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0" r:id="rId4"/>
    <p:sldMasterId id="2147483695" r:id="rId5"/>
  </p:sldMasterIdLst>
  <p:notesMasterIdLst>
    <p:notesMasterId r:id="rId74"/>
  </p:notesMasterIdLst>
  <p:handoutMasterIdLst>
    <p:handoutMasterId r:id="rId75"/>
  </p:handoutMasterIdLst>
  <p:sldIdLst>
    <p:sldId id="543" r:id="rId6"/>
    <p:sldId id="544" r:id="rId7"/>
    <p:sldId id="564" r:id="rId8"/>
    <p:sldId id="451" r:id="rId9"/>
    <p:sldId id="545" r:id="rId10"/>
    <p:sldId id="546" r:id="rId11"/>
    <p:sldId id="547" r:id="rId12"/>
    <p:sldId id="548" r:id="rId13"/>
    <p:sldId id="549" r:id="rId14"/>
    <p:sldId id="550" r:id="rId15"/>
    <p:sldId id="551" r:id="rId16"/>
    <p:sldId id="552" r:id="rId17"/>
    <p:sldId id="553" r:id="rId18"/>
    <p:sldId id="554" r:id="rId19"/>
    <p:sldId id="555" r:id="rId20"/>
    <p:sldId id="556" r:id="rId21"/>
    <p:sldId id="557" r:id="rId22"/>
    <p:sldId id="558" r:id="rId23"/>
    <p:sldId id="559" r:id="rId24"/>
    <p:sldId id="560" r:id="rId25"/>
    <p:sldId id="561" r:id="rId26"/>
    <p:sldId id="469" r:id="rId27"/>
    <p:sldId id="562" r:id="rId28"/>
    <p:sldId id="477" r:id="rId29"/>
    <p:sldId id="478" r:id="rId30"/>
    <p:sldId id="479" r:id="rId31"/>
    <p:sldId id="563" r:id="rId32"/>
    <p:sldId id="480" r:id="rId33"/>
    <p:sldId id="256" r:id="rId34"/>
    <p:sldId id="257" r:id="rId35"/>
    <p:sldId id="258" r:id="rId36"/>
    <p:sldId id="481" r:id="rId37"/>
    <p:sldId id="484" r:id="rId38"/>
    <p:sldId id="259" r:id="rId39"/>
    <p:sldId id="482" r:id="rId40"/>
    <p:sldId id="517" r:id="rId41"/>
    <p:sldId id="516" r:id="rId42"/>
    <p:sldId id="483" r:id="rId43"/>
    <p:sldId id="485" r:id="rId44"/>
    <p:sldId id="486" r:id="rId45"/>
    <p:sldId id="488" r:id="rId46"/>
    <p:sldId id="489" r:id="rId47"/>
    <p:sldId id="515" r:id="rId48"/>
    <p:sldId id="490" r:id="rId49"/>
    <p:sldId id="491" r:id="rId50"/>
    <p:sldId id="492" r:id="rId51"/>
    <p:sldId id="494" r:id="rId52"/>
    <p:sldId id="495" r:id="rId53"/>
    <p:sldId id="493" r:id="rId54"/>
    <p:sldId id="496" r:id="rId55"/>
    <p:sldId id="497" r:id="rId56"/>
    <p:sldId id="498" r:id="rId57"/>
    <p:sldId id="499" r:id="rId58"/>
    <p:sldId id="500" r:id="rId59"/>
    <p:sldId id="501" r:id="rId60"/>
    <p:sldId id="502" r:id="rId61"/>
    <p:sldId id="503" r:id="rId62"/>
    <p:sldId id="504" r:id="rId63"/>
    <p:sldId id="505" r:id="rId64"/>
    <p:sldId id="506" r:id="rId65"/>
    <p:sldId id="507" r:id="rId66"/>
    <p:sldId id="508" r:id="rId67"/>
    <p:sldId id="509" r:id="rId68"/>
    <p:sldId id="510" r:id="rId69"/>
    <p:sldId id="511" r:id="rId70"/>
    <p:sldId id="565" r:id="rId71"/>
    <p:sldId id="566" r:id="rId72"/>
    <p:sldId id="51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7056"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7297DA-072A-41AB-AE60-2C50B246822C}" v="2" dt="2024-02-13T01:39:27.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86432" autoAdjust="0"/>
  </p:normalViewPr>
  <p:slideViewPr>
    <p:cSldViewPr snapToGrid="0">
      <p:cViewPr varScale="1">
        <p:scale>
          <a:sx n="98" d="100"/>
          <a:sy n="98" d="100"/>
        </p:scale>
        <p:origin x="462" y="96"/>
      </p:cViewPr>
      <p:guideLst>
        <p:guide orient="horz" pos="1872"/>
        <p:guide pos="7056"/>
        <p:guide pos="5112"/>
      </p:guideLst>
    </p:cSldViewPr>
  </p:slideViewPr>
  <p:outlineViewPr>
    <p:cViewPr>
      <p:scale>
        <a:sx n="33" d="100"/>
        <a:sy n="33" d="100"/>
      </p:scale>
      <p:origin x="0" y="-4819"/>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65" d="100"/>
          <a:sy n="65" d="100"/>
        </p:scale>
        <p:origin x="845"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_rels/data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6A863-E16C-4131-B3CC-05497A2BAD10}" type="doc">
      <dgm:prSet loTypeId="urn:microsoft.com/office/officeart/2018/2/layout/IconVerticalSolidList" loCatId="icon" qsTypeId="urn:microsoft.com/office/officeart/2005/8/quickstyle/simple4" qsCatId="simple" csTypeId="urn:microsoft.com/office/officeart/2005/8/colors/accent0_3" csCatId="mainScheme" phldr="1"/>
      <dgm:spPr/>
      <dgm:t>
        <a:bodyPr/>
        <a:lstStyle/>
        <a:p>
          <a:endParaRPr lang="en-US"/>
        </a:p>
      </dgm:t>
    </dgm:pt>
    <dgm:pt modelId="{5B1B1332-070E-404E-9D8D-9C2580BB09DD}">
      <dgm:prSet custT="1"/>
      <dgm:spPr/>
      <dgm:t>
        <a:bodyPr/>
        <a:lstStyle/>
        <a:p>
          <a:pPr>
            <a:lnSpc>
              <a:spcPct val="100000"/>
            </a:lnSpc>
          </a:pPr>
          <a:r>
            <a:rPr lang="en-US" sz="1800" b="0" i="0" dirty="0"/>
            <a:t>Is the location of the stuck vehicle safe and secure to work in?</a:t>
          </a:r>
          <a:endParaRPr lang="en-US" sz="1800" dirty="0"/>
        </a:p>
      </dgm:t>
      <dgm:extLst>
        <a:ext uri="{E40237B7-FDA0-4F09-8148-C483321AD2D9}">
          <dgm14:cNvPr xmlns:dgm14="http://schemas.microsoft.com/office/drawing/2010/diagram" id="0" name="" descr="Is the location of the stuck vehicle safe and secure to work in?&#10;"/>
        </a:ext>
      </dgm:extLst>
    </dgm:pt>
    <dgm:pt modelId="{3A99B842-0B42-4DDA-823F-CC640DDA9030}" type="parTrans" cxnId="{ACE9952A-060F-45B1-8B6E-BA68BB8C1301}">
      <dgm:prSet/>
      <dgm:spPr/>
      <dgm:t>
        <a:bodyPr/>
        <a:lstStyle/>
        <a:p>
          <a:endParaRPr lang="en-US" sz="2400"/>
        </a:p>
      </dgm:t>
    </dgm:pt>
    <dgm:pt modelId="{48F1B16D-37F6-4693-8E58-12849DDBA7CE}" type="sibTrans" cxnId="{ACE9952A-060F-45B1-8B6E-BA68BB8C1301}">
      <dgm:prSet/>
      <dgm:spPr/>
      <dgm:t>
        <a:bodyPr/>
        <a:lstStyle/>
        <a:p>
          <a:endParaRPr lang="en-US" sz="2400"/>
        </a:p>
      </dgm:t>
    </dgm:pt>
    <dgm:pt modelId="{E0AD6E52-F01E-42C2-BDB2-D94273C2498A}">
      <dgm:prSet custT="1"/>
      <dgm:spPr/>
      <dgm:t>
        <a:bodyPr/>
        <a:lstStyle/>
        <a:p>
          <a:pPr>
            <a:lnSpc>
              <a:spcPct val="100000"/>
            </a:lnSpc>
          </a:pPr>
          <a:r>
            <a:rPr lang="en-US" sz="1800" b="0" i="0" dirty="0"/>
            <a:t>Do you know or understand what you are doing?</a:t>
          </a:r>
          <a:endParaRPr lang="en-US" sz="1800" dirty="0"/>
        </a:p>
      </dgm:t>
      <dgm:extLst>
        <a:ext uri="{E40237B7-FDA0-4F09-8148-C483321AD2D9}">
          <dgm14:cNvPr xmlns:dgm14="http://schemas.microsoft.com/office/drawing/2010/diagram" id="0" name="" descr="Do you know or understand what you are doing?&#10;"/>
        </a:ext>
      </dgm:extLst>
    </dgm:pt>
    <dgm:pt modelId="{48163C60-5EC2-4FAC-92A6-B3B32C57F06D}" type="parTrans" cxnId="{87CCDCC6-3432-452B-80F2-ACB716C87A16}">
      <dgm:prSet/>
      <dgm:spPr/>
      <dgm:t>
        <a:bodyPr/>
        <a:lstStyle/>
        <a:p>
          <a:endParaRPr lang="en-US" sz="2400"/>
        </a:p>
      </dgm:t>
    </dgm:pt>
    <dgm:pt modelId="{9684822E-1C29-4DFA-9983-8C827676A555}" type="sibTrans" cxnId="{87CCDCC6-3432-452B-80F2-ACB716C87A16}">
      <dgm:prSet/>
      <dgm:spPr/>
      <dgm:t>
        <a:bodyPr/>
        <a:lstStyle/>
        <a:p>
          <a:endParaRPr lang="en-US" sz="2400"/>
        </a:p>
      </dgm:t>
    </dgm:pt>
    <dgm:pt modelId="{0F21D268-5A05-4E19-A472-C26CCE7004FE}">
      <dgm:prSet custT="1"/>
      <dgm:spPr/>
      <dgm:t>
        <a:bodyPr/>
        <a:lstStyle/>
        <a:p>
          <a:pPr>
            <a:lnSpc>
              <a:spcPct val="100000"/>
            </a:lnSpc>
          </a:pPr>
          <a:r>
            <a:rPr lang="en-US" sz="1800" dirty="0"/>
            <a:t>W</a:t>
          </a:r>
          <a:r>
            <a:rPr lang="en-US" sz="1800" b="0" i="0" dirty="0"/>
            <a:t>ill you cause more damage if you do it yourself?</a:t>
          </a:r>
          <a:endParaRPr lang="en-US" sz="1800" dirty="0"/>
        </a:p>
      </dgm:t>
      <dgm:extLst>
        <a:ext uri="{E40237B7-FDA0-4F09-8148-C483321AD2D9}">
          <dgm14:cNvPr xmlns:dgm14="http://schemas.microsoft.com/office/drawing/2010/diagram" id="0" name="" descr="Will you cause more damage if you do it yourself?&#10;"/>
        </a:ext>
      </dgm:extLst>
    </dgm:pt>
    <dgm:pt modelId="{7E51616F-BB8B-4670-BE41-3F2B99CEDE34}" type="parTrans" cxnId="{95AC1C69-0DC3-486F-A94E-F584973C2E1F}">
      <dgm:prSet/>
      <dgm:spPr/>
      <dgm:t>
        <a:bodyPr/>
        <a:lstStyle/>
        <a:p>
          <a:endParaRPr lang="en-US" sz="2400"/>
        </a:p>
      </dgm:t>
    </dgm:pt>
    <dgm:pt modelId="{2674E356-28B0-4528-84A9-488E2328AFA0}" type="sibTrans" cxnId="{95AC1C69-0DC3-486F-A94E-F584973C2E1F}">
      <dgm:prSet/>
      <dgm:spPr/>
      <dgm:t>
        <a:bodyPr/>
        <a:lstStyle/>
        <a:p>
          <a:endParaRPr lang="en-US" sz="2400"/>
        </a:p>
      </dgm:t>
    </dgm:pt>
    <dgm:pt modelId="{D34A5D6C-CEE0-4A83-8B46-0259D071EA5F}">
      <dgm:prSet custT="1"/>
      <dgm:spPr/>
      <dgm:t>
        <a:bodyPr/>
        <a:lstStyle/>
        <a:p>
          <a:pPr>
            <a:lnSpc>
              <a:spcPct val="100000"/>
            </a:lnSpc>
          </a:pPr>
          <a:r>
            <a:rPr lang="en-US" sz="1800" b="0" i="0" dirty="0"/>
            <a:t>You don’t know the rated capacities for the towing equipment — straps, clevises, chains, and so on?</a:t>
          </a:r>
          <a:endParaRPr lang="en-US" sz="1800" dirty="0"/>
        </a:p>
      </dgm:t>
      <dgm:extLst>
        <a:ext uri="{E40237B7-FDA0-4F09-8148-C483321AD2D9}">
          <dgm14:cNvPr xmlns:dgm14="http://schemas.microsoft.com/office/drawing/2010/diagram" id="0" name="" descr="You don’t know the rated capacities for the towing equipment — straps, clevises, chains, and so on?&#10;"/>
        </a:ext>
      </dgm:extLst>
    </dgm:pt>
    <dgm:pt modelId="{1F6F9160-9ABC-4BFE-AF5C-71CD1BF87C10}" type="parTrans" cxnId="{39B7B0FE-A163-469F-90CB-1002C12BA74D}">
      <dgm:prSet/>
      <dgm:spPr/>
      <dgm:t>
        <a:bodyPr/>
        <a:lstStyle/>
        <a:p>
          <a:endParaRPr lang="en-US" sz="2400"/>
        </a:p>
      </dgm:t>
    </dgm:pt>
    <dgm:pt modelId="{760AA9E9-2483-4018-B9B6-98EF28E06A1C}" type="sibTrans" cxnId="{39B7B0FE-A163-469F-90CB-1002C12BA74D}">
      <dgm:prSet/>
      <dgm:spPr/>
      <dgm:t>
        <a:bodyPr/>
        <a:lstStyle/>
        <a:p>
          <a:endParaRPr lang="en-US" sz="2400"/>
        </a:p>
      </dgm:t>
    </dgm:pt>
    <dgm:pt modelId="{B9B7D86E-627B-4A90-8FAD-7400C1C50CD6}" type="pres">
      <dgm:prSet presAssocID="{2ED6A863-E16C-4131-B3CC-05497A2BAD10}" presName="root" presStyleCnt="0">
        <dgm:presLayoutVars>
          <dgm:dir/>
          <dgm:resizeHandles val="exact"/>
        </dgm:presLayoutVars>
      </dgm:prSet>
      <dgm:spPr/>
    </dgm:pt>
    <dgm:pt modelId="{B5EBC569-B9E1-4D6B-9266-A43019C20376}" type="pres">
      <dgm:prSet presAssocID="{5B1B1332-070E-404E-9D8D-9C2580BB09DD}" presName="compNode" presStyleCnt="0"/>
      <dgm:spPr/>
    </dgm:pt>
    <dgm:pt modelId="{F02493A4-0100-4B8A-B3D4-3F71E99BC8D0}" type="pres">
      <dgm:prSet presAssocID="{5B1B1332-070E-404E-9D8D-9C2580BB09DD}" presName="bgRect" presStyleLbl="bgShp" presStyleIdx="0" presStyleCnt="4" custLinFactNeighborX="73011" custLinFactNeighborY="-9614"/>
      <dgm:spPr/>
    </dgm:pt>
    <dgm:pt modelId="{4B0AB930-B1FD-424E-AFC7-D590FD6458B6}" type="pres">
      <dgm:prSet presAssocID="{5B1B1332-070E-404E-9D8D-9C2580BB09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xi"/>
        </a:ext>
      </dgm:extLst>
    </dgm:pt>
    <dgm:pt modelId="{D58F98F5-1819-44A3-A8CE-018ED8989539}" type="pres">
      <dgm:prSet presAssocID="{5B1B1332-070E-404E-9D8D-9C2580BB09DD}" presName="spaceRect" presStyleCnt="0"/>
      <dgm:spPr/>
    </dgm:pt>
    <dgm:pt modelId="{32466945-908F-4F80-A2B0-51D858DF6476}" type="pres">
      <dgm:prSet presAssocID="{5B1B1332-070E-404E-9D8D-9C2580BB09DD}" presName="parTx" presStyleLbl="revTx" presStyleIdx="0" presStyleCnt="4">
        <dgm:presLayoutVars>
          <dgm:chMax val="0"/>
          <dgm:chPref val="0"/>
        </dgm:presLayoutVars>
      </dgm:prSet>
      <dgm:spPr/>
    </dgm:pt>
    <dgm:pt modelId="{96B03112-43E5-477D-B7DA-42BBCD6D7782}" type="pres">
      <dgm:prSet presAssocID="{48F1B16D-37F6-4693-8E58-12849DDBA7CE}" presName="sibTrans" presStyleCnt="0"/>
      <dgm:spPr/>
    </dgm:pt>
    <dgm:pt modelId="{46850450-96AF-431F-B3FA-3BD4EBC57467}" type="pres">
      <dgm:prSet presAssocID="{E0AD6E52-F01E-42C2-BDB2-D94273C2498A}" presName="compNode" presStyleCnt="0"/>
      <dgm:spPr/>
    </dgm:pt>
    <dgm:pt modelId="{F252DC40-A32C-4CF8-B1F4-BD934AC2F399}" type="pres">
      <dgm:prSet presAssocID="{E0AD6E52-F01E-42C2-BDB2-D94273C2498A}" presName="bgRect" presStyleLbl="bgShp" presStyleIdx="1" presStyleCnt="4" custLinFactNeighborX="136" custLinFactNeighborY="-16038"/>
      <dgm:spPr/>
    </dgm:pt>
    <dgm:pt modelId="{56A7CD73-10D0-42C1-9390-62774533F81F}" type="pres">
      <dgm:prSet presAssocID="{E0AD6E52-F01E-42C2-BDB2-D94273C2498A}" presName="iconRect" presStyleLbl="node1" presStyleIdx="1" presStyleCnt="4" custLinFactNeighborX="5607" custLinFactNeighborY="-2916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ot"/>
        </a:ext>
      </dgm:extLst>
    </dgm:pt>
    <dgm:pt modelId="{2BAA2F01-7AF8-4BA2-9F66-C1F0AB44FECA}" type="pres">
      <dgm:prSet presAssocID="{E0AD6E52-F01E-42C2-BDB2-D94273C2498A}" presName="spaceRect" presStyleCnt="0"/>
      <dgm:spPr/>
    </dgm:pt>
    <dgm:pt modelId="{7B44455F-4169-4D4F-90F8-4BCBFE63B48A}" type="pres">
      <dgm:prSet presAssocID="{E0AD6E52-F01E-42C2-BDB2-D94273C2498A}" presName="parTx" presStyleLbl="revTx" presStyleIdx="1" presStyleCnt="4" custLinFactNeighborY="-14188">
        <dgm:presLayoutVars>
          <dgm:chMax val="0"/>
          <dgm:chPref val="0"/>
        </dgm:presLayoutVars>
      </dgm:prSet>
      <dgm:spPr/>
    </dgm:pt>
    <dgm:pt modelId="{DACAA2B7-091A-4E00-BD4B-78AD818AE765}" type="pres">
      <dgm:prSet presAssocID="{9684822E-1C29-4DFA-9983-8C827676A555}" presName="sibTrans" presStyleCnt="0"/>
      <dgm:spPr/>
    </dgm:pt>
    <dgm:pt modelId="{44B7494A-471B-4D33-BB10-E7B2C9DD8545}" type="pres">
      <dgm:prSet presAssocID="{0F21D268-5A05-4E19-A472-C26CCE7004FE}" presName="compNode" presStyleCnt="0"/>
      <dgm:spPr/>
    </dgm:pt>
    <dgm:pt modelId="{39A438A1-5754-4666-B7AD-206ED16F7053}" type="pres">
      <dgm:prSet presAssocID="{0F21D268-5A05-4E19-A472-C26CCE7004FE}" presName="bgRect" presStyleLbl="bgShp" presStyleIdx="2" presStyleCnt="4" custLinFactNeighborY="-16655"/>
      <dgm:spPr/>
    </dgm:pt>
    <dgm:pt modelId="{8490DF94-D525-4181-B738-F45087A24E53}" type="pres">
      <dgm:prSet presAssocID="{0F21D268-5A05-4E19-A472-C26CCE7004FE}" presName="iconRect" presStyleLbl="node1" presStyleIdx="2" presStyleCnt="4" custLinFactNeighborX="-2243" custLinFactNeighborY="-3028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nger"/>
        </a:ext>
      </dgm:extLst>
    </dgm:pt>
    <dgm:pt modelId="{854C2C6F-16A8-496A-8782-73E83AAB7E24}" type="pres">
      <dgm:prSet presAssocID="{0F21D268-5A05-4E19-A472-C26CCE7004FE}" presName="spaceRect" presStyleCnt="0"/>
      <dgm:spPr/>
    </dgm:pt>
    <dgm:pt modelId="{B632E589-3FCB-4614-9E19-15A37A0FA3DB}" type="pres">
      <dgm:prSet presAssocID="{0F21D268-5A05-4E19-A472-C26CCE7004FE}" presName="parTx" presStyleLbl="revTx" presStyleIdx="2" presStyleCnt="4" custLinFactNeighborX="-545" custLinFactNeighborY="-9253">
        <dgm:presLayoutVars>
          <dgm:chMax val="0"/>
          <dgm:chPref val="0"/>
        </dgm:presLayoutVars>
      </dgm:prSet>
      <dgm:spPr/>
    </dgm:pt>
    <dgm:pt modelId="{5FA6DE54-9548-4EA9-9FAC-8D2B5E389C2D}" type="pres">
      <dgm:prSet presAssocID="{2674E356-28B0-4528-84A9-488E2328AFA0}" presName="sibTrans" presStyleCnt="0"/>
      <dgm:spPr/>
    </dgm:pt>
    <dgm:pt modelId="{22FB9FCD-8BD9-46E8-97FD-0013B2E30A66}" type="pres">
      <dgm:prSet presAssocID="{D34A5D6C-CEE0-4A83-8B46-0259D071EA5F}" presName="compNode" presStyleCnt="0"/>
      <dgm:spPr/>
    </dgm:pt>
    <dgm:pt modelId="{CFBF001A-EDA5-40F2-8797-545A4AE08609}" type="pres">
      <dgm:prSet presAssocID="{D34A5D6C-CEE0-4A83-8B46-0259D071EA5F}" presName="bgRect" presStyleLbl="bgShp" presStyleIdx="3" presStyleCnt="4" custLinFactNeighborX="-240" custLinFactNeighborY="-22809"/>
      <dgm:spPr/>
    </dgm:pt>
    <dgm:pt modelId="{5D533008-C98A-4B31-8601-56B419AA4A42}" type="pres">
      <dgm:prSet presAssocID="{D34A5D6C-CEE0-4A83-8B46-0259D071EA5F}" presName="iconRect" presStyleLbl="node1" presStyleIdx="3" presStyleCnt="4" custLinFactNeighborX="2243" custLinFactNeighborY="-4934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kirt"/>
        </a:ext>
      </dgm:extLst>
    </dgm:pt>
    <dgm:pt modelId="{5ED52684-E9E4-456B-A2A5-108EECDDCDA0}" type="pres">
      <dgm:prSet presAssocID="{D34A5D6C-CEE0-4A83-8B46-0259D071EA5F}" presName="spaceRect" presStyleCnt="0"/>
      <dgm:spPr/>
    </dgm:pt>
    <dgm:pt modelId="{A4D2ADC8-9C36-416A-B5A3-6F713E11D6B8}" type="pres">
      <dgm:prSet presAssocID="{D34A5D6C-CEE0-4A83-8B46-0259D071EA5F}" presName="parTx" presStyleLbl="revTx" presStyleIdx="3" presStyleCnt="4" custScaleY="86723" custLinFactNeighborX="-2727" custLinFactNeighborY="-20356">
        <dgm:presLayoutVars>
          <dgm:chMax val="0"/>
          <dgm:chPref val="0"/>
        </dgm:presLayoutVars>
      </dgm:prSet>
      <dgm:spPr/>
    </dgm:pt>
  </dgm:ptLst>
  <dgm:cxnLst>
    <dgm:cxn modelId="{65AB931F-D545-485F-BA9D-8CB7DCBE4DE1}" type="presOf" srcId="{E0AD6E52-F01E-42C2-BDB2-D94273C2498A}" destId="{7B44455F-4169-4D4F-90F8-4BCBFE63B48A}" srcOrd="0" destOrd="0" presId="urn:microsoft.com/office/officeart/2018/2/layout/IconVerticalSolidList"/>
    <dgm:cxn modelId="{ACE9952A-060F-45B1-8B6E-BA68BB8C1301}" srcId="{2ED6A863-E16C-4131-B3CC-05497A2BAD10}" destId="{5B1B1332-070E-404E-9D8D-9C2580BB09DD}" srcOrd="0" destOrd="0" parTransId="{3A99B842-0B42-4DDA-823F-CC640DDA9030}" sibTransId="{48F1B16D-37F6-4693-8E58-12849DDBA7CE}"/>
    <dgm:cxn modelId="{57ABA433-0356-4504-BE18-8D5CD4257A30}" type="presOf" srcId="{D34A5D6C-CEE0-4A83-8B46-0259D071EA5F}" destId="{A4D2ADC8-9C36-416A-B5A3-6F713E11D6B8}" srcOrd="0" destOrd="0" presId="urn:microsoft.com/office/officeart/2018/2/layout/IconVerticalSolidList"/>
    <dgm:cxn modelId="{95AC1C69-0DC3-486F-A94E-F584973C2E1F}" srcId="{2ED6A863-E16C-4131-B3CC-05497A2BAD10}" destId="{0F21D268-5A05-4E19-A472-C26CCE7004FE}" srcOrd="2" destOrd="0" parTransId="{7E51616F-BB8B-4670-BE41-3F2B99CEDE34}" sibTransId="{2674E356-28B0-4528-84A9-488E2328AFA0}"/>
    <dgm:cxn modelId="{72A8BD4C-1900-4F3E-8B38-735154B8C31F}" type="presOf" srcId="{0F21D268-5A05-4E19-A472-C26CCE7004FE}" destId="{B632E589-3FCB-4614-9E19-15A37A0FA3DB}" srcOrd="0" destOrd="0" presId="urn:microsoft.com/office/officeart/2018/2/layout/IconVerticalSolidList"/>
    <dgm:cxn modelId="{87CCDCC6-3432-452B-80F2-ACB716C87A16}" srcId="{2ED6A863-E16C-4131-B3CC-05497A2BAD10}" destId="{E0AD6E52-F01E-42C2-BDB2-D94273C2498A}" srcOrd="1" destOrd="0" parTransId="{48163C60-5EC2-4FAC-92A6-B3B32C57F06D}" sibTransId="{9684822E-1C29-4DFA-9983-8C827676A555}"/>
    <dgm:cxn modelId="{7EA2C2D7-975F-4A50-846B-7331E390F894}" type="presOf" srcId="{5B1B1332-070E-404E-9D8D-9C2580BB09DD}" destId="{32466945-908F-4F80-A2B0-51D858DF6476}" srcOrd="0" destOrd="0" presId="urn:microsoft.com/office/officeart/2018/2/layout/IconVerticalSolidList"/>
    <dgm:cxn modelId="{39B7B0FE-A163-469F-90CB-1002C12BA74D}" srcId="{2ED6A863-E16C-4131-B3CC-05497A2BAD10}" destId="{D34A5D6C-CEE0-4A83-8B46-0259D071EA5F}" srcOrd="3" destOrd="0" parTransId="{1F6F9160-9ABC-4BFE-AF5C-71CD1BF87C10}" sibTransId="{760AA9E9-2483-4018-B9B6-98EF28E06A1C}"/>
    <dgm:cxn modelId="{76F862FF-A20C-4812-AE5E-36CFE8CD327F}" type="presOf" srcId="{2ED6A863-E16C-4131-B3CC-05497A2BAD10}" destId="{B9B7D86E-627B-4A90-8FAD-7400C1C50CD6}" srcOrd="0" destOrd="0" presId="urn:microsoft.com/office/officeart/2018/2/layout/IconVerticalSolidList"/>
    <dgm:cxn modelId="{052CF1B1-5538-4027-9B8C-634024A4E9BD}" type="presParOf" srcId="{B9B7D86E-627B-4A90-8FAD-7400C1C50CD6}" destId="{B5EBC569-B9E1-4D6B-9266-A43019C20376}" srcOrd="0" destOrd="0" presId="urn:microsoft.com/office/officeart/2018/2/layout/IconVerticalSolidList"/>
    <dgm:cxn modelId="{4AB0DD33-2249-4080-83A2-1524ED1F609F}" type="presParOf" srcId="{B5EBC569-B9E1-4D6B-9266-A43019C20376}" destId="{F02493A4-0100-4B8A-B3D4-3F71E99BC8D0}" srcOrd="0" destOrd="0" presId="urn:microsoft.com/office/officeart/2018/2/layout/IconVerticalSolidList"/>
    <dgm:cxn modelId="{41EDA57C-3BA0-43D5-9389-3BC429B1E348}" type="presParOf" srcId="{B5EBC569-B9E1-4D6B-9266-A43019C20376}" destId="{4B0AB930-B1FD-424E-AFC7-D590FD6458B6}" srcOrd="1" destOrd="0" presId="urn:microsoft.com/office/officeart/2018/2/layout/IconVerticalSolidList"/>
    <dgm:cxn modelId="{46DD647B-02C4-443C-8B16-DA651E563AFD}" type="presParOf" srcId="{B5EBC569-B9E1-4D6B-9266-A43019C20376}" destId="{D58F98F5-1819-44A3-A8CE-018ED8989539}" srcOrd="2" destOrd="0" presId="urn:microsoft.com/office/officeart/2018/2/layout/IconVerticalSolidList"/>
    <dgm:cxn modelId="{CAC3E360-D86D-478A-9C20-F848892DAAAE}" type="presParOf" srcId="{B5EBC569-B9E1-4D6B-9266-A43019C20376}" destId="{32466945-908F-4F80-A2B0-51D858DF6476}" srcOrd="3" destOrd="0" presId="urn:microsoft.com/office/officeart/2018/2/layout/IconVerticalSolidList"/>
    <dgm:cxn modelId="{A5213B82-4D76-4EAF-A8B0-0A60CA28051A}" type="presParOf" srcId="{B9B7D86E-627B-4A90-8FAD-7400C1C50CD6}" destId="{96B03112-43E5-477D-B7DA-42BBCD6D7782}" srcOrd="1" destOrd="0" presId="urn:microsoft.com/office/officeart/2018/2/layout/IconVerticalSolidList"/>
    <dgm:cxn modelId="{D035E585-00E9-4210-B650-4616EBAEE177}" type="presParOf" srcId="{B9B7D86E-627B-4A90-8FAD-7400C1C50CD6}" destId="{46850450-96AF-431F-B3FA-3BD4EBC57467}" srcOrd="2" destOrd="0" presId="urn:microsoft.com/office/officeart/2018/2/layout/IconVerticalSolidList"/>
    <dgm:cxn modelId="{77CED136-577E-4995-8C3F-9D73E8106584}" type="presParOf" srcId="{46850450-96AF-431F-B3FA-3BD4EBC57467}" destId="{F252DC40-A32C-4CF8-B1F4-BD934AC2F399}" srcOrd="0" destOrd="0" presId="urn:microsoft.com/office/officeart/2018/2/layout/IconVerticalSolidList"/>
    <dgm:cxn modelId="{1DC4A822-86E1-4935-8300-ED2055AA0ACB}" type="presParOf" srcId="{46850450-96AF-431F-B3FA-3BD4EBC57467}" destId="{56A7CD73-10D0-42C1-9390-62774533F81F}" srcOrd="1" destOrd="0" presId="urn:microsoft.com/office/officeart/2018/2/layout/IconVerticalSolidList"/>
    <dgm:cxn modelId="{0C2FA08C-467C-4410-9876-DD4E811DB7E4}" type="presParOf" srcId="{46850450-96AF-431F-B3FA-3BD4EBC57467}" destId="{2BAA2F01-7AF8-4BA2-9F66-C1F0AB44FECA}" srcOrd="2" destOrd="0" presId="urn:microsoft.com/office/officeart/2018/2/layout/IconVerticalSolidList"/>
    <dgm:cxn modelId="{1ABB9752-84A3-476D-8784-7EFA853CCF27}" type="presParOf" srcId="{46850450-96AF-431F-B3FA-3BD4EBC57467}" destId="{7B44455F-4169-4D4F-90F8-4BCBFE63B48A}" srcOrd="3" destOrd="0" presId="urn:microsoft.com/office/officeart/2018/2/layout/IconVerticalSolidList"/>
    <dgm:cxn modelId="{341EEF5F-3602-4343-9690-54DDF97E31F9}" type="presParOf" srcId="{B9B7D86E-627B-4A90-8FAD-7400C1C50CD6}" destId="{DACAA2B7-091A-4E00-BD4B-78AD818AE765}" srcOrd="3" destOrd="0" presId="urn:microsoft.com/office/officeart/2018/2/layout/IconVerticalSolidList"/>
    <dgm:cxn modelId="{89D90CF3-ED83-43FD-A715-EBB87D9E0EC9}" type="presParOf" srcId="{B9B7D86E-627B-4A90-8FAD-7400C1C50CD6}" destId="{44B7494A-471B-4D33-BB10-E7B2C9DD8545}" srcOrd="4" destOrd="0" presId="urn:microsoft.com/office/officeart/2018/2/layout/IconVerticalSolidList"/>
    <dgm:cxn modelId="{6B4F66CD-230D-4C4E-91EE-594CBD9D37D5}" type="presParOf" srcId="{44B7494A-471B-4D33-BB10-E7B2C9DD8545}" destId="{39A438A1-5754-4666-B7AD-206ED16F7053}" srcOrd="0" destOrd="0" presId="urn:microsoft.com/office/officeart/2018/2/layout/IconVerticalSolidList"/>
    <dgm:cxn modelId="{BBE9F076-C146-440E-91CC-18F1AB65EA30}" type="presParOf" srcId="{44B7494A-471B-4D33-BB10-E7B2C9DD8545}" destId="{8490DF94-D525-4181-B738-F45087A24E53}" srcOrd="1" destOrd="0" presId="urn:microsoft.com/office/officeart/2018/2/layout/IconVerticalSolidList"/>
    <dgm:cxn modelId="{AA78467A-0D98-4C15-8622-ECA17EDFB1D4}" type="presParOf" srcId="{44B7494A-471B-4D33-BB10-E7B2C9DD8545}" destId="{854C2C6F-16A8-496A-8782-73E83AAB7E24}" srcOrd="2" destOrd="0" presId="urn:microsoft.com/office/officeart/2018/2/layout/IconVerticalSolidList"/>
    <dgm:cxn modelId="{04E71437-1649-4ADF-B60A-A4B290719294}" type="presParOf" srcId="{44B7494A-471B-4D33-BB10-E7B2C9DD8545}" destId="{B632E589-3FCB-4614-9E19-15A37A0FA3DB}" srcOrd="3" destOrd="0" presId="urn:microsoft.com/office/officeart/2018/2/layout/IconVerticalSolidList"/>
    <dgm:cxn modelId="{2D58016F-47D5-48BE-9301-AA0EC0A42C84}" type="presParOf" srcId="{B9B7D86E-627B-4A90-8FAD-7400C1C50CD6}" destId="{5FA6DE54-9548-4EA9-9FAC-8D2B5E389C2D}" srcOrd="5" destOrd="0" presId="urn:microsoft.com/office/officeart/2018/2/layout/IconVerticalSolidList"/>
    <dgm:cxn modelId="{7CE3C72F-7737-4147-A05F-60BE8845AF1C}" type="presParOf" srcId="{B9B7D86E-627B-4A90-8FAD-7400C1C50CD6}" destId="{22FB9FCD-8BD9-46E8-97FD-0013B2E30A66}" srcOrd="6" destOrd="0" presId="urn:microsoft.com/office/officeart/2018/2/layout/IconVerticalSolidList"/>
    <dgm:cxn modelId="{082F2142-7D17-4EC2-AF9D-06CA6795FEC7}" type="presParOf" srcId="{22FB9FCD-8BD9-46E8-97FD-0013B2E30A66}" destId="{CFBF001A-EDA5-40F2-8797-545A4AE08609}" srcOrd="0" destOrd="0" presId="urn:microsoft.com/office/officeart/2018/2/layout/IconVerticalSolidList"/>
    <dgm:cxn modelId="{23931517-425E-48F5-A94F-5C83E655FD7B}" type="presParOf" srcId="{22FB9FCD-8BD9-46E8-97FD-0013B2E30A66}" destId="{5D533008-C98A-4B31-8601-56B419AA4A42}" srcOrd="1" destOrd="0" presId="urn:microsoft.com/office/officeart/2018/2/layout/IconVerticalSolidList"/>
    <dgm:cxn modelId="{13EB7F2E-1E48-487E-83C3-125A993A1E8B}" type="presParOf" srcId="{22FB9FCD-8BD9-46E8-97FD-0013B2E30A66}" destId="{5ED52684-E9E4-456B-A2A5-108EECDDCDA0}" srcOrd="2" destOrd="0" presId="urn:microsoft.com/office/officeart/2018/2/layout/IconVerticalSolidList"/>
    <dgm:cxn modelId="{7500EE99-A80D-4AD1-8ADA-4EC9C17ADBD1}" type="presParOf" srcId="{22FB9FCD-8BD9-46E8-97FD-0013B2E30A66}" destId="{A4D2ADC8-9C36-416A-B5A3-6F713E11D6B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493A4-0100-4B8A-B3D4-3F71E99BC8D0}">
      <dsp:nvSpPr>
        <dsp:cNvPr id="0" name=""/>
        <dsp:cNvSpPr/>
      </dsp:nvSpPr>
      <dsp:spPr>
        <a:xfrm>
          <a:off x="0" y="632103"/>
          <a:ext cx="5529131" cy="7581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B0AB930-B1FD-424E-AFC7-D590FD6458B6}">
      <dsp:nvSpPr>
        <dsp:cNvPr id="0" name=""/>
        <dsp:cNvSpPr/>
      </dsp:nvSpPr>
      <dsp:spPr>
        <a:xfrm>
          <a:off x="229325" y="875559"/>
          <a:ext cx="417362" cy="4169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2466945-908F-4F80-A2B0-51D858DF6476}">
      <dsp:nvSpPr>
        <dsp:cNvPr id="0" name=""/>
        <dsp:cNvSpPr/>
      </dsp:nvSpPr>
      <dsp:spPr>
        <a:xfrm>
          <a:off x="876013" y="704987"/>
          <a:ext cx="4459490" cy="723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2" tIns="76552" rIns="76552" bIns="76552" numCol="1" spcCol="1270" anchor="ctr" anchorCtr="0">
          <a:noAutofit/>
        </a:bodyPr>
        <a:lstStyle/>
        <a:p>
          <a:pPr marL="0" lvl="0" indent="0" algn="l" defTabSz="800100">
            <a:lnSpc>
              <a:spcPct val="100000"/>
            </a:lnSpc>
            <a:spcBef>
              <a:spcPct val="0"/>
            </a:spcBef>
            <a:spcAft>
              <a:spcPct val="35000"/>
            </a:spcAft>
            <a:buNone/>
          </a:pPr>
          <a:r>
            <a:rPr lang="en-US" sz="1800" b="0" i="0" kern="1200" dirty="0"/>
            <a:t>Is the location of the stuck vehicle safe and secure to work in?</a:t>
          </a:r>
          <a:endParaRPr lang="en-US" sz="1800" kern="1200" dirty="0"/>
        </a:p>
      </dsp:txBody>
      <dsp:txXfrm>
        <a:off x="876013" y="704987"/>
        <a:ext cx="4459490" cy="723321"/>
      </dsp:txXfrm>
    </dsp:sp>
    <dsp:sp modelId="{F252DC40-A32C-4CF8-B1F4-BD934AC2F399}">
      <dsp:nvSpPr>
        <dsp:cNvPr id="0" name=""/>
        <dsp:cNvSpPr/>
      </dsp:nvSpPr>
      <dsp:spPr>
        <a:xfrm>
          <a:off x="0" y="1610350"/>
          <a:ext cx="5529131" cy="7581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6A7CD73-10D0-42C1-9390-62774533F81F}">
      <dsp:nvSpPr>
        <dsp:cNvPr id="0" name=""/>
        <dsp:cNvSpPr/>
      </dsp:nvSpPr>
      <dsp:spPr>
        <a:xfrm>
          <a:off x="252726" y="1780922"/>
          <a:ext cx="417362" cy="4169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B44455F-4169-4D4F-90F8-4BCBFE63B48A}">
      <dsp:nvSpPr>
        <dsp:cNvPr id="0" name=""/>
        <dsp:cNvSpPr/>
      </dsp:nvSpPr>
      <dsp:spPr>
        <a:xfrm>
          <a:off x="876013" y="1629309"/>
          <a:ext cx="4459490" cy="723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2" tIns="76552" rIns="76552" bIns="76552" numCol="1" spcCol="1270" anchor="ctr" anchorCtr="0">
          <a:noAutofit/>
        </a:bodyPr>
        <a:lstStyle/>
        <a:p>
          <a:pPr marL="0" lvl="0" indent="0" algn="l" defTabSz="800100">
            <a:lnSpc>
              <a:spcPct val="100000"/>
            </a:lnSpc>
            <a:spcBef>
              <a:spcPct val="0"/>
            </a:spcBef>
            <a:spcAft>
              <a:spcPct val="35000"/>
            </a:spcAft>
            <a:buNone/>
          </a:pPr>
          <a:r>
            <a:rPr lang="en-US" sz="1800" b="0" i="0" kern="1200" dirty="0"/>
            <a:t>Do you know or understand what you are doing?</a:t>
          </a:r>
          <a:endParaRPr lang="en-US" sz="1800" kern="1200" dirty="0"/>
        </a:p>
      </dsp:txBody>
      <dsp:txXfrm>
        <a:off x="876013" y="1629309"/>
        <a:ext cx="4459490" cy="723321"/>
      </dsp:txXfrm>
    </dsp:sp>
    <dsp:sp modelId="{39A438A1-5754-4666-B7AD-206ED16F7053}">
      <dsp:nvSpPr>
        <dsp:cNvPr id="0" name=""/>
        <dsp:cNvSpPr/>
      </dsp:nvSpPr>
      <dsp:spPr>
        <a:xfrm>
          <a:off x="0" y="2632619"/>
          <a:ext cx="5529131" cy="7581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90DF94-D525-4181-B738-F45087A24E53}">
      <dsp:nvSpPr>
        <dsp:cNvPr id="0" name=""/>
        <dsp:cNvSpPr/>
      </dsp:nvSpPr>
      <dsp:spPr>
        <a:xfrm>
          <a:off x="219963" y="2803191"/>
          <a:ext cx="417362" cy="4169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632E589-3FCB-4614-9E19-15A37A0FA3DB}">
      <dsp:nvSpPr>
        <dsp:cNvPr id="0" name=""/>
        <dsp:cNvSpPr/>
      </dsp:nvSpPr>
      <dsp:spPr>
        <a:xfrm>
          <a:off x="851709" y="2691952"/>
          <a:ext cx="4459490" cy="7233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2" tIns="76552" rIns="76552" bIns="76552" numCol="1" spcCol="1270" anchor="ctr" anchorCtr="0">
          <a:noAutofit/>
        </a:bodyPr>
        <a:lstStyle/>
        <a:p>
          <a:pPr marL="0" lvl="0" indent="0" algn="l" defTabSz="800100">
            <a:lnSpc>
              <a:spcPct val="100000"/>
            </a:lnSpc>
            <a:spcBef>
              <a:spcPct val="0"/>
            </a:spcBef>
            <a:spcAft>
              <a:spcPct val="35000"/>
            </a:spcAft>
            <a:buNone/>
          </a:pPr>
          <a:r>
            <a:rPr lang="en-US" sz="1800" kern="1200" dirty="0"/>
            <a:t>W</a:t>
          </a:r>
          <a:r>
            <a:rPr lang="en-US" sz="1800" b="0" i="0" kern="1200" dirty="0"/>
            <a:t>ill you cause more damage if you do it yourself?</a:t>
          </a:r>
          <a:endParaRPr lang="en-US" sz="1800" kern="1200" dirty="0"/>
        </a:p>
      </dsp:txBody>
      <dsp:txXfrm>
        <a:off x="851709" y="2691952"/>
        <a:ext cx="4459490" cy="723321"/>
      </dsp:txXfrm>
    </dsp:sp>
    <dsp:sp modelId="{CFBF001A-EDA5-40F2-8797-545A4AE08609}">
      <dsp:nvSpPr>
        <dsp:cNvPr id="0" name=""/>
        <dsp:cNvSpPr/>
      </dsp:nvSpPr>
      <dsp:spPr>
        <a:xfrm>
          <a:off x="0" y="3612913"/>
          <a:ext cx="5529131" cy="758100"/>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533008-C98A-4B31-8601-56B419AA4A42}">
      <dsp:nvSpPr>
        <dsp:cNvPr id="0" name=""/>
        <dsp:cNvSpPr/>
      </dsp:nvSpPr>
      <dsp:spPr>
        <a:xfrm>
          <a:off x="238686" y="3750641"/>
          <a:ext cx="417362" cy="4169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4D2ADC8-9C36-416A-B5A3-6F713E11D6B8}">
      <dsp:nvSpPr>
        <dsp:cNvPr id="0" name=""/>
        <dsp:cNvSpPr/>
      </dsp:nvSpPr>
      <dsp:spPr>
        <a:xfrm>
          <a:off x="754403" y="3686606"/>
          <a:ext cx="4459490" cy="627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2" tIns="76552" rIns="76552" bIns="76552" numCol="1" spcCol="1270" anchor="ctr" anchorCtr="0">
          <a:noAutofit/>
        </a:bodyPr>
        <a:lstStyle/>
        <a:p>
          <a:pPr marL="0" lvl="0" indent="0" algn="l" defTabSz="800100">
            <a:lnSpc>
              <a:spcPct val="100000"/>
            </a:lnSpc>
            <a:spcBef>
              <a:spcPct val="0"/>
            </a:spcBef>
            <a:spcAft>
              <a:spcPct val="35000"/>
            </a:spcAft>
            <a:buNone/>
          </a:pPr>
          <a:r>
            <a:rPr lang="en-US" sz="1800" b="0" i="0" kern="1200" dirty="0"/>
            <a:t>You don’t know the rated capacities for the towing equipment — straps, clevises, chains, and so on?</a:t>
          </a:r>
          <a:endParaRPr lang="en-US" sz="1800" kern="1200" dirty="0"/>
        </a:p>
      </dsp:txBody>
      <dsp:txXfrm>
        <a:off x="754403" y="3686606"/>
        <a:ext cx="4459490" cy="6272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2/12/2024</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2/12/2024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4</a:t>
            </a:fld>
            <a:endParaRPr lang="en-US" dirty="0"/>
          </a:p>
        </p:txBody>
      </p:sp>
    </p:spTree>
    <p:extLst>
      <p:ext uri="{BB962C8B-B14F-4D97-AF65-F5344CB8AC3E}">
        <p14:creationId xmlns:p14="http://schemas.microsoft.com/office/powerpoint/2010/main" val="62582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ENOPs need to ensure they have all the materials needed to change tire in field. Pneumatic jacks work well if vehicle can supply pressurized air.</a:t>
            </a:r>
          </a:p>
        </p:txBody>
      </p:sp>
      <p:sp>
        <p:nvSpPr>
          <p:cNvPr id="4" name="Slide Number Placeholder 3"/>
          <p:cNvSpPr>
            <a:spLocks noGrp="1"/>
          </p:cNvSpPr>
          <p:nvPr>
            <p:ph type="sldNum" sz="quarter" idx="5"/>
          </p:nvPr>
        </p:nvSpPr>
        <p:spPr/>
        <p:txBody>
          <a:bodyPr/>
          <a:lstStyle/>
          <a:p>
            <a:fld id="{D5ADF348-2A86-4531-BD4E-BD8C0BBDAD47}" type="slidenum">
              <a:rPr lang="en-US" smtClean="0"/>
              <a:t>38</a:t>
            </a:fld>
            <a:endParaRPr lang="en-US" dirty="0"/>
          </a:p>
        </p:txBody>
      </p:sp>
    </p:spTree>
    <p:extLst>
      <p:ext uri="{BB962C8B-B14F-4D97-AF65-F5344CB8AC3E}">
        <p14:creationId xmlns:p14="http://schemas.microsoft.com/office/powerpoint/2010/main" val="209136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46</a:t>
            </a:fld>
            <a:endParaRPr lang="en-US" dirty="0"/>
          </a:p>
        </p:txBody>
      </p:sp>
    </p:spTree>
    <p:extLst>
      <p:ext uri="{BB962C8B-B14F-4D97-AF65-F5344CB8AC3E}">
        <p14:creationId xmlns:p14="http://schemas.microsoft.com/office/powerpoint/2010/main" val="2674321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51</a:t>
            </a:fld>
            <a:endParaRPr lang="en-US" dirty="0"/>
          </a:p>
        </p:txBody>
      </p:sp>
    </p:spTree>
    <p:extLst>
      <p:ext uri="{BB962C8B-B14F-4D97-AF65-F5344CB8AC3E}">
        <p14:creationId xmlns:p14="http://schemas.microsoft.com/office/powerpoint/2010/main" val="149874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57</a:t>
            </a:fld>
            <a:endParaRPr lang="en-US" dirty="0"/>
          </a:p>
        </p:txBody>
      </p:sp>
    </p:spTree>
    <p:extLst>
      <p:ext uri="{BB962C8B-B14F-4D97-AF65-F5344CB8AC3E}">
        <p14:creationId xmlns:p14="http://schemas.microsoft.com/office/powerpoint/2010/main" val="1701090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58</a:t>
            </a:fld>
            <a:endParaRPr lang="en-US" dirty="0"/>
          </a:p>
        </p:txBody>
      </p:sp>
    </p:spTree>
    <p:extLst>
      <p:ext uri="{BB962C8B-B14F-4D97-AF65-F5344CB8AC3E}">
        <p14:creationId xmlns:p14="http://schemas.microsoft.com/office/powerpoint/2010/main" val="389234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59</a:t>
            </a:fld>
            <a:endParaRPr lang="en-US" dirty="0"/>
          </a:p>
        </p:txBody>
      </p:sp>
    </p:spTree>
    <p:extLst>
      <p:ext uri="{BB962C8B-B14F-4D97-AF65-F5344CB8AC3E}">
        <p14:creationId xmlns:p14="http://schemas.microsoft.com/office/powerpoint/2010/main" val="2915102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60</a:t>
            </a:fld>
            <a:endParaRPr lang="en-US" dirty="0"/>
          </a:p>
        </p:txBody>
      </p:sp>
    </p:spTree>
    <p:extLst>
      <p:ext uri="{BB962C8B-B14F-4D97-AF65-F5344CB8AC3E}">
        <p14:creationId xmlns:p14="http://schemas.microsoft.com/office/powerpoint/2010/main" val="64037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61</a:t>
            </a:fld>
            <a:endParaRPr lang="en-US" dirty="0"/>
          </a:p>
        </p:txBody>
      </p:sp>
    </p:spTree>
    <p:extLst>
      <p:ext uri="{BB962C8B-B14F-4D97-AF65-F5344CB8AC3E}">
        <p14:creationId xmlns:p14="http://schemas.microsoft.com/office/powerpoint/2010/main" val="3800113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62</a:t>
            </a:fld>
            <a:endParaRPr lang="en-US" dirty="0"/>
          </a:p>
        </p:txBody>
      </p:sp>
    </p:spTree>
    <p:extLst>
      <p:ext uri="{BB962C8B-B14F-4D97-AF65-F5344CB8AC3E}">
        <p14:creationId xmlns:p14="http://schemas.microsoft.com/office/powerpoint/2010/main" val="2561967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65</a:t>
            </a:fld>
            <a:endParaRPr lang="en-US" dirty="0"/>
          </a:p>
        </p:txBody>
      </p:sp>
    </p:spTree>
    <p:extLst>
      <p:ext uri="{BB962C8B-B14F-4D97-AF65-F5344CB8AC3E}">
        <p14:creationId xmlns:p14="http://schemas.microsoft.com/office/powerpoint/2010/main" val="4168711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 checks were covered in Unit 1B</a:t>
            </a:r>
          </a:p>
        </p:txBody>
      </p:sp>
      <p:sp>
        <p:nvSpPr>
          <p:cNvPr id="4" name="Slide Number Placeholder 3"/>
          <p:cNvSpPr>
            <a:spLocks noGrp="1"/>
          </p:cNvSpPr>
          <p:nvPr>
            <p:ph type="sldNum" sz="quarter" idx="5"/>
          </p:nvPr>
        </p:nvSpPr>
        <p:spPr/>
        <p:txBody>
          <a:bodyPr/>
          <a:lstStyle/>
          <a:p>
            <a:fld id="{D5ADF348-2A86-4531-BD4E-BD8C0BBDAD47}" type="slidenum">
              <a:rPr lang="en-US" smtClean="0"/>
              <a:t>5</a:t>
            </a:fld>
            <a:endParaRPr lang="en-US" dirty="0"/>
          </a:p>
        </p:txBody>
      </p:sp>
    </p:spTree>
    <p:extLst>
      <p:ext uri="{BB962C8B-B14F-4D97-AF65-F5344CB8AC3E}">
        <p14:creationId xmlns:p14="http://schemas.microsoft.com/office/powerpoint/2010/main" val="3571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66</a:t>
            </a:fld>
            <a:endParaRPr lang="en-US" dirty="0"/>
          </a:p>
        </p:txBody>
      </p:sp>
    </p:spTree>
    <p:extLst>
      <p:ext uri="{BB962C8B-B14F-4D97-AF65-F5344CB8AC3E}">
        <p14:creationId xmlns:p14="http://schemas.microsoft.com/office/powerpoint/2010/main" val="374013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68</a:t>
            </a:fld>
            <a:endParaRPr lang="en-US" dirty="0"/>
          </a:p>
        </p:txBody>
      </p:sp>
    </p:spTree>
    <p:extLst>
      <p:ext uri="{BB962C8B-B14F-4D97-AF65-F5344CB8AC3E}">
        <p14:creationId xmlns:p14="http://schemas.microsoft.com/office/powerpoint/2010/main" val="3264532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STOP procedure prior to moving vehicle</a:t>
            </a:r>
          </a:p>
        </p:txBody>
      </p:sp>
      <p:sp>
        <p:nvSpPr>
          <p:cNvPr id="4" name="Slide Number Placeholder 3"/>
          <p:cNvSpPr>
            <a:spLocks noGrp="1"/>
          </p:cNvSpPr>
          <p:nvPr>
            <p:ph type="sldNum" sz="quarter" idx="5"/>
          </p:nvPr>
        </p:nvSpPr>
        <p:spPr/>
        <p:txBody>
          <a:bodyPr/>
          <a:lstStyle/>
          <a:p>
            <a:fld id="{D5ADF348-2A86-4531-BD4E-BD8C0BBDAD47}" type="slidenum">
              <a:rPr lang="en-US" smtClean="0"/>
              <a:t>9</a:t>
            </a:fld>
            <a:endParaRPr lang="en-US" dirty="0"/>
          </a:p>
        </p:txBody>
      </p:sp>
    </p:spTree>
    <p:extLst>
      <p:ext uri="{BB962C8B-B14F-4D97-AF65-F5344CB8AC3E}">
        <p14:creationId xmlns:p14="http://schemas.microsoft.com/office/powerpoint/2010/main" val="308826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16</a:t>
            </a:fld>
            <a:endParaRPr lang="en-US" dirty="0"/>
          </a:p>
        </p:txBody>
      </p:sp>
    </p:spTree>
    <p:extLst>
      <p:ext uri="{BB962C8B-B14F-4D97-AF65-F5344CB8AC3E}">
        <p14:creationId xmlns:p14="http://schemas.microsoft.com/office/powerpoint/2010/main" val="317098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18</a:t>
            </a:fld>
            <a:endParaRPr lang="en-US" dirty="0"/>
          </a:p>
        </p:txBody>
      </p:sp>
    </p:spTree>
    <p:extLst>
      <p:ext uri="{BB962C8B-B14F-4D97-AF65-F5344CB8AC3E}">
        <p14:creationId xmlns:p14="http://schemas.microsoft.com/office/powerpoint/2010/main" val="2379929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has improved the visibility and awareness for drivers, but it is still recommended to utilize spotters when available. Base your decisions on current and anticipated driving conditions.</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20</a:t>
            </a:fld>
            <a:endParaRPr lang="en-US" altLang="en-US"/>
          </a:p>
        </p:txBody>
      </p:sp>
    </p:spTree>
    <p:extLst>
      <p:ext uri="{BB962C8B-B14F-4D97-AF65-F5344CB8AC3E}">
        <p14:creationId xmlns:p14="http://schemas.microsoft.com/office/powerpoint/2010/main" val="34677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smtClean="0"/>
              <a:pPr>
                <a:defRPr/>
              </a:pPr>
              <a:t>28</a:t>
            </a:fld>
            <a:endParaRPr lang="en-US" altLang="en-US"/>
          </a:p>
        </p:txBody>
      </p:sp>
    </p:spTree>
    <p:extLst>
      <p:ext uri="{BB962C8B-B14F-4D97-AF65-F5344CB8AC3E}">
        <p14:creationId xmlns:p14="http://schemas.microsoft.com/office/powerpoint/2010/main" val="97152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30</a:t>
            </a:fld>
            <a:endParaRPr lang="en-US" dirty="0"/>
          </a:p>
        </p:txBody>
      </p:sp>
    </p:spTree>
    <p:extLst>
      <p:ext uri="{BB962C8B-B14F-4D97-AF65-F5344CB8AC3E}">
        <p14:creationId xmlns:p14="http://schemas.microsoft.com/office/powerpoint/2010/main" val="3508398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remove radio fuses if applicable to the vehicle before jump starting as failure can lead to radio damage. </a:t>
            </a:r>
          </a:p>
        </p:txBody>
      </p:sp>
      <p:sp>
        <p:nvSpPr>
          <p:cNvPr id="4" name="Slide Number Placeholder 3"/>
          <p:cNvSpPr>
            <a:spLocks noGrp="1"/>
          </p:cNvSpPr>
          <p:nvPr>
            <p:ph type="sldNum" sz="quarter" idx="5"/>
          </p:nvPr>
        </p:nvSpPr>
        <p:spPr/>
        <p:txBody>
          <a:bodyPr/>
          <a:lstStyle/>
          <a:p>
            <a:fld id="{D5ADF348-2A86-4531-BD4E-BD8C0BBDAD47}" type="slidenum">
              <a:rPr lang="en-US" smtClean="0"/>
              <a:t>35</a:t>
            </a:fld>
            <a:endParaRPr lang="en-US" dirty="0"/>
          </a:p>
        </p:txBody>
      </p:sp>
    </p:spTree>
    <p:extLst>
      <p:ext uri="{BB962C8B-B14F-4D97-AF65-F5344CB8AC3E}">
        <p14:creationId xmlns:p14="http://schemas.microsoft.com/office/powerpoint/2010/main" val="249148822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753291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640078" y="627016"/>
            <a:ext cx="6389027" cy="5601790"/>
          </a:xfrm>
        </p:spPr>
        <p:txBody>
          <a:bodyPr>
            <a:noAutofit/>
          </a:bodyPr>
          <a:lstStyle>
            <a:lvl1pPr algn="r">
              <a:lnSpc>
                <a:spcPct val="101000"/>
              </a:lnSpc>
              <a:spcBef>
                <a:spcPts val="700"/>
              </a:spcBef>
              <a:spcAft>
                <a:spcPts val="700"/>
              </a:spcAft>
              <a:defRPr sz="8000"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dirty="0"/>
              <a:t>Click to edit Master text styles</a:t>
            </a:r>
          </a:p>
        </p:txBody>
      </p:sp>
      <p:grpSp>
        <p:nvGrpSpPr>
          <p:cNvPr id="3" name="Group 2" descr="slide number">
            <a:extLst>
              <a:ext uri="{FF2B5EF4-FFF2-40B4-BE49-F238E27FC236}">
                <a16:creationId xmlns:a16="http://schemas.microsoft.com/office/drawing/2014/main" id="{B4C16F7F-D975-E41D-B78B-6FA7C339695F}"/>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22839BF9-8AF9-3720-E2F3-A3F74B3C8492}"/>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5" name="Oval 4" descr="oval">
              <a:extLst>
                <a:ext uri="{FF2B5EF4-FFF2-40B4-BE49-F238E27FC236}">
                  <a16:creationId xmlns:a16="http://schemas.microsoft.com/office/drawing/2014/main" id="{04423E09-587B-6C26-076A-C801F854632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6" name="Rectangle 5" descr="slide number">
            <a:extLst>
              <a:ext uri="{FF2B5EF4-FFF2-40B4-BE49-F238E27FC236}">
                <a16:creationId xmlns:a16="http://schemas.microsoft.com/office/drawing/2014/main" id="{92932B8C-8164-D6A9-8955-37E54C92F84D}"/>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2314051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dirty="0"/>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dirty="0"/>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endParaRPr lang="en-US" dirty="0"/>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endParaRPr lang="en-US" dirty="0"/>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endParaRPr lang="en-US" dirty="0"/>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3" name="Group 2" descr="slide number">
            <a:extLst>
              <a:ext uri="{FF2B5EF4-FFF2-40B4-BE49-F238E27FC236}">
                <a16:creationId xmlns:a16="http://schemas.microsoft.com/office/drawing/2014/main" id="{F8F09FFF-0EEF-F9AA-9085-39FB1448A05C}"/>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4D386A51-1BA7-8CB0-1B53-3515AB814C5C}"/>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DE6C76A7-1AE0-5471-BFC3-BFAF2EC3AEB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0" name="Rectangle 9" descr="slide number">
            <a:extLst>
              <a:ext uri="{FF2B5EF4-FFF2-40B4-BE49-F238E27FC236}">
                <a16:creationId xmlns:a16="http://schemas.microsoft.com/office/drawing/2014/main" id="{9275F87E-1EE9-0D60-E952-C993B6F45385}"/>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10549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dirty="0"/>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endParaRPr lang="en-US" dirty="0"/>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r>
              <a:rPr lang="en-US" dirty="0">
                <a:cs typeface="Calibri"/>
              </a:rPr>
              <a:t>Click to edit</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6" name="Group 5" descr="slide number">
            <a:extLst>
              <a:ext uri="{FF2B5EF4-FFF2-40B4-BE49-F238E27FC236}">
                <a16:creationId xmlns:a16="http://schemas.microsoft.com/office/drawing/2014/main" id="{63667F79-3F2F-4214-F9F7-C837D3C9CF8D}"/>
              </a:ext>
            </a:extLst>
          </p:cNvPr>
          <p:cNvGrpSpPr/>
          <p:nvPr userDrawn="1"/>
        </p:nvGrpSpPr>
        <p:grpSpPr>
          <a:xfrm>
            <a:off x="11633708" y="6283960"/>
            <a:ext cx="393192" cy="393192"/>
            <a:chOff x="8522208" y="6258560"/>
            <a:chExt cx="393192" cy="393192"/>
          </a:xfrm>
        </p:grpSpPr>
        <p:sp>
          <p:nvSpPr>
            <p:cNvPr id="8" name="Oval 7" descr="oval">
              <a:extLst>
                <a:ext uri="{FF2B5EF4-FFF2-40B4-BE49-F238E27FC236}">
                  <a16:creationId xmlns:a16="http://schemas.microsoft.com/office/drawing/2014/main" id="{2EE394C6-FFBC-26C5-57B3-B488F28254A8}"/>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4D945D7D-EFBE-5B44-C707-E10072B71E3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54255832-7FF9-B6A9-D09E-F501AED439DD}"/>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3158245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 name="Rectangle 6"/>
          <p:cNvSpPr/>
          <p:nvPr/>
        </p:nvSpPr>
        <p:spPr>
          <a:xfrm>
            <a:off x="914400" y="1346948"/>
            <a:ext cx="10363200" cy="80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00" y="4282764"/>
            <a:ext cx="10363200" cy="80683"/>
          </a:xfrm>
          <a:prstGeom prst="rect">
            <a:avLst/>
          </a:prstGeom>
          <a:blipFill dpi="0" rotWithShape="1">
            <a:blip r:embed="rId2">
              <a:alphaModFix amt="80000"/>
              <a:duotone>
                <a:schemeClr val="accent1">
                  <a:shade val="45000"/>
                  <a:satMod val="135000"/>
                </a:schemeClr>
                <a:prstClr val="white"/>
              </a:duotone>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descr="gray box with red lines above and below"/>
          <p:cNvSpPr/>
          <p:nvPr/>
        </p:nvSpPr>
        <p:spPr>
          <a:xfrm>
            <a:off x="914400" y="1484779"/>
            <a:ext cx="103632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51560" y="1432223"/>
            <a:ext cx="10124440" cy="3035808"/>
          </a:xfrm>
        </p:spPr>
        <p:txBody>
          <a:bodyPr wrap="square" anchor="t" anchorCtr="0">
            <a:normAutofit/>
          </a:bodyPr>
          <a:lstStyle>
            <a:lvl1pPr algn="l">
              <a:lnSpc>
                <a:spcPct val="100000"/>
              </a:lnSpc>
              <a:defRPr sz="6400" b="0" cap="all"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10106152" cy="1069848"/>
          </a:xfrm>
        </p:spPr>
        <p:txBody>
          <a:bodyPr>
            <a:noAutofit/>
          </a:bodyPr>
          <a:lstStyle>
            <a:lvl1pPr marL="0" indent="0" algn="l">
              <a:buNone/>
              <a:defRPr sz="4000" b="0" i="1">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1083740" y="6272786"/>
            <a:ext cx="6327648" cy="365125"/>
          </a:xfrm>
        </p:spPr>
        <p:txBody>
          <a:bodyPr/>
          <a:lstStyle/>
          <a:p>
            <a:pPr>
              <a:defRPr/>
            </a:pPr>
            <a:endParaRPr lang="en-US"/>
          </a:p>
        </p:txBody>
      </p:sp>
      <p:grpSp>
        <p:nvGrpSpPr>
          <p:cNvPr id="6" name="Group 5" descr="slide number">
            <a:extLst>
              <a:ext uri="{FF2B5EF4-FFF2-40B4-BE49-F238E27FC236}">
                <a16:creationId xmlns:a16="http://schemas.microsoft.com/office/drawing/2014/main" id="{27ADC476-AF8E-CE40-B8F8-F9ABC906BB5D}"/>
              </a:ext>
            </a:extLst>
          </p:cNvPr>
          <p:cNvGrpSpPr/>
          <p:nvPr userDrawn="1"/>
        </p:nvGrpSpPr>
        <p:grpSpPr>
          <a:xfrm>
            <a:off x="11633708" y="6283960"/>
            <a:ext cx="393192" cy="393192"/>
            <a:chOff x="8522208" y="6258560"/>
            <a:chExt cx="393192" cy="393192"/>
          </a:xfrm>
        </p:grpSpPr>
        <p:sp>
          <p:nvSpPr>
            <p:cNvPr id="13" name="Oval 12" descr="oval">
              <a:extLst>
                <a:ext uri="{FF2B5EF4-FFF2-40B4-BE49-F238E27FC236}">
                  <a16:creationId xmlns:a16="http://schemas.microsoft.com/office/drawing/2014/main" id="{71CA7781-65CB-AD66-C57B-8F02616B1836}"/>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4" name="Oval 13" descr="oval">
              <a:extLst>
                <a:ext uri="{FF2B5EF4-FFF2-40B4-BE49-F238E27FC236}">
                  <a16:creationId xmlns:a16="http://schemas.microsoft.com/office/drawing/2014/main" id="{63184D45-E9BD-B8A6-45BD-F963A0C9D2C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5" name="Rectangle 14" descr="slide number">
            <a:extLst>
              <a:ext uri="{FF2B5EF4-FFF2-40B4-BE49-F238E27FC236}">
                <a16:creationId xmlns:a16="http://schemas.microsoft.com/office/drawing/2014/main" id="{256AAB30-BF17-4844-C499-076D750C8AFB}"/>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48522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5648"/>
            <a:ext cx="10363200" cy="914400"/>
          </a:xfrm>
        </p:spPr>
        <p:txBody>
          <a:bodyPr wrap="square">
            <a:noAutofit/>
          </a:bodyPr>
          <a:lstStyle>
            <a:lvl1pPr>
              <a:lnSpc>
                <a:spcPct val="100000"/>
              </a:lnSpc>
              <a:defRPr sz="4000"/>
            </a:lvl1pPr>
          </a:lstStyle>
          <a:p>
            <a:r>
              <a:rPr lang="en-US" dirty="0"/>
              <a:t>Click to edit Master title style</a:t>
            </a:r>
          </a:p>
        </p:txBody>
      </p:sp>
      <p:sp>
        <p:nvSpPr>
          <p:cNvPr id="3" name="Content Placeholder 2"/>
          <p:cNvSpPr>
            <a:spLocks noGrp="1"/>
          </p:cNvSpPr>
          <p:nvPr>
            <p:ph sz="half" idx="1"/>
          </p:nvPr>
        </p:nvSpPr>
        <p:spPr>
          <a:xfrm>
            <a:off x="914061"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Content Placeholder 2"/>
          <p:cNvSpPr>
            <a:spLocks noGrp="1"/>
          </p:cNvSpPr>
          <p:nvPr>
            <p:ph sz="half" idx="12"/>
          </p:nvPr>
        </p:nvSpPr>
        <p:spPr>
          <a:xfrm>
            <a:off x="6400800"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30885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81000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a:noAutofit/>
          </a:bodyPr>
          <a:lstStyle>
            <a:lvl1pPr>
              <a:defRPr sz="4000"/>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Tree>
    <p:extLst>
      <p:ext uri="{BB962C8B-B14F-4D97-AF65-F5344CB8AC3E}">
        <p14:creationId xmlns:p14="http://schemas.microsoft.com/office/powerpoint/2010/main" val="2419892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371601"/>
            <a:ext cx="53848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9042400" y="6381750"/>
            <a:ext cx="2844800" cy="476250"/>
          </a:xfrm>
          <a:prstGeom prst="rect">
            <a:avLst/>
          </a:prstGeom>
        </p:spPr>
        <p:txBody>
          <a:bodyPr/>
          <a:lstStyle>
            <a:lvl1pPr>
              <a:defRPr/>
            </a:lvl1pPr>
          </a:lstStyle>
          <a:p>
            <a:r>
              <a:rPr lang="en-US"/>
              <a:t>4B-</a:t>
            </a:r>
            <a:fld id="{DCA764BA-4FF7-44AC-B092-3A07FE14C2F1}" type="slidenum">
              <a:rPr lang="en-US"/>
              <a:pPr/>
              <a:t>‹#›</a:t>
            </a:fld>
            <a:endParaRPr lang="en-US"/>
          </a:p>
        </p:txBody>
      </p:sp>
    </p:spTree>
    <p:extLst>
      <p:ext uri="{BB962C8B-B14F-4D97-AF65-F5344CB8AC3E}">
        <p14:creationId xmlns:p14="http://schemas.microsoft.com/office/powerpoint/2010/main" val="1184534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14400" y="1346948"/>
            <a:ext cx="10363200" cy="80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descr="red line"/>
          <p:cNvSpPr/>
          <p:nvPr/>
        </p:nvSpPr>
        <p:spPr>
          <a:xfrm>
            <a:off x="914400" y="4282764"/>
            <a:ext cx="10363200" cy="80683"/>
          </a:xfrm>
          <a:prstGeom prst="rect">
            <a:avLst/>
          </a:prstGeom>
          <a:blipFill dpi="0" rotWithShape="1">
            <a:blip r:embed="rId2">
              <a:alphaModFix amt="80000"/>
              <a:duotone>
                <a:schemeClr val="accent1">
                  <a:shade val="45000"/>
                  <a:satMod val="135000"/>
                </a:schemeClr>
                <a:prstClr val="white"/>
              </a:duotone>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descr="gray box"/>
          <p:cNvSpPr/>
          <p:nvPr/>
        </p:nvSpPr>
        <p:spPr>
          <a:xfrm>
            <a:off x="914400" y="1484779"/>
            <a:ext cx="103632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descr="red line"/>
          <p:cNvSpPr>
            <a:spLocks noGrp="1"/>
          </p:cNvSpPr>
          <p:nvPr>
            <p:ph type="ctrTitle"/>
          </p:nvPr>
        </p:nvSpPr>
        <p:spPr>
          <a:xfrm>
            <a:off x="1051560" y="1432223"/>
            <a:ext cx="10124440" cy="3035808"/>
          </a:xfrm>
        </p:spPr>
        <p:txBody>
          <a:bodyPr wrap="square" anchor="t" anchorCtr="0">
            <a:normAutofit/>
          </a:bodyPr>
          <a:lstStyle>
            <a:lvl1pPr algn="l">
              <a:lnSpc>
                <a:spcPct val="100000"/>
              </a:lnSpc>
              <a:defRPr sz="6400" b="0" cap="all"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10106152" cy="1069848"/>
          </a:xfrm>
        </p:spPr>
        <p:txBody>
          <a:bodyPr>
            <a:noAutofit/>
          </a:bodyPr>
          <a:lstStyle>
            <a:lvl1pPr marL="0" indent="0" algn="l">
              <a:buNone/>
              <a:defRPr sz="4000" b="0" i="1">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1083740" y="6272786"/>
            <a:ext cx="6327648" cy="365125"/>
          </a:xfrm>
        </p:spPr>
        <p:txBody>
          <a:bodyPr/>
          <a:lstStyle/>
          <a:p>
            <a:pPr>
              <a:defRPr/>
            </a:pPr>
            <a:endParaRPr lang="en-US"/>
          </a:p>
        </p:txBody>
      </p:sp>
      <p:grpSp>
        <p:nvGrpSpPr>
          <p:cNvPr id="10" name="Group 9"/>
          <p:cNvGrpSpPr>
            <a:grpSpLocks noChangeAspect="1"/>
          </p:cNvGrpSpPr>
          <p:nvPr userDrawn="1"/>
        </p:nvGrpSpPr>
        <p:grpSpPr>
          <a:xfrm>
            <a:off x="11362944" y="6258560"/>
            <a:ext cx="524256" cy="39319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0" name="Rectangle 19"/>
          <p:cNvSpPr/>
          <p:nvPr userDrawn="1"/>
        </p:nvSpPr>
        <p:spPr>
          <a:xfrm>
            <a:off x="11460445" y="6324351"/>
            <a:ext cx="329256"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sz="1800" dirty="0"/>
          </a:p>
        </p:txBody>
      </p:sp>
    </p:spTree>
    <p:extLst>
      <p:ext uri="{BB962C8B-B14F-4D97-AF65-F5344CB8AC3E}">
        <p14:creationId xmlns:p14="http://schemas.microsoft.com/office/powerpoint/2010/main" val="3820047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7989824" y="6272786"/>
            <a:ext cx="3273552"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p>
        </p:txBody>
      </p:sp>
      <p:sp>
        <p:nvSpPr>
          <p:cNvPr id="16" name="Footer Placeholder 4"/>
          <p:cNvSpPr>
            <a:spLocks noGrp="1"/>
          </p:cNvSpPr>
          <p:nvPr>
            <p:ph type="ftr" sz="quarter" idx="3"/>
          </p:nvPr>
        </p:nvSpPr>
        <p:spPr>
          <a:xfrm>
            <a:off x="914400" y="6272786"/>
            <a:ext cx="632764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dirty="0"/>
          </a:p>
        </p:txBody>
      </p:sp>
      <p:sp>
        <p:nvSpPr>
          <p:cNvPr id="18" name="Title Placeholder 1"/>
          <p:cNvSpPr>
            <a:spLocks noGrp="1"/>
          </p:cNvSpPr>
          <p:nvPr>
            <p:ph type="title"/>
          </p:nvPr>
        </p:nvSpPr>
        <p:spPr>
          <a:xfrm>
            <a:off x="914400" y="193590"/>
            <a:ext cx="10363200" cy="914400"/>
          </a:xfrm>
          <a:prstGeom prst="rect">
            <a:avLst/>
          </a:prstGeom>
        </p:spPr>
        <p:txBody>
          <a:bodyPr vert="horz" wrap="square" lIns="91440" tIns="45720" rIns="91440" bIns="45720" rtlCol="0" anchor="ctr">
            <a:noAutofit/>
          </a:bodyPr>
          <a:lstStyle>
            <a:lvl1pPr>
              <a:defRPr sz="4000"/>
            </a:lvl1pPr>
          </a:lstStyle>
          <a:p>
            <a:r>
              <a:rPr lang="en-US" dirty="0"/>
              <a:t>Click to edit Master title style</a:t>
            </a:r>
          </a:p>
        </p:txBody>
      </p:sp>
      <p:sp>
        <p:nvSpPr>
          <p:cNvPr id="24" name="Content Placeholder 2"/>
          <p:cNvSpPr>
            <a:spLocks noGrp="1"/>
          </p:cNvSpPr>
          <p:nvPr>
            <p:ph sz="half" idx="1"/>
          </p:nvPr>
        </p:nvSpPr>
        <p:spPr>
          <a:xfrm>
            <a:off x="914061" y="1295400"/>
            <a:ext cx="10363539" cy="53425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59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wrap="square" anchor="ctr">
            <a:normAutofit/>
          </a:bodyPr>
          <a:lstStyle>
            <a:lvl1pPr>
              <a:lnSpc>
                <a:spcPct val="80000"/>
              </a:lnSpc>
              <a:defRPr sz="6400" b="0"/>
            </a:lvl1pPr>
          </a:lstStyle>
          <a:p>
            <a:r>
              <a:rPr lang="en-US" dirty="0"/>
              <a:t>Click to edit Master title style</a:t>
            </a:r>
          </a:p>
        </p:txBody>
      </p:sp>
      <p:sp>
        <p:nvSpPr>
          <p:cNvPr id="3" name="Text Placeholder 2"/>
          <p:cNvSpPr>
            <a:spLocks noGrp="1"/>
          </p:cNvSpPr>
          <p:nvPr>
            <p:ph type="body" idx="1"/>
          </p:nvPr>
        </p:nvSpPr>
        <p:spPr>
          <a:xfrm>
            <a:off x="2165773" y="5020056"/>
            <a:ext cx="905256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8" y="6272786"/>
            <a:ext cx="2644309" cy="365125"/>
          </a:xfrm>
        </p:spPr>
        <p:txBody>
          <a:bodyPr/>
          <a:lstStyle>
            <a:lvl1pPr>
              <a:defRPr>
                <a:solidFill>
                  <a:schemeClr val="accent1">
                    <a:lumMod val="50000"/>
                  </a:schemeClr>
                </a:solidFill>
              </a:defRPr>
            </a:lvl1pPr>
          </a:lstStyle>
          <a:p>
            <a:pPr>
              <a:defRPr/>
            </a:pPr>
            <a:endParaRPr lang="en-US"/>
          </a:p>
        </p:txBody>
      </p:sp>
      <p:sp>
        <p:nvSpPr>
          <p:cNvPr id="5" name="Footer Placeholder 4"/>
          <p:cNvSpPr>
            <a:spLocks noGrp="1"/>
          </p:cNvSpPr>
          <p:nvPr>
            <p:ph type="ftr" sz="quarter" idx="11"/>
          </p:nvPr>
        </p:nvSpPr>
        <p:spPr>
          <a:xfrm>
            <a:off x="2181465" y="6272785"/>
            <a:ext cx="6327648" cy="365125"/>
          </a:xfrm>
        </p:spPr>
        <p:txBody>
          <a:bodyPr/>
          <a:lstStyle>
            <a:lvl1pPr>
              <a:defRPr>
                <a:solidFill>
                  <a:schemeClr val="accent1">
                    <a:lumMod val="50000"/>
                  </a:schemeClr>
                </a:solidFill>
              </a:defRPr>
            </a:lvl1pPr>
          </a:lstStyle>
          <a:p>
            <a:pPr>
              <a:defRPr/>
            </a:pPr>
            <a:endParaRPr lang="en-US"/>
          </a:p>
        </p:txBody>
      </p:sp>
      <p:grpSp>
        <p:nvGrpSpPr>
          <p:cNvPr id="18" name="Group 17"/>
          <p:cNvGrpSpPr/>
          <p:nvPr userDrawn="1"/>
        </p:nvGrpSpPr>
        <p:grpSpPr>
          <a:xfrm>
            <a:off x="11369040" y="6255258"/>
            <a:ext cx="524256" cy="393192"/>
            <a:chOff x="8532189" y="5068824"/>
            <a:chExt cx="393192" cy="393192"/>
          </a:xfrm>
        </p:grpSpPr>
        <p:sp>
          <p:nvSpPr>
            <p:cNvPr id="19" name="Oval 18"/>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246283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baseline="0">
                <a:solidFill>
                  <a:schemeClr val="tx1"/>
                </a:solidFill>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endParaRPr lang="en-US" dirty="0"/>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endParaRPr lang="en-US" dirty="0"/>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a:lstStyle/>
          <a:p>
            <a:r>
              <a:rPr lang="en-US" dirty="0"/>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6" name="Group 5" descr="slide number">
            <a:extLst>
              <a:ext uri="{FF2B5EF4-FFF2-40B4-BE49-F238E27FC236}">
                <a16:creationId xmlns:a16="http://schemas.microsoft.com/office/drawing/2014/main" id="{11C04626-52EB-1827-66F1-E6362168D3B7}"/>
              </a:ext>
            </a:extLst>
          </p:cNvPr>
          <p:cNvGrpSpPr/>
          <p:nvPr userDrawn="1"/>
        </p:nvGrpSpPr>
        <p:grpSpPr>
          <a:xfrm>
            <a:off x="11633708" y="6283960"/>
            <a:ext cx="393192" cy="393192"/>
            <a:chOff x="8522208" y="6258560"/>
            <a:chExt cx="393192" cy="393192"/>
          </a:xfrm>
        </p:grpSpPr>
        <p:sp>
          <p:nvSpPr>
            <p:cNvPr id="8" name="Oval 7" descr="oval">
              <a:extLst>
                <a:ext uri="{FF2B5EF4-FFF2-40B4-BE49-F238E27FC236}">
                  <a16:creationId xmlns:a16="http://schemas.microsoft.com/office/drawing/2014/main" id="{DDC9BF06-B9C6-98CB-9E41-22631EB5C5A9}"/>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9" name="Oval 8" descr="oval">
              <a:extLst>
                <a:ext uri="{FF2B5EF4-FFF2-40B4-BE49-F238E27FC236}">
                  <a16:creationId xmlns:a16="http://schemas.microsoft.com/office/drawing/2014/main" id="{3C7799EE-E848-95A3-C3F2-920C1DC16A4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1" name="Rectangle 10" descr="slide number">
            <a:extLst>
              <a:ext uri="{FF2B5EF4-FFF2-40B4-BE49-F238E27FC236}">
                <a16:creationId xmlns:a16="http://schemas.microsoft.com/office/drawing/2014/main" id="{33563960-320B-E0DF-5CDD-6F4B10B4D681}"/>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1735907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95648"/>
            <a:ext cx="10363200" cy="914400"/>
          </a:xfrm>
        </p:spPr>
        <p:txBody>
          <a:bodyPr wrap="square">
            <a:noAutofit/>
          </a:bodyPr>
          <a:lstStyle>
            <a:lvl1pPr>
              <a:lnSpc>
                <a:spcPct val="100000"/>
              </a:lnSpc>
              <a:defRPr sz="4000"/>
            </a:lvl1pPr>
          </a:lstStyle>
          <a:p>
            <a:r>
              <a:rPr lang="en-US" dirty="0"/>
              <a:t>Click to edit Master title style</a:t>
            </a:r>
          </a:p>
        </p:txBody>
      </p:sp>
      <p:sp>
        <p:nvSpPr>
          <p:cNvPr id="3" name="Content Placeholder 2"/>
          <p:cNvSpPr>
            <a:spLocks noGrp="1"/>
          </p:cNvSpPr>
          <p:nvPr>
            <p:ph sz="half" idx="1"/>
          </p:nvPr>
        </p:nvSpPr>
        <p:spPr>
          <a:xfrm>
            <a:off x="914061"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Content Placeholder 2"/>
          <p:cNvSpPr>
            <a:spLocks noGrp="1"/>
          </p:cNvSpPr>
          <p:nvPr>
            <p:ph sz="half" idx="12"/>
          </p:nvPr>
        </p:nvSpPr>
        <p:spPr>
          <a:xfrm>
            <a:off x="6400800" y="1286890"/>
            <a:ext cx="48768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8008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914400" y="195648"/>
            <a:ext cx="10363200" cy="914400"/>
          </a:xfrm>
        </p:spPr>
        <p:txBody>
          <a:bodyPr wrap="square">
            <a:noAutofit/>
          </a:bodyPr>
          <a:lstStyle>
            <a:lvl1pPr>
              <a:defRPr sz="4000">
                <a:latin typeface="+mj-lt"/>
              </a:defRPr>
            </a:lvl1pPr>
          </a:lstStyle>
          <a:p>
            <a:r>
              <a:rPr lang="en-US" dirty="0"/>
              <a:t>Click to edit Master title style</a:t>
            </a:r>
          </a:p>
        </p:txBody>
      </p:sp>
      <p:sp>
        <p:nvSpPr>
          <p:cNvPr id="3" name="Text Placeholder 2"/>
          <p:cNvSpPr>
            <a:spLocks noGrp="1"/>
          </p:cNvSpPr>
          <p:nvPr>
            <p:ph type="body" idx="1"/>
          </p:nvPr>
        </p:nvSpPr>
        <p:spPr>
          <a:xfrm>
            <a:off x="914400" y="1295400"/>
            <a:ext cx="4876800" cy="764440"/>
          </a:xfrm>
        </p:spPr>
        <p:txBody>
          <a:bodyPr anchor="ctr">
            <a:noAutofit/>
          </a:bodyPr>
          <a:lstStyle>
            <a:lvl1pPr marL="0" indent="0" algn="l">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914400" y="2095197"/>
            <a:ext cx="4876800" cy="4580510"/>
          </a:xfrm>
        </p:spPr>
        <p:txBody>
          <a:bodyPr/>
          <a:lstStyle>
            <a:lvl1pPr marL="365760" indent="-365760">
              <a:defRPr sz="2400"/>
            </a:lvl1pPr>
            <a:lvl2pPr marL="731520" indent="-365760">
              <a:buFont typeface="Courier New" panose="02070309020205020404" pitchFamily="49" charset="0"/>
              <a:buChar char="o"/>
              <a:defRPr sz="2000"/>
            </a:lvl2pPr>
            <a:lvl3pPr marL="1096963" indent="-365125">
              <a:buFont typeface="Rockwell" panose="02060603020205020403" pitchFamily="18" charset="0"/>
              <a:buChar char="–"/>
              <a:defRPr sz="1800"/>
            </a:lvl3pPr>
            <a:lvl4pPr marL="1463040" indent="-365760">
              <a:buFont typeface="Arial" panose="020B0604020202020204" pitchFamily="34" charset="0"/>
              <a:buChar char="•"/>
              <a:defRPr sz="1800"/>
            </a:lvl4pPr>
            <a:lvl5pPr marL="1828800" indent="-365760">
              <a:buFont typeface="Rockwell" panose="02060603020205020403" pitchFamily="18" charset="0"/>
              <a:buChar char="◊"/>
              <a:defRPr sz="18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27724" y="1295400"/>
            <a:ext cx="4876800" cy="764440"/>
          </a:xfrm>
        </p:spPr>
        <p:txBody>
          <a:bodyPr anchor="ctr">
            <a:noAutofit/>
          </a:bodyPr>
          <a:lstStyle>
            <a:lvl1pPr marL="0" indent="0">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Content Placeholder 3"/>
          <p:cNvSpPr>
            <a:spLocks noGrp="1"/>
          </p:cNvSpPr>
          <p:nvPr>
            <p:ph sz="half" idx="12"/>
          </p:nvPr>
        </p:nvSpPr>
        <p:spPr>
          <a:xfrm>
            <a:off x="6427724" y="2095197"/>
            <a:ext cx="4876800" cy="4580510"/>
          </a:xfrm>
        </p:spPr>
        <p:txBody>
          <a:bodyPr/>
          <a:lstStyle>
            <a:lvl1pPr marL="365760" indent="-365760">
              <a:defRPr sz="2400"/>
            </a:lvl1pPr>
            <a:lvl2pPr marL="731520" indent="-365760">
              <a:buFont typeface="Courier New" panose="02070309020205020404" pitchFamily="49" charset="0"/>
              <a:buChar char="o"/>
              <a:defRPr sz="2000"/>
            </a:lvl2pPr>
            <a:lvl3pPr marL="1096963" indent="-365125">
              <a:buFont typeface="Rockwell" panose="02060603020205020403" pitchFamily="18" charset="0"/>
              <a:buChar char="–"/>
              <a:defRPr sz="1800"/>
            </a:lvl3pPr>
            <a:lvl4pPr marL="1463040" indent="-365760">
              <a:buFont typeface="Arial" panose="020B0604020202020204" pitchFamily="34" charset="0"/>
              <a:buChar char="•"/>
              <a:defRPr sz="1800"/>
            </a:lvl4pPr>
            <a:lvl5pPr marL="1828800" indent="-365760">
              <a:buFont typeface="Rockwell" panose="02060603020205020403" pitchFamily="18" charset="0"/>
              <a:buChar char="◊"/>
              <a:defRPr sz="18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852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a:noAutofit/>
          </a:bodyPr>
          <a:lstStyle>
            <a:lvl1pPr>
              <a:defRPr sz="4000"/>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Tree>
    <p:extLst>
      <p:ext uri="{BB962C8B-B14F-4D97-AF65-F5344CB8AC3E}">
        <p14:creationId xmlns:p14="http://schemas.microsoft.com/office/powerpoint/2010/main" val="452579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663040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8303741" y="2"/>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wrap="square" anchor="t" anchorCtr="0">
            <a:normAutofit/>
          </a:bodyPr>
          <a:lstStyle>
            <a:lvl1pPr>
              <a:defRPr sz="2800" b="0"/>
            </a:lvl1pPr>
          </a:lstStyle>
          <a:p>
            <a:r>
              <a:rPr lang="en-US" dirty="0"/>
              <a:t>Click to edit Master title style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11363552" y="6255258"/>
            <a:ext cx="524256"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US"/>
          </a:p>
        </p:txBody>
      </p:sp>
      <p:sp>
        <p:nvSpPr>
          <p:cNvPr id="11" name="Content Placeholder 3"/>
          <p:cNvSpPr>
            <a:spLocks noGrp="1"/>
          </p:cNvSpPr>
          <p:nvPr>
            <p:ph sz="half" idx="12"/>
          </p:nvPr>
        </p:nvSpPr>
        <p:spPr>
          <a:xfrm>
            <a:off x="1019488" y="685800"/>
            <a:ext cx="6702112" cy="5962650"/>
          </a:xfrm>
        </p:spPr>
        <p:txBody>
          <a:bodyPr/>
          <a:lstStyle>
            <a:lvl1pPr marL="365760" indent="-365760">
              <a:defRPr sz="2000"/>
            </a:lvl1pPr>
            <a:lvl2pPr marL="731520" indent="-365760">
              <a:buFont typeface="Courier New" panose="02070309020205020404" pitchFamily="49" charset="0"/>
              <a:buChar char="o"/>
              <a:defRPr sz="1800"/>
            </a:lvl2pPr>
            <a:lvl3pPr marL="1096963" indent="-365125">
              <a:buFont typeface="Rockwell" panose="02060603020205020403" pitchFamily="18" charset="0"/>
              <a:buChar char="–"/>
              <a:defRPr sz="1600"/>
            </a:lvl3pPr>
            <a:lvl4pPr marL="1463040" indent="-365760">
              <a:buFont typeface="Arial" panose="020B0604020202020204" pitchFamily="34" charset="0"/>
              <a:buChar char="•"/>
              <a:defRPr sz="1600"/>
            </a:lvl4pPr>
            <a:lvl5pPr marL="1828800" indent="-365760">
              <a:buFont typeface="Rockwell" panose="02060603020205020403" pitchFamily="18" charset="0"/>
              <a:buChar cha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4251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1" y="2"/>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11363552" y="6255258"/>
            <a:ext cx="524256"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en-US"/>
          </a:p>
        </p:txBody>
      </p:sp>
    </p:spTree>
    <p:extLst>
      <p:ext uri="{BB962C8B-B14F-4D97-AF65-F5344CB8AC3E}">
        <p14:creationId xmlns:p14="http://schemas.microsoft.com/office/powerpoint/2010/main" val="2960027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73115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33400"/>
            <a:ext cx="2552700"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66801"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40055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6736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371601"/>
            <a:ext cx="53848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9042400" y="6381750"/>
            <a:ext cx="2844800" cy="476250"/>
          </a:xfrm>
        </p:spPr>
        <p:txBody>
          <a:bodyPr/>
          <a:lstStyle>
            <a:lvl1pPr>
              <a:defRPr/>
            </a:lvl1pPr>
          </a:lstStyle>
          <a:p>
            <a:r>
              <a:rPr lang="en-US"/>
              <a:t>4B-</a:t>
            </a:r>
            <a:fld id="{DCA764BA-4FF7-44AC-B092-3A07FE14C2F1}" type="slidenum">
              <a:rPr lang="en-US"/>
              <a:pPr/>
              <a:t>‹#›</a:t>
            </a:fld>
            <a:endParaRPr lang="en-US"/>
          </a:p>
        </p:txBody>
      </p:sp>
    </p:spTree>
    <p:extLst>
      <p:ext uri="{BB962C8B-B14F-4D97-AF65-F5344CB8AC3E}">
        <p14:creationId xmlns:p14="http://schemas.microsoft.com/office/powerpoint/2010/main" val="324297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dirty="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endParaRPr lang="en-US" dirty="0"/>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endParaRPr lang="en-US" dirty="0"/>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endParaRPr lang="en-US" dirty="0"/>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grpSp>
        <p:nvGrpSpPr>
          <p:cNvPr id="2" name="Group 1" descr="slide number">
            <a:extLst>
              <a:ext uri="{FF2B5EF4-FFF2-40B4-BE49-F238E27FC236}">
                <a16:creationId xmlns:a16="http://schemas.microsoft.com/office/drawing/2014/main" id="{6DFFB343-C137-B8C3-CAF9-00C148A73181}"/>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D52118E9-E3CD-F97F-2540-BD27B356945D}"/>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42D1526E-7C8D-95DF-B09F-7059EE9A990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9" name="Rectangle 8" descr="slide number">
            <a:extLst>
              <a:ext uri="{FF2B5EF4-FFF2-40B4-BE49-F238E27FC236}">
                <a16:creationId xmlns:a16="http://schemas.microsoft.com/office/drawing/2014/main" id="{31E619F6-93BE-B48A-8323-E3557D2079EE}"/>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2651730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Content Placeholder 2"/>
          <p:cNvSpPr>
            <a:spLocks noGrp="1"/>
          </p:cNvSpPr>
          <p:nvPr>
            <p:ph sz="half" idx="1"/>
          </p:nvPr>
        </p:nvSpPr>
        <p:spPr>
          <a:xfrm>
            <a:off x="609600" y="1371601"/>
            <a:ext cx="5384800" cy="4754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dirty="0"/>
              <a:t>4C-</a:t>
            </a:r>
            <a:fld id="{BB1B6457-0AE4-4F46-8C5A-6367C8A626FB}" type="slidenum">
              <a:rPr lang="en-US" smtClean="0"/>
              <a:pPr/>
              <a:t>‹#›</a:t>
            </a:fld>
            <a:endParaRPr lang="en-US" dirty="0"/>
          </a:p>
        </p:txBody>
      </p:sp>
    </p:spTree>
    <p:extLst>
      <p:ext uri="{BB962C8B-B14F-4D97-AF65-F5344CB8AC3E}">
        <p14:creationId xmlns:p14="http://schemas.microsoft.com/office/powerpoint/2010/main" val="346499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9" name="Group 8" descr="slide number">
            <a:extLst>
              <a:ext uri="{FF2B5EF4-FFF2-40B4-BE49-F238E27FC236}">
                <a16:creationId xmlns:a16="http://schemas.microsoft.com/office/drawing/2014/main" id="{75083799-90CF-058C-5181-DEC2378BA349}"/>
              </a:ext>
            </a:extLst>
          </p:cNvPr>
          <p:cNvGrpSpPr/>
          <p:nvPr userDrawn="1"/>
        </p:nvGrpSpPr>
        <p:grpSpPr>
          <a:xfrm>
            <a:off x="11633708" y="6283960"/>
            <a:ext cx="393192" cy="393192"/>
            <a:chOff x="8522208" y="6258560"/>
            <a:chExt cx="393192" cy="393192"/>
          </a:xfrm>
        </p:grpSpPr>
        <p:sp>
          <p:nvSpPr>
            <p:cNvPr id="10" name="Oval 9" descr="oval">
              <a:extLst>
                <a:ext uri="{FF2B5EF4-FFF2-40B4-BE49-F238E27FC236}">
                  <a16:creationId xmlns:a16="http://schemas.microsoft.com/office/drawing/2014/main" id="{90CD945B-8FFB-7AC3-3F9F-7C2ED0841762}"/>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1" name="Oval 10" descr="oval">
              <a:extLst>
                <a:ext uri="{FF2B5EF4-FFF2-40B4-BE49-F238E27FC236}">
                  <a16:creationId xmlns:a16="http://schemas.microsoft.com/office/drawing/2014/main" id="{1A2AA3F3-407A-96A9-DE2D-9FDF457DDB8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2" name="Rectangle 11" descr="slide number">
            <a:extLst>
              <a:ext uri="{FF2B5EF4-FFF2-40B4-BE49-F238E27FC236}">
                <a16:creationId xmlns:a16="http://schemas.microsoft.com/office/drawing/2014/main" id="{F3E3BE67-1FBE-D145-E790-AB99F6F50DEA}"/>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2373844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a:lstStyle/>
          <a:p>
            <a:r>
              <a:rPr lang="en-US" dirty="0"/>
              <a:t>Sample Footer Text</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a:xfrm>
            <a:off x="10296144" y="6356350"/>
            <a:ext cx="932688" cy="365125"/>
          </a:xfrm>
          <a:prstGeom prst="rect">
            <a:avLst/>
          </a:prstGeom>
        </p:spPr>
        <p:txBody>
          <a:bodyPr/>
          <a:lstStyle/>
          <a:p>
            <a:fld id="{27CE633F-9882-4A5C-83A2-1109D0C73261}" type="slidenum">
              <a:rPr lang="en-US" smtClean="0"/>
              <a:t>‹#›</a:t>
            </a:fld>
            <a:endParaRPr lang="en-US" dirty="0"/>
          </a:p>
        </p:txBody>
      </p:sp>
    </p:spTree>
    <p:extLst>
      <p:ext uri="{BB962C8B-B14F-4D97-AF65-F5344CB8AC3E}">
        <p14:creationId xmlns:p14="http://schemas.microsoft.com/office/powerpoint/2010/main" val="2388280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dirty="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endParaRPr lang="en-US" dirty="0"/>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dirty="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r>
              <a:rPr lang="en-US"/>
              <a:t>20XX</a:t>
            </a:r>
            <a:endParaRPr lang="en-US" dirty="0"/>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a:xfrm>
            <a:off x="10296144" y="6356350"/>
            <a:ext cx="932688" cy="365125"/>
          </a:xfrm>
          <a:prstGeom prst="rect">
            <a:avLst/>
          </a:prstGeom>
        </p:spPr>
        <p:txBody>
          <a:bodyPr/>
          <a:lstStyle>
            <a:lvl1pPr algn="r">
              <a:defRPr>
                <a:solidFill>
                  <a:schemeClr val="bg1"/>
                </a:solidFill>
              </a:defRPr>
            </a:lvl1pPr>
          </a:lstStyle>
          <a:p>
            <a:fld id="{294A09A9-5501-47C1-A89A-A340965A2BE2}" type="slidenum">
              <a:rPr lang="en-US" smtClean="0"/>
              <a:pPr/>
              <a:t>‹#›</a:t>
            </a:fld>
            <a:endParaRPr lang="en-US" dirty="0"/>
          </a:p>
        </p:txBody>
      </p:sp>
      <p:grpSp>
        <p:nvGrpSpPr>
          <p:cNvPr id="2" name="Group 1" descr="slide number">
            <a:extLst>
              <a:ext uri="{FF2B5EF4-FFF2-40B4-BE49-F238E27FC236}">
                <a16:creationId xmlns:a16="http://schemas.microsoft.com/office/drawing/2014/main" id="{BF0C0400-1913-110D-EBD4-F6BA2D173BDA}"/>
              </a:ext>
            </a:extLst>
          </p:cNvPr>
          <p:cNvGrpSpPr/>
          <p:nvPr userDrawn="1"/>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187C4093-B575-E033-B66F-71CA41EBD86B}"/>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6" name="Oval 5" descr="oval">
              <a:extLst>
                <a:ext uri="{FF2B5EF4-FFF2-40B4-BE49-F238E27FC236}">
                  <a16:creationId xmlns:a16="http://schemas.microsoft.com/office/drawing/2014/main" id="{DD885652-D984-F120-87B7-532C2F010E9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8" name="Rectangle 7" descr="slide number">
            <a:extLst>
              <a:ext uri="{FF2B5EF4-FFF2-40B4-BE49-F238E27FC236}">
                <a16:creationId xmlns:a16="http://schemas.microsoft.com/office/drawing/2014/main" id="{80D243CB-EAC7-EC20-452B-C557341BEE4C}"/>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42634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endParaRPr lang="en-US" dirty="0"/>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endParaRPr lang="en-US" dirty="0"/>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endParaRPr lang="en-US" dirty="0"/>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endParaRPr lang="en-US" dirty="0"/>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dirty="0"/>
              <a:t>Click to edit</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76468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52302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a:lstStyle/>
          <a:p>
            <a:r>
              <a:rPr lang="en-US" dirty="0"/>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endParaRPr lang="en-US" dirty="0"/>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a:xfrm>
            <a:off x="10296144" y="6356350"/>
            <a:ext cx="932688" cy="365125"/>
          </a:xfrm>
          <a:prstGeom prst="rect">
            <a:avLst/>
          </a:prstGeo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940459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r>
              <a:rPr lang="en-US" dirty="0"/>
              <a:t>Sample Footer Text</a:t>
            </a:r>
          </a:p>
        </p:txBody>
      </p:sp>
      <p:grpSp>
        <p:nvGrpSpPr>
          <p:cNvPr id="10" name="Group 9" descr="slide number">
            <a:extLst>
              <a:ext uri="{FF2B5EF4-FFF2-40B4-BE49-F238E27FC236}">
                <a16:creationId xmlns:a16="http://schemas.microsoft.com/office/drawing/2014/main" id="{3B82B332-8C12-50BD-D26F-5CB70A78FC0B}"/>
              </a:ext>
            </a:extLst>
          </p:cNvPr>
          <p:cNvGrpSpPr/>
          <p:nvPr userDrawn="1"/>
        </p:nvGrpSpPr>
        <p:grpSpPr>
          <a:xfrm>
            <a:off x="11633708" y="6283960"/>
            <a:ext cx="393192" cy="393192"/>
            <a:chOff x="8522208" y="6258560"/>
            <a:chExt cx="393192" cy="393192"/>
          </a:xfrm>
        </p:grpSpPr>
        <p:sp>
          <p:nvSpPr>
            <p:cNvPr id="11" name="Oval 10" descr="oval">
              <a:extLst>
                <a:ext uri="{FF2B5EF4-FFF2-40B4-BE49-F238E27FC236}">
                  <a16:creationId xmlns:a16="http://schemas.microsoft.com/office/drawing/2014/main" id="{B188F170-B649-71EA-11F2-43CF1A567EE4}"/>
                </a:ext>
              </a:extLst>
            </p:cNvPr>
            <p:cNvSpPr/>
            <p:nvPr/>
          </p:nvSpPr>
          <p:spPr>
            <a:xfrm>
              <a:off x="8522208" y="6258560"/>
              <a:ext cx="393192" cy="393192"/>
            </a:xfrm>
            <a:prstGeom prst="ellipse">
              <a:avLst/>
            </a:prstGeom>
            <a:blipFill dpi="0" rotWithShape="1">
              <a:blip r:embed="rId18">
                <a:duotone>
                  <a:schemeClr val="bg2">
                    <a:shade val="45000"/>
                    <a:satMod val="135000"/>
                  </a:schemeClr>
                  <a:prstClr val="white"/>
                </a:duotone>
                <a:extLst>
                  <a:ext uri="{BEBA8EAE-BF5A-486C-A8C5-ECC9F3942E4B}">
                    <a14:imgProps xmlns:a14="http://schemas.microsoft.com/office/drawing/2010/main">
                      <a14:imgLayer r:embed="rId19">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sp>
        <p:sp>
          <p:nvSpPr>
            <p:cNvPr id="12" name="Oval 11" descr="oval">
              <a:extLst>
                <a:ext uri="{FF2B5EF4-FFF2-40B4-BE49-F238E27FC236}">
                  <a16:creationId xmlns:a16="http://schemas.microsoft.com/office/drawing/2014/main" id="{BDEC4877-BD6B-E6BC-F584-0D9B86D9B61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sp>
      </p:grpSp>
      <p:sp>
        <p:nvSpPr>
          <p:cNvPr id="13" name="Rectangle 12" descr="slide number">
            <a:extLst>
              <a:ext uri="{FF2B5EF4-FFF2-40B4-BE49-F238E27FC236}">
                <a16:creationId xmlns:a16="http://schemas.microsoft.com/office/drawing/2014/main" id="{6F618E33-2E70-DDCC-885E-70B132D42530}"/>
              </a:ext>
            </a:extLst>
          </p:cNvPr>
          <p:cNvSpPr/>
          <p:nvPr userDrawn="1"/>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a:t>
            </a:fld>
            <a:endParaRPr lang="en-US" dirty="0"/>
          </a:p>
        </p:txBody>
      </p:sp>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3" r:id="rId4"/>
    <p:sldLayoutId id="2147483672" r:id="rId5"/>
    <p:sldLayoutId id="2147483686" r:id="rId6"/>
    <p:sldLayoutId id="2147483687" r:id="rId7"/>
    <p:sldLayoutId id="2147483675" r:id="rId8"/>
    <p:sldLayoutId id="2147483688" r:id="rId9"/>
    <p:sldLayoutId id="2147483682" r:id="rId10"/>
    <p:sldLayoutId id="2147483689" r:id="rId11"/>
    <p:sldLayoutId id="2147483690" r:id="rId12"/>
    <p:sldLayoutId id="2147483691" r:id="rId13"/>
    <p:sldLayoutId id="2147483692" r:id="rId14"/>
    <p:sldLayoutId id="2147483693" r:id="rId15"/>
    <p:sldLayoutId id="2147483694" r:id="rId16"/>
  </p:sldLayoutIdLst>
  <p:hf hdr="0" dt="0"/>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989824" y="6272786"/>
            <a:ext cx="3273552"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p>
        </p:txBody>
      </p:sp>
      <p:sp>
        <p:nvSpPr>
          <p:cNvPr id="5" name="Footer Placeholder 4"/>
          <p:cNvSpPr>
            <a:spLocks noGrp="1"/>
          </p:cNvSpPr>
          <p:nvPr>
            <p:ph type="ftr" sz="quarter" idx="3"/>
          </p:nvPr>
        </p:nvSpPr>
        <p:spPr>
          <a:xfrm>
            <a:off x="914400" y="6272786"/>
            <a:ext cx="6327648"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dirty="0"/>
          </a:p>
        </p:txBody>
      </p:sp>
      <p:sp>
        <p:nvSpPr>
          <p:cNvPr id="3" name="Text Placeholder 2"/>
          <p:cNvSpPr>
            <a:spLocks noGrp="1"/>
          </p:cNvSpPr>
          <p:nvPr>
            <p:ph type="body" idx="1"/>
          </p:nvPr>
        </p:nvSpPr>
        <p:spPr>
          <a:xfrm>
            <a:off x="914400" y="1219200"/>
            <a:ext cx="10363200" cy="542925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914400" y="193590"/>
            <a:ext cx="10363200" cy="914400"/>
          </a:xfrm>
          <a:prstGeom prst="rect">
            <a:avLst/>
          </a:prstGeom>
        </p:spPr>
        <p:txBody>
          <a:bodyPr vert="horz" wrap="square" lIns="91440" tIns="45720" rIns="91440" bIns="45720" rtlCol="0" anchor="ctr">
            <a:noAutofit/>
          </a:bodyPr>
          <a:lstStyle/>
          <a:p>
            <a:r>
              <a:rPr lang="en-US" dirty="0"/>
              <a:t>Click to edit Master title style</a:t>
            </a:r>
          </a:p>
        </p:txBody>
      </p:sp>
      <p:grpSp>
        <p:nvGrpSpPr>
          <p:cNvPr id="12" name="Group 11" descr="slide number"/>
          <p:cNvGrpSpPr/>
          <p:nvPr/>
        </p:nvGrpSpPr>
        <p:grpSpPr>
          <a:xfrm>
            <a:off x="11363552" y="6255258"/>
            <a:ext cx="524256" cy="393192"/>
            <a:chOff x="8532189" y="5068824"/>
            <a:chExt cx="393192" cy="393192"/>
          </a:xfrm>
        </p:grpSpPr>
        <p:sp>
          <p:nvSpPr>
            <p:cNvPr id="8" name="Oval 7" descr="oval"/>
            <p:cNvSpPr>
              <a:spLocks noChangeAspect="1"/>
            </p:cNvSpPr>
            <p:nvPr/>
          </p:nvSpPr>
          <p:spPr>
            <a:xfrm>
              <a:off x="8532189" y="5068824"/>
              <a:ext cx="393192" cy="393192"/>
            </a:xfrm>
            <a:prstGeom prst="ellipse">
              <a:avLst/>
            </a:prstGeom>
            <a:blipFill dpi="0" rotWithShape="1">
              <a:blip r:embed="rId16">
                <a:duotone>
                  <a:schemeClr val="accent1">
                    <a:shade val="45000"/>
                    <a:satMod val="135000"/>
                  </a:schemeClr>
                  <a:prstClr val="white"/>
                </a:duotone>
                <a:extLst>
                  <a:ext uri="{BEBA8EAE-BF5A-486C-A8C5-ECC9F3942E4B}">
                    <a14:imgProps xmlns:a14="http://schemas.microsoft.com/office/drawing/2010/main">
                      <a14:imgLayer r:embed="rId1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descr="oval"/>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cxnSp>
        <p:nvCxnSpPr>
          <p:cNvPr id="10" name="Straight Connector 9" descr="red line"/>
          <p:cNvCxnSpPr/>
          <p:nvPr userDrawn="1"/>
        </p:nvCxnSpPr>
        <p:spPr>
          <a:xfrm>
            <a:off x="900176" y="1219200"/>
            <a:ext cx="10363200" cy="0"/>
          </a:xfrm>
          <a:prstGeom prst="line">
            <a:avLst/>
          </a:prstGeom>
          <a:ln w="762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11461053" y="6321049"/>
            <a:ext cx="329256"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sz="1800" dirty="0"/>
          </a:p>
        </p:txBody>
      </p:sp>
    </p:spTree>
    <p:extLst>
      <p:ext uri="{BB962C8B-B14F-4D97-AF65-F5344CB8AC3E}">
        <p14:creationId xmlns:p14="http://schemas.microsoft.com/office/powerpoint/2010/main" val="1214885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hdr="0" ftr="0" dt="0"/>
  <p:txStyles>
    <p:titleStyle>
      <a:lvl1pPr algn="l" defTabSz="914400" rtl="0" eaLnBrk="1" latinLnBrk="0" hangingPunct="1">
        <a:lnSpc>
          <a:spcPct val="100000"/>
        </a:lnSpc>
        <a:spcBef>
          <a:spcPct val="0"/>
        </a:spcBef>
        <a:buNone/>
        <a:defRPr sz="4000" b="1" kern="1200" cap="all" baseline="0">
          <a:blipFill>
            <a:blip r:embed="rId1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365760" indent="-365760" algn="l" defTabSz="914400" rtl="0" eaLnBrk="1" latinLnBrk="0" hangingPunct="1">
        <a:lnSpc>
          <a:spcPct val="100000"/>
        </a:lnSpc>
        <a:spcBef>
          <a:spcPts val="1200"/>
        </a:spcBef>
        <a:buClr>
          <a:schemeClr val="accent1">
            <a:lumMod val="75000"/>
          </a:schemeClr>
        </a:buClr>
        <a:buSzPct val="85000"/>
        <a:buFont typeface="Wingdings" pitchFamily="2" charset="2"/>
        <a:buChar char="§"/>
        <a:defRPr sz="2800" kern="1200">
          <a:solidFill>
            <a:schemeClr val="tx1"/>
          </a:solidFill>
          <a:latin typeface="+mn-lt"/>
          <a:ea typeface="+mn-ea"/>
          <a:cs typeface="+mn-cs"/>
        </a:defRPr>
      </a:lvl1pPr>
      <a:lvl2pPr marL="731520" indent="-365760" algn="l" defTabSz="914400" rtl="0" eaLnBrk="1" latinLnBrk="0" hangingPunct="1">
        <a:lnSpc>
          <a:spcPct val="100000"/>
        </a:lnSpc>
        <a:spcBef>
          <a:spcPts val="400"/>
        </a:spcBef>
        <a:spcAft>
          <a:spcPts val="200"/>
        </a:spcAft>
        <a:buClr>
          <a:schemeClr val="accent1">
            <a:lumMod val="75000"/>
          </a:schemeClr>
        </a:buClr>
        <a:buSzPct val="85000"/>
        <a:buFont typeface="Courier New" panose="02070309020205020404" pitchFamily="49" charset="0"/>
        <a:buChar char="o"/>
        <a:defRPr sz="2400" kern="1200">
          <a:solidFill>
            <a:schemeClr val="tx1"/>
          </a:solidFill>
          <a:latin typeface="+mn-lt"/>
          <a:ea typeface="+mn-ea"/>
          <a:cs typeface="+mn-cs"/>
        </a:defRPr>
      </a:lvl2pPr>
      <a:lvl3pPr marL="109728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000" kern="1200">
          <a:solidFill>
            <a:schemeClr val="tx1"/>
          </a:solidFill>
          <a:latin typeface="+mn-lt"/>
          <a:ea typeface="+mn-ea"/>
          <a:cs typeface="+mn-cs"/>
        </a:defRPr>
      </a:lvl3pPr>
      <a:lvl4pPr marL="1463040" indent="-365760" algn="l" defTabSz="914400" rtl="0" eaLnBrk="1" latinLnBrk="0" hangingPunct="1">
        <a:lnSpc>
          <a:spcPct val="100000"/>
        </a:lnSpc>
        <a:spcBef>
          <a:spcPts val="400"/>
        </a:spcBef>
        <a:spcAft>
          <a:spcPts val="200"/>
        </a:spcAft>
        <a:buClr>
          <a:schemeClr val="accent1">
            <a:lumMod val="75000"/>
          </a:schemeClr>
        </a:buClr>
        <a:buSzPct val="85000"/>
        <a:buFont typeface="Arial" panose="020B0604020202020204" pitchFamily="34" charset="0"/>
        <a:buChar char="•"/>
        <a:defRPr sz="2000" kern="1200">
          <a:solidFill>
            <a:schemeClr val="tx1"/>
          </a:solidFill>
          <a:latin typeface="+mn-lt"/>
          <a:ea typeface="+mn-ea"/>
          <a:cs typeface="+mn-cs"/>
        </a:defRPr>
      </a:lvl4pPr>
      <a:lvl5pPr marL="182880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0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5.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5.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5.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7" Type="http://schemas.microsoft.com/office/2007/relationships/hdphoto" Target="../media/hdphoto1.wdp"/><Relationship Id="rId2" Type="http://schemas.openxmlformats.org/officeDocument/2006/relationships/image" Target="../media/image47.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15.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7" Type="http://schemas.microsoft.com/office/2007/relationships/hdphoto" Target="../media/hdphoto1.wdp"/><Relationship Id="rId2" Type="http://schemas.openxmlformats.org/officeDocument/2006/relationships/image" Target="../media/image55.jpe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5.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0.jpe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5.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jpeg"/><Relationship Id="rId1" Type="http://schemas.openxmlformats.org/officeDocument/2006/relationships/slideLayout" Target="../slideLayouts/slideLayout5.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jpeg"/><Relationship Id="rId1" Type="http://schemas.openxmlformats.org/officeDocument/2006/relationships/slideLayout" Target="../slideLayouts/slideLayout5.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5.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2.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6.jpe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5.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2" name="Rectangle 1230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s following one anoth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304" name="Rectangle 1230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p:cNvSpPr>
            <a:spLocks noGrp="1" noChangeArrowheads="1"/>
          </p:cNvSpPr>
          <p:nvPr>
            <p:ph type="ctrTitle"/>
          </p:nvPr>
        </p:nvSpPr>
        <p:spPr>
          <a:xfrm>
            <a:off x="961644" y="4572003"/>
            <a:ext cx="10268712" cy="1169121"/>
          </a:xfrm>
        </p:spPr>
        <p:txBody>
          <a:bodyPr anchor="ctr">
            <a:normAutofit/>
          </a:bodyPr>
          <a:lstStyle/>
          <a:p>
            <a:pPr>
              <a:lnSpc>
                <a:spcPct val="90000"/>
              </a:lnSpc>
            </a:pPr>
            <a:r>
              <a:rPr lang="en-US" sz="5400" dirty="0">
                <a:solidFill>
                  <a:schemeClr val="bg1"/>
                </a:solidFill>
              </a:rPr>
              <a:t>Fire Engine Driving Operations</a:t>
            </a:r>
          </a:p>
        </p:txBody>
      </p:sp>
      <p:sp>
        <p:nvSpPr>
          <p:cNvPr id="3076" name="Rectangle 3"/>
          <p:cNvSpPr>
            <a:spLocks noGrp="1" noChangeArrowheads="1"/>
          </p:cNvSpPr>
          <p:nvPr>
            <p:ph type="subTitle" idx="1"/>
          </p:nvPr>
        </p:nvSpPr>
        <p:spPr>
          <a:xfrm>
            <a:off x="961644" y="5745015"/>
            <a:ext cx="10268712" cy="517315"/>
          </a:xfrm>
        </p:spPr>
        <p:txBody>
          <a:bodyPr anchor="ctr">
            <a:normAutofit/>
          </a:bodyPr>
          <a:lstStyle/>
          <a:p>
            <a:r>
              <a:rPr lang="en-US" sz="2400" dirty="0">
                <a:solidFill>
                  <a:schemeClr val="bg1"/>
                </a:solidFill>
              </a:rPr>
              <a:t>Unit 3B - Basic Driving Skills</a:t>
            </a:r>
          </a:p>
        </p:txBody>
      </p:sp>
      <p:grpSp>
        <p:nvGrpSpPr>
          <p:cNvPr id="2" name="Group 1" descr="slide number">
            <a:extLst>
              <a:ext uri="{FF2B5EF4-FFF2-40B4-BE49-F238E27FC236}">
                <a16:creationId xmlns:a16="http://schemas.microsoft.com/office/drawing/2014/main" id="{D40124CE-573C-345E-3ADF-BDE178C1C10F}"/>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4108BA8E-4010-DE3F-1C15-678E51692077}"/>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1E920B2B-C691-8E31-42E7-1951D7F7FDC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B9D8D727-A999-0055-E5DC-C686AF8A4277}"/>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a:t>
            </a:fld>
            <a:endParaRPr lang="en-US" dirty="0"/>
          </a:p>
        </p:txBody>
      </p:sp>
    </p:spTree>
    <p:extLst>
      <p:ext uri="{BB962C8B-B14F-4D97-AF65-F5344CB8AC3E}">
        <p14:creationId xmlns:p14="http://schemas.microsoft.com/office/powerpoint/2010/main" val="518367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4432"/>
            <a:ext cx="6255757"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60120" y="990599"/>
            <a:ext cx="4857751" cy="1563989"/>
          </a:xfrm>
        </p:spPr>
        <p:txBody>
          <a:bodyPr>
            <a:normAutofit/>
          </a:bodyPr>
          <a:lstStyle/>
          <a:p>
            <a:r>
              <a:rPr lang="en-US" dirty="0"/>
              <a:t>“S”</a:t>
            </a:r>
          </a:p>
        </p:txBody>
      </p:sp>
      <p:sp>
        <p:nvSpPr>
          <p:cNvPr id="3" name="Content Placeholder 2"/>
          <p:cNvSpPr>
            <a:spLocks noGrp="1"/>
          </p:cNvSpPr>
          <p:nvPr>
            <p:ph idx="1"/>
          </p:nvPr>
        </p:nvSpPr>
        <p:spPr>
          <a:xfrm>
            <a:off x="960119" y="3071908"/>
            <a:ext cx="10566403" cy="3405091"/>
          </a:xfrm>
        </p:spPr>
        <p:txBody>
          <a:bodyPr>
            <a:normAutofit/>
          </a:bodyPr>
          <a:lstStyle/>
          <a:p>
            <a:r>
              <a:rPr lang="en-US" sz="3200" dirty="0"/>
              <a:t>Seat belts on?</a:t>
            </a:r>
          </a:p>
          <a:p>
            <a:pPr lvl="1"/>
            <a:r>
              <a:rPr lang="en-US" sz="2400" dirty="0"/>
              <a:t>Seat belts must be available and used in Bureau motor vehicles. </a:t>
            </a:r>
          </a:p>
          <a:p>
            <a:pPr lvl="1"/>
            <a:r>
              <a:rPr lang="en-US" sz="2400" dirty="0"/>
              <a:t>The driver is responsible for asking passengers if they are wearing their seat belts and ensuring they are worn at all times.</a:t>
            </a:r>
          </a:p>
        </p:txBody>
      </p:sp>
      <p:pic>
        <p:nvPicPr>
          <p:cNvPr id="5" name="Picture 4" descr="STOP procedure: &#10;Seat belts on?&#10;Tools and equipment stowed?&#10;Operatr and crew have situational awareness&#10;Personnel accounted for?"/>
          <p:cNvPicPr>
            <a:picLocks noChangeAspect="1"/>
          </p:cNvPicPr>
          <p:nvPr/>
        </p:nvPicPr>
        <p:blipFill>
          <a:blip r:embed="rId2" cstate="screen"/>
          <a:stretch>
            <a:fillRect/>
          </a:stretch>
        </p:blipFill>
        <p:spPr>
          <a:xfrm>
            <a:off x="6776467" y="664432"/>
            <a:ext cx="4750056" cy="1983148"/>
          </a:xfrm>
          <a:prstGeom prst="rect">
            <a:avLst/>
          </a:prstGeom>
        </p:spPr>
      </p:pic>
      <p:grpSp>
        <p:nvGrpSpPr>
          <p:cNvPr id="4" name="Group 3" descr="slide number">
            <a:extLst>
              <a:ext uri="{FF2B5EF4-FFF2-40B4-BE49-F238E27FC236}">
                <a16:creationId xmlns:a16="http://schemas.microsoft.com/office/drawing/2014/main" id="{9EA1DACC-2DF2-F0C1-2941-149D231591E8}"/>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624EC939-3664-97E0-BCF2-58DD8C01275F}"/>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9DE330BF-2D94-EFDF-E684-8AFF63F9674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8119E6CD-A000-2DD7-4CBD-C705D51663E2}"/>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10</a:t>
            </a:fld>
            <a:endParaRPr lang="en-US" dirty="0"/>
          </a:p>
        </p:txBody>
      </p:sp>
    </p:spTree>
    <p:extLst>
      <p:ext uri="{BB962C8B-B14F-4D97-AF65-F5344CB8AC3E}">
        <p14:creationId xmlns:p14="http://schemas.microsoft.com/office/powerpoint/2010/main" val="26571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4432"/>
            <a:ext cx="6255757"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60120" y="990599"/>
            <a:ext cx="4857751" cy="1563989"/>
          </a:xfrm>
        </p:spPr>
        <p:txBody>
          <a:bodyPr>
            <a:normAutofit/>
          </a:bodyPr>
          <a:lstStyle/>
          <a:p>
            <a:r>
              <a:rPr lang="en-US" dirty="0"/>
              <a:t>“T”</a:t>
            </a:r>
          </a:p>
        </p:txBody>
      </p:sp>
      <p:sp>
        <p:nvSpPr>
          <p:cNvPr id="3" name="Content Placeholder 2"/>
          <p:cNvSpPr>
            <a:spLocks noGrp="1"/>
          </p:cNvSpPr>
          <p:nvPr>
            <p:ph idx="1"/>
          </p:nvPr>
        </p:nvSpPr>
        <p:spPr>
          <a:xfrm>
            <a:off x="960119" y="3071909"/>
            <a:ext cx="10566403" cy="2795492"/>
          </a:xfrm>
        </p:spPr>
        <p:txBody>
          <a:bodyPr>
            <a:normAutofit/>
          </a:bodyPr>
          <a:lstStyle/>
          <a:p>
            <a:r>
              <a:rPr lang="en-US" sz="2800" dirty="0"/>
              <a:t>Tools and equipment stowed?</a:t>
            </a:r>
          </a:p>
          <a:p>
            <a:pPr lvl="1"/>
            <a:r>
              <a:rPr lang="en-US" sz="2400" dirty="0"/>
              <a:t>Ensure all tools and equipment are secured in cabinets or approved storage areas before moving the engine.</a:t>
            </a:r>
          </a:p>
        </p:txBody>
      </p:sp>
      <p:pic>
        <p:nvPicPr>
          <p:cNvPr id="5" name="Picture 4" descr="STOP procedure: &#10;Seat belts on?&#10;Tools and equipment stowed?&#10;Operatr and crew have situational awareness&#10;Personnel accounted for?"/>
          <p:cNvPicPr>
            <a:picLocks noChangeAspect="1"/>
          </p:cNvPicPr>
          <p:nvPr/>
        </p:nvPicPr>
        <p:blipFill>
          <a:blip r:embed="rId2" cstate="screen"/>
          <a:stretch>
            <a:fillRect/>
          </a:stretch>
        </p:blipFill>
        <p:spPr>
          <a:xfrm>
            <a:off x="6776467" y="664432"/>
            <a:ext cx="4750056" cy="1983148"/>
          </a:xfrm>
          <a:prstGeom prst="rect">
            <a:avLst/>
          </a:prstGeom>
        </p:spPr>
      </p:pic>
      <p:grpSp>
        <p:nvGrpSpPr>
          <p:cNvPr id="4" name="Group 3" descr="slide number">
            <a:extLst>
              <a:ext uri="{FF2B5EF4-FFF2-40B4-BE49-F238E27FC236}">
                <a16:creationId xmlns:a16="http://schemas.microsoft.com/office/drawing/2014/main" id="{4B043D78-4B6E-9FB5-F13A-B8260307297C}"/>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2B02F81C-9225-D2E6-3442-07BAA7372189}"/>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8F140D60-AAB5-13AA-EE49-98C8072D9DD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7491A0E6-FA41-BEC6-EC82-987507450B9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11</a:t>
            </a:fld>
            <a:endParaRPr lang="en-US" dirty="0"/>
          </a:p>
        </p:txBody>
      </p:sp>
    </p:spTree>
    <p:extLst>
      <p:ext uri="{BB962C8B-B14F-4D97-AF65-F5344CB8AC3E}">
        <p14:creationId xmlns:p14="http://schemas.microsoft.com/office/powerpoint/2010/main" val="361146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4432"/>
            <a:ext cx="6255757"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60120" y="990599"/>
            <a:ext cx="4857751" cy="1563989"/>
          </a:xfrm>
        </p:spPr>
        <p:txBody>
          <a:bodyPr>
            <a:normAutofit/>
          </a:bodyPr>
          <a:lstStyle/>
          <a:p>
            <a:r>
              <a:rPr lang="en-US" dirty="0"/>
              <a:t>“O”</a:t>
            </a:r>
          </a:p>
        </p:txBody>
      </p:sp>
      <p:sp>
        <p:nvSpPr>
          <p:cNvPr id="3" name="Content Placeholder 2"/>
          <p:cNvSpPr>
            <a:spLocks noGrp="1"/>
          </p:cNvSpPr>
          <p:nvPr>
            <p:ph idx="1"/>
          </p:nvPr>
        </p:nvSpPr>
        <p:spPr>
          <a:xfrm>
            <a:off x="960119" y="3071909"/>
            <a:ext cx="10566403" cy="2795492"/>
          </a:xfrm>
        </p:spPr>
        <p:txBody>
          <a:bodyPr>
            <a:normAutofit/>
          </a:bodyPr>
          <a:lstStyle/>
          <a:p>
            <a:r>
              <a:rPr lang="en-US" sz="2800" dirty="0"/>
              <a:t>Operator (driver) and crew has situational awareness.</a:t>
            </a:r>
          </a:p>
          <a:p>
            <a:pPr lvl="1"/>
            <a:r>
              <a:rPr lang="en-US" sz="2400" dirty="0"/>
              <a:t>Determine if the engine is clear of hazards.</a:t>
            </a:r>
          </a:p>
          <a:p>
            <a:pPr lvl="1"/>
            <a:r>
              <a:rPr lang="en-US" sz="2400" b="1" u="sng" dirty="0"/>
              <a:t>Never</a:t>
            </a:r>
            <a:r>
              <a:rPr lang="en-US" sz="2400" dirty="0"/>
              <a:t> back up an engine without checking behind the vehicle.</a:t>
            </a:r>
          </a:p>
          <a:p>
            <a:pPr lvl="1"/>
            <a:r>
              <a:rPr lang="en-US" sz="2400" dirty="0"/>
              <a:t>Utilize spotters whenever possible.</a:t>
            </a:r>
          </a:p>
        </p:txBody>
      </p:sp>
      <p:pic>
        <p:nvPicPr>
          <p:cNvPr id="5" name="Picture 4" descr="STOP procedure: &#10;Seat belts on?&#10;Tools and equipment stowed?&#10;Operatr and crew have situational awareness&#10;Personnel accounted fo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776467" y="664432"/>
            <a:ext cx="4750056" cy="1983148"/>
          </a:xfrm>
          <a:prstGeom prst="rect">
            <a:avLst/>
          </a:prstGeom>
        </p:spPr>
      </p:pic>
      <p:grpSp>
        <p:nvGrpSpPr>
          <p:cNvPr id="4" name="Group 3" descr="slide number">
            <a:extLst>
              <a:ext uri="{FF2B5EF4-FFF2-40B4-BE49-F238E27FC236}">
                <a16:creationId xmlns:a16="http://schemas.microsoft.com/office/drawing/2014/main" id="{3F9BE1DA-D375-7DA6-7452-276926FA7F25}"/>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140FD8D6-F2DF-669D-DBED-D16D65EEF4CE}"/>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C1985844-2C6E-BC05-3505-6DA9110E9EC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1CDF72D7-93C2-E9EB-36E9-96850F38D38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12</a:t>
            </a:fld>
            <a:endParaRPr lang="en-US" dirty="0"/>
          </a:p>
        </p:txBody>
      </p:sp>
    </p:spTree>
    <p:extLst>
      <p:ext uri="{BB962C8B-B14F-4D97-AF65-F5344CB8AC3E}">
        <p14:creationId xmlns:p14="http://schemas.microsoft.com/office/powerpoint/2010/main" val="3657047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B54865-0417-4422-B63B-3E74C04CD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64432"/>
            <a:ext cx="6255757" cy="2060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60120" y="990599"/>
            <a:ext cx="4857751" cy="1563989"/>
          </a:xfrm>
        </p:spPr>
        <p:txBody>
          <a:bodyPr>
            <a:normAutofit/>
          </a:bodyPr>
          <a:lstStyle/>
          <a:p>
            <a:r>
              <a:rPr lang="en-US" dirty="0"/>
              <a:t>“P”</a:t>
            </a:r>
          </a:p>
        </p:txBody>
      </p:sp>
      <p:sp>
        <p:nvSpPr>
          <p:cNvPr id="3" name="Content Placeholder 2"/>
          <p:cNvSpPr>
            <a:spLocks noGrp="1"/>
          </p:cNvSpPr>
          <p:nvPr>
            <p:ph idx="1"/>
          </p:nvPr>
        </p:nvSpPr>
        <p:spPr>
          <a:xfrm>
            <a:off x="960119" y="3071909"/>
            <a:ext cx="10566403" cy="2795492"/>
          </a:xfrm>
        </p:spPr>
        <p:txBody>
          <a:bodyPr>
            <a:normAutofit/>
          </a:bodyPr>
          <a:lstStyle/>
          <a:p>
            <a:r>
              <a:rPr lang="en-US" sz="2800" dirty="0"/>
              <a:t>Personnel accounted for?</a:t>
            </a:r>
          </a:p>
          <a:p>
            <a:pPr lvl="1"/>
            <a:r>
              <a:rPr lang="en-US" sz="2400" dirty="0"/>
              <a:t>Ensure all personnel are account for and their locations are known.</a:t>
            </a:r>
          </a:p>
          <a:p>
            <a:pPr lvl="1"/>
            <a:r>
              <a:rPr lang="en-US" sz="2400" dirty="0"/>
              <a:t>Communicate your intentions to all personnel before moving the vehicle.</a:t>
            </a:r>
          </a:p>
        </p:txBody>
      </p:sp>
      <p:pic>
        <p:nvPicPr>
          <p:cNvPr id="5" name="Picture 4" descr="STOP procedure: &#10;Seat belts on?&#10;Tools and equipment stowed?&#10;Operatr and crew have situational awareness&#10;Personnel accounted for?"/>
          <p:cNvPicPr>
            <a:picLocks noChangeAspect="1"/>
          </p:cNvPicPr>
          <p:nvPr/>
        </p:nvPicPr>
        <p:blipFill>
          <a:blip r:embed="rId2" cstate="screen"/>
          <a:stretch>
            <a:fillRect/>
          </a:stretch>
        </p:blipFill>
        <p:spPr>
          <a:xfrm>
            <a:off x="6776467" y="664432"/>
            <a:ext cx="4750056" cy="1983148"/>
          </a:xfrm>
          <a:prstGeom prst="rect">
            <a:avLst/>
          </a:prstGeom>
        </p:spPr>
      </p:pic>
      <p:grpSp>
        <p:nvGrpSpPr>
          <p:cNvPr id="4" name="Group 3" descr="slide number">
            <a:extLst>
              <a:ext uri="{FF2B5EF4-FFF2-40B4-BE49-F238E27FC236}">
                <a16:creationId xmlns:a16="http://schemas.microsoft.com/office/drawing/2014/main" id="{438EB9F9-11E5-D39D-C121-1532CB6A243E}"/>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87410FF0-41CD-831C-59B5-15CFB01A632F}"/>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BC98F0D3-052E-3624-AB8C-D74BDA9BFAB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9742FC13-993D-9AC0-422F-FEFFA332F14D}"/>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13</a:t>
            </a:fld>
            <a:endParaRPr lang="en-US" dirty="0"/>
          </a:p>
        </p:txBody>
      </p:sp>
    </p:spTree>
    <p:extLst>
      <p:ext uri="{BB962C8B-B14F-4D97-AF65-F5344CB8AC3E}">
        <p14:creationId xmlns:p14="http://schemas.microsoft.com/office/powerpoint/2010/main" val="1467079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60121" y="1240403"/>
            <a:ext cx="5943600" cy="2941983"/>
          </a:xfrm>
        </p:spPr>
        <p:txBody>
          <a:bodyPr anchor="ctr">
            <a:normAutofit/>
          </a:bodyPr>
          <a:lstStyle/>
          <a:p>
            <a:r>
              <a:rPr lang="en-US" dirty="0"/>
              <a:t>Engine Danger Zones</a:t>
            </a:r>
          </a:p>
        </p:txBody>
      </p:sp>
      <p:pic>
        <p:nvPicPr>
          <p:cNvPr id="6" name="Picture 5" descr="danger zones"/>
          <p:cNvPicPr>
            <a:picLocks noChangeAspect="1"/>
          </p:cNvPicPr>
          <p:nvPr/>
        </p:nvPicPr>
        <p:blipFill rotWithShape="1">
          <a:blip r:embed="rId2"/>
          <a:srcRect t="4150" r="1" b="3148"/>
          <a:stretch/>
        </p:blipFill>
        <p:spPr>
          <a:xfrm>
            <a:off x="7533136" y="646441"/>
            <a:ext cx="4658863" cy="3952185"/>
          </a:xfrm>
          <a:prstGeom prst="rect">
            <a:avLst/>
          </a:prstGeom>
        </p:spPr>
      </p:pic>
      <p:grpSp>
        <p:nvGrpSpPr>
          <p:cNvPr id="3" name="Group 2" descr="slide number">
            <a:extLst>
              <a:ext uri="{FF2B5EF4-FFF2-40B4-BE49-F238E27FC236}">
                <a16:creationId xmlns:a16="http://schemas.microsoft.com/office/drawing/2014/main" id="{857838D1-75B0-2E30-E621-8B76DD884ED8}"/>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3A099097-FD72-8D78-6D53-053323F1AFAF}"/>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02BBC67A-C3F7-B3FF-7200-6B66022987B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C2363FC1-7A18-4D6B-8458-58A96AE545B7}"/>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14</a:t>
            </a:fld>
            <a:endParaRPr lang="en-US" dirty="0"/>
          </a:p>
        </p:txBody>
      </p:sp>
    </p:spTree>
    <p:extLst>
      <p:ext uri="{BB962C8B-B14F-4D97-AF65-F5344CB8AC3E}">
        <p14:creationId xmlns:p14="http://schemas.microsoft.com/office/powerpoint/2010/main" val="3043084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9" name="Rectangle 4102">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10" name="Rectangle 410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06">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00811" y="317500"/>
            <a:ext cx="5927576" cy="1701800"/>
          </a:xfrm>
        </p:spPr>
        <p:txBody>
          <a:bodyPr vert="horz" lIns="91440" tIns="45720" rIns="91440" bIns="45720" rtlCol="0" anchor="ctr">
            <a:normAutofit/>
          </a:bodyPr>
          <a:lstStyle/>
          <a:p>
            <a:pPr>
              <a:lnSpc>
                <a:spcPct val="90000"/>
              </a:lnSpc>
            </a:pPr>
            <a:r>
              <a:rPr lang="en-US" sz="5600" kern="1200" cap="all" spc="120" baseline="0">
                <a:solidFill>
                  <a:schemeClr val="bg1"/>
                </a:solidFill>
                <a:latin typeface="+mj-lt"/>
                <a:ea typeface="+mj-ea"/>
                <a:cs typeface="+mj-cs"/>
              </a:rPr>
              <a:t>Engine Danger Zones</a:t>
            </a:r>
          </a:p>
        </p:txBody>
      </p:sp>
      <p:pic>
        <p:nvPicPr>
          <p:cNvPr id="4098" name="Picture 2" descr="engine operation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47" r="13743"/>
          <a:stretch/>
        </p:blipFill>
        <p:spPr bwMode="auto">
          <a:xfrm>
            <a:off x="20" y="10"/>
            <a:ext cx="4657324"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5300810" y="2587625"/>
            <a:ext cx="5927577" cy="3594100"/>
          </a:xfrm>
        </p:spPr>
        <p:txBody>
          <a:bodyPr vert="horz" lIns="91440" tIns="45720" rIns="91440" bIns="45720" rtlCol="0" anchor="t">
            <a:normAutofit/>
          </a:bodyPr>
          <a:lstStyle/>
          <a:p>
            <a:pPr marL="457200" indent="-457200">
              <a:lnSpc>
                <a:spcPct val="91000"/>
              </a:lnSpc>
              <a:buFont typeface="Wingdings" panose="05000000000000000000" pitchFamily="2" charset="2"/>
              <a:buChar char="§"/>
            </a:pPr>
            <a:r>
              <a:rPr lang="en-US" dirty="0"/>
              <a:t>When working in close proximity of a moving engine, there is an increased risk for an  accident to occur. </a:t>
            </a:r>
          </a:p>
          <a:p>
            <a:pPr marL="457200" indent="-457200">
              <a:lnSpc>
                <a:spcPct val="91000"/>
              </a:lnSpc>
              <a:buFont typeface="Wingdings" panose="05000000000000000000" pitchFamily="2" charset="2"/>
              <a:buChar char="§"/>
            </a:pPr>
            <a:r>
              <a:rPr lang="en-US" dirty="0"/>
              <a:t>Given the size of our engines and the environment we work in, operator “blind spots” or danger zones exist. </a:t>
            </a:r>
          </a:p>
        </p:txBody>
      </p:sp>
      <p:grpSp>
        <p:nvGrpSpPr>
          <p:cNvPr id="4" name="Group 3" descr="slide number">
            <a:extLst>
              <a:ext uri="{FF2B5EF4-FFF2-40B4-BE49-F238E27FC236}">
                <a16:creationId xmlns:a16="http://schemas.microsoft.com/office/drawing/2014/main" id="{4CF23133-6A55-A21D-2DBB-5A5E6BC4DADC}"/>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6E842BB0-858F-C95C-A496-E6AFBE6C85E6}"/>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2F1C377D-2D5A-3624-5C17-29EDD06D914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AE4A835D-48B2-D2B5-D6B3-E8B5E6E233BB}"/>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15</a:t>
            </a:fld>
            <a:endParaRPr lang="en-US" dirty="0"/>
          </a:p>
        </p:txBody>
      </p:sp>
    </p:spTree>
    <p:extLst>
      <p:ext uri="{BB962C8B-B14F-4D97-AF65-F5344CB8AC3E}">
        <p14:creationId xmlns:p14="http://schemas.microsoft.com/office/powerpoint/2010/main" val="178906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1">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sz="6600" kern="1200" cap="all" spc="120" baseline="0">
                <a:solidFill>
                  <a:schemeClr val="bg1"/>
                </a:solidFill>
                <a:latin typeface="+mj-lt"/>
                <a:ea typeface="+mj-ea"/>
                <a:cs typeface="+mj-cs"/>
              </a:rPr>
              <a:t>Engine Danger Zones</a:t>
            </a:r>
          </a:p>
        </p:txBody>
      </p:sp>
      <p:pic>
        <p:nvPicPr>
          <p:cNvPr id="5" name="Picture 4" descr="danger zones"/>
          <p:cNvPicPr>
            <a:picLocks noChangeAspect="1"/>
          </p:cNvPicPr>
          <p:nvPr/>
        </p:nvPicPr>
        <p:blipFill>
          <a:blip r:embed="rId3"/>
          <a:stretch>
            <a:fillRect/>
          </a:stretch>
        </p:blipFill>
        <p:spPr>
          <a:xfrm>
            <a:off x="1003210" y="2835777"/>
            <a:ext cx="3604949" cy="3307372"/>
          </a:xfrm>
          <a:prstGeom prst="rect">
            <a:avLst/>
          </a:prstGeom>
        </p:spPr>
      </p:pic>
      <p:sp>
        <p:nvSpPr>
          <p:cNvPr id="3" name="Content Placeholder 2"/>
          <p:cNvSpPr>
            <a:spLocks noGrp="1"/>
          </p:cNvSpPr>
          <p:nvPr>
            <p:ph sz="half" idx="1"/>
          </p:nvPr>
        </p:nvSpPr>
        <p:spPr>
          <a:xfrm>
            <a:off x="5296240" y="2835776"/>
            <a:ext cx="5932591" cy="3793624"/>
          </a:xfrm>
        </p:spPr>
        <p:txBody>
          <a:bodyPr vert="horz" lIns="91440" tIns="45720" rIns="91440" bIns="45720" rtlCol="0" anchor="ctr">
            <a:normAutofit/>
          </a:bodyPr>
          <a:lstStyle/>
          <a:p>
            <a:pPr>
              <a:buFont typeface="Wingdings" panose="05000000000000000000" pitchFamily="2" charset="2"/>
              <a:buChar char="§"/>
            </a:pPr>
            <a:r>
              <a:rPr lang="en-US" dirty="0"/>
              <a:t>Whenever possible, operate in the green zones. </a:t>
            </a:r>
          </a:p>
          <a:p>
            <a:pPr lvl="1">
              <a:buFont typeface="Arial" panose="020B0604020202020204" pitchFamily="34" charset="0"/>
              <a:buChar char="•"/>
            </a:pPr>
            <a:r>
              <a:rPr lang="en-US" dirty="0"/>
              <a:t>Offer visual contact with the operator.</a:t>
            </a:r>
          </a:p>
          <a:p>
            <a:pPr>
              <a:buFont typeface="Wingdings" panose="05000000000000000000" pitchFamily="2" charset="2"/>
              <a:buChar char="§"/>
            </a:pPr>
            <a:r>
              <a:rPr lang="en-US" dirty="0"/>
              <a:t>Yellow zones are areas of limited visibility and mirror-use areas.</a:t>
            </a:r>
          </a:p>
          <a:p>
            <a:pPr lvl="1">
              <a:buFont typeface="Arial" panose="020B0604020202020204" pitchFamily="34" charset="0"/>
              <a:buChar char="•"/>
            </a:pPr>
            <a:r>
              <a:rPr lang="en-US" dirty="0"/>
              <a:t>Notify the driver when you are in these areas.  </a:t>
            </a:r>
          </a:p>
          <a:p>
            <a:endParaRPr lang="en-US" sz="2400" dirty="0"/>
          </a:p>
        </p:txBody>
      </p:sp>
      <p:grpSp>
        <p:nvGrpSpPr>
          <p:cNvPr id="4" name="Group 3" descr="slide number">
            <a:extLst>
              <a:ext uri="{FF2B5EF4-FFF2-40B4-BE49-F238E27FC236}">
                <a16:creationId xmlns:a16="http://schemas.microsoft.com/office/drawing/2014/main" id="{9A1F85DC-5D8C-9BB4-C35C-2443EB4C0C26}"/>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6B4F3003-046E-B2D3-D9FF-4B5DC35D2001}"/>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500AC4FC-41C1-1917-A897-E20E1E4CC26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2D9EA225-E0D5-4398-AF74-77C911FB103C}"/>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16</a:t>
            </a:fld>
            <a:endParaRPr lang="en-US" dirty="0"/>
          </a:p>
        </p:txBody>
      </p:sp>
    </p:spTree>
    <p:extLst>
      <p:ext uri="{BB962C8B-B14F-4D97-AF65-F5344CB8AC3E}">
        <p14:creationId xmlns:p14="http://schemas.microsoft.com/office/powerpoint/2010/main" val="1320245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sz="6600" kern="1200" cap="all" spc="120" baseline="0">
                <a:solidFill>
                  <a:schemeClr val="bg1"/>
                </a:solidFill>
                <a:latin typeface="+mj-lt"/>
                <a:ea typeface="+mj-ea"/>
                <a:cs typeface="+mj-cs"/>
              </a:rPr>
              <a:t>Engine Danger Zones</a:t>
            </a:r>
          </a:p>
        </p:txBody>
      </p:sp>
      <p:sp>
        <p:nvSpPr>
          <p:cNvPr id="3" name="Content Placeholder 2"/>
          <p:cNvSpPr>
            <a:spLocks noGrp="1"/>
          </p:cNvSpPr>
          <p:nvPr>
            <p:ph sz="half" idx="1"/>
          </p:nvPr>
        </p:nvSpPr>
        <p:spPr>
          <a:xfrm>
            <a:off x="960120" y="2784143"/>
            <a:ext cx="5782586" cy="3433031"/>
          </a:xfrm>
        </p:spPr>
        <p:txBody>
          <a:bodyPr vert="horz" lIns="91440" tIns="45720" rIns="91440" bIns="45720" rtlCol="0" anchor="t">
            <a:normAutofit/>
          </a:bodyPr>
          <a:lstStyle/>
          <a:p>
            <a:pPr marL="457200" indent="-457200">
              <a:buFont typeface="Wingdings" panose="05000000000000000000" pitchFamily="2" charset="2"/>
              <a:buChar char="§"/>
            </a:pPr>
            <a:r>
              <a:rPr lang="en-US" b="1" u="sng" dirty="0"/>
              <a:t>Never</a:t>
            </a:r>
            <a:r>
              <a:rPr lang="en-US" dirty="0"/>
              <a:t> work in red zones when vehicle is moving.</a:t>
            </a:r>
          </a:p>
          <a:p>
            <a:pPr marL="457200" indent="-457200">
              <a:buFont typeface="Wingdings" panose="05000000000000000000" pitchFamily="2" charset="2"/>
              <a:buChar char="§"/>
            </a:pPr>
            <a:r>
              <a:rPr lang="en-US" dirty="0"/>
              <a:t>Notify operator prior to entering red zones.</a:t>
            </a:r>
          </a:p>
          <a:p>
            <a:pPr marL="457200" indent="-457200">
              <a:buFont typeface="Wingdings" panose="05000000000000000000" pitchFamily="2" charset="2"/>
              <a:buChar char="§"/>
            </a:pPr>
            <a:r>
              <a:rPr lang="en-US" dirty="0"/>
              <a:t>Stay out of red zone where the operator has no visual.</a:t>
            </a:r>
          </a:p>
        </p:txBody>
      </p:sp>
      <p:pic>
        <p:nvPicPr>
          <p:cNvPr id="5" name="Picture 4" descr="danger zones"/>
          <p:cNvPicPr>
            <a:picLocks noChangeAspect="1"/>
          </p:cNvPicPr>
          <p:nvPr/>
        </p:nvPicPr>
        <p:blipFill>
          <a:blip r:embed="rId2"/>
          <a:stretch>
            <a:fillRect/>
          </a:stretch>
        </p:blipFill>
        <p:spPr>
          <a:xfrm>
            <a:off x="7691551" y="2852382"/>
            <a:ext cx="3696040" cy="3364792"/>
          </a:xfrm>
          <a:prstGeom prst="rect">
            <a:avLst/>
          </a:prstGeom>
        </p:spPr>
      </p:pic>
      <p:grpSp>
        <p:nvGrpSpPr>
          <p:cNvPr id="6" name="Group 5" descr="slide number">
            <a:extLst>
              <a:ext uri="{FF2B5EF4-FFF2-40B4-BE49-F238E27FC236}">
                <a16:creationId xmlns:a16="http://schemas.microsoft.com/office/drawing/2014/main" id="{B74BC835-7E23-DD89-D3FE-BD46A0DD3505}"/>
              </a:ext>
            </a:extLst>
          </p:cNvPr>
          <p:cNvGrpSpPr/>
          <p:nvPr/>
        </p:nvGrpSpPr>
        <p:grpSpPr>
          <a:xfrm>
            <a:off x="11633708" y="6283960"/>
            <a:ext cx="393192" cy="393192"/>
            <a:chOff x="8522208" y="6258560"/>
            <a:chExt cx="393192" cy="393192"/>
          </a:xfrm>
        </p:grpSpPr>
        <p:sp>
          <p:nvSpPr>
            <p:cNvPr id="7" name="Oval 6" descr="oval">
              <a:extLst>
                <a:ext uri="{FF2B5EF4-FFF2-40B4-BE49-F238E27FC236}">
                  <a16:creationId xmlns:a16="http://schemas.microsoft.com/office/drawing/2014/main" id="{A9801DC7-A568-A004-2344-91694826E05A}"/>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EA582F5F-1DEE-47CC-F7BA-C7B5448BC41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a:extLst>
              <a:ext uri="{FF2B5EF4-FFF2-40B4-BE49-F238E27FC236}">
                <a16:creationId xmlns:a16="http://schemas.microsoft.com/office/drawing/2014/main" id="{8D157262-7B67-B34F-CC08-507306D4C238}"/>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17</a:t>
            </a:fld>
            <a:endParaRPr lang="en-US" dirty="0"/>
          </a:p>
        </p:txBody>
      </p:sp>
    </p:spTree>
    <p:extLst>
      <p:ext uri="{BB962C8B-B14F-4D97-AF65-F5344CB8AC3E}">
        <p14:creationId xmlns:p14="http://schemas.microsoft.com/office/powerpoint/2010/main" val="1985374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F58FB36D-73B3-45EF-8CD4-221CCC8BE0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7835D7-DF12-420F-843A-1C5083D2B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sz="6600" kern="1200" cap="all" spc="120" baseline="0">
                <a:solidFill>
                  <a:schemeClr val="bg1"/>
                </a:solidFill>
                <a:latin typeface="+mj-lt"/>
                <a:ea typeface="+mj-ea"/>
                <a:cs typeface="+mj-cs"/>
              </a:rPr>
              <a:t>Engine Danger Zones</a:t>
            </a:r>
          </a:p>
        </p:txBody>
      </p:sp>
      <p:sp>
        <p:nvSpPr>
          <p:cNvPr id="3" name="Content Placeholder 2"/>
          <p:cNvSpPr>
            <a:spLocks noGrp="1"/>
          </p:cNvSpPr>
          <p:nvPr>
            <p:ph sz="half" idx="1"/>
          </p:nvPr>
        </p:nvSpPr>
        <p:spPr>
          <a:xfrm>
            <a:off x="960120" y="2784143"/>
            <a:ext cx="5782586" cy="3433031"/>
          </a:xfrm>
        </p:spPr>
        <p:txBody>
          <a:bodyPr vert="horz" lIns="91440" tIns="45720" rIns="91440" bIns="45720" rtlCol="0" anchor="t">
            <a:normAutofit/>
          </a:bodyPr>
          <a:lstStyle/>
          <a:p>
            <a:pPr marL="457200" indent="-457200">
              <a:buFont typeface="Wingdings" panose="05000000000000000000" pitchFamily="2" charset="2"/>
              <a:buChar char="§"/>
            </a:pPr>
            <a:r>
              <a:rPr lang="en-US" dirty="0"/>
              <a:t>The red area in front of the engine extends 10 feet out from the front bumper. </a:t>
            </a:r>
          </a:p>
          <a:p>
            <a:pPr marL="457200" indent="-457200">
              <a:buFont typeface="Wingdings" panose="05000000000000000000" pitchFamily="2" charset="2"/>
              <a:buChar char="§"/>
            </a:pPr>
            <a:r>
              <a:rPr lang="en-US" dirty="0"/>
              <a:t>You must have visual contact with the driver when working in front of the vehicle beyond the 10-foot range. </a:t>
            </a:r>
          </a:p>
        </p:txBody>
      </p:sp>
      <p:pic>
        <p:nvPicPr>
          <p:cNvPr id="5" name="Picture 4" descr="danger zones"/>
          <p:cNvPicPr>
            <a:picLocks noChangeAspect="1"/>
          </p:cNvPicPr>
          <p:nvPr/>
        </p:nvPicPr>
        <p:blipFill>
          <a:blip r:embed="rId3"/>
          <a:stretch>
            <a:fillRect/>
          </a:stretch>
        </p:blipFill>
        <p:spPr>
          <a:xfrm>
            <a:off x="7691551" y="2852382"/>
            <a:ext cx="3696040" cy="3364792"/>
          </a:xfrm>
          <a:prstGeom prst="rect">
            <a:avLst/>
          </a:prstGeom>
        </p:spPr>
      </p:pic>
      <p:grpSp>
        <p:nvGrpSpPr>
          <p:cNvPr id="4" name="Group 3" descr="slide number">
            <a:extLst>
              <a:ext uri="{FF2B5EF4-FFF2-40B4-BE49-F238E27FC236}">
                <a16:creationId xmlns:a16="http://schemas.microsoft.com/office/drawing/2014/main" id="{0241DD24-5703-7311-D085-562AE7749909}"/>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87CF2BC0-E620-7F8E-5AD3-B58517EEB83F}"/>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3A54A050-E2A4-DD27-DC11-C61939A2CB8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21F44DAB-CBF0-F4E5-0174-544DF5051DBB}"/>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18</a:t>
            </a:fld>
            <a:endParaRPr lang="en-US" dirty="0"/>
          </a:p>
        </p:txBody>
      </p:sp>
    </p:spTree>
    <p:extLst>
      <p:ext uri="{BB962C8B-B14F-4D97-AF65-F5344CB8AC3E}">
        <p14:creationId xmlns:p14="http://schemas.microsoft.com/office/powerpoint/2010/main" val="1289124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9" name="Rectangle 5128">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438" y="317499"/>
            <a:ext cx="4500737" cy="2095501"/>
          </a:xfrm>
        </p:spPr>
        <p:txBody>
          <a:bodyPr>
            <a:normAutofit/>
          </a:bodyPr>
          <a:lstStyle/>
          <a:p>
            <a:r>
              <a:rPr lang="en-US" sz="5100">
                <a:solidFill>
                  <a:schemeClr val="tx1"/>
                </a:solidFill>
              </a:rPr>
              <a:t>Engine Spotter Usage </a:t>
            </a:r>
          </a:p>
        </p:txBody>
      </p:sp>
      <p:sp>
        <p:nvSpPr>
          <p:cNvPr id="3" name="Content Placeholder 2"/>
          <p:cNvSpPr>
            <a:spLocks noGrp="1"/>
          </p:cNvSpPr>
          <p:nvPr>
            <p:ph idx="1"/>
          </p:nvPr>
        </p:nvSpPr>
        <p:spPr>
          <a:xfrm>
            <a:off x="960438" y="2587625"/>
            <a:ext cx="4500737" cy="3594100"/>
          </a:xfrm>
        </p:spPr>
        <p:txBody>
          <a:bodyPr anchor="t">
            <a:normAutofit/>
          </a:bodyPr>
          <a:lstStyle/>
          <a:p>
            <a:r>
              <a:rPr lang="en-US" dirty="0"/>
              <a:t>There are always blind spots around the engine.</a:t>
            </a:r>
          </a:p>
          <a:p>
            <a:r>
              <a:rPr lang="en-US" dirty="0"/>
              <a:t>Always use a spotter when another person is available.</a:t>
            </a:r>
          </a:p>
          <a:p>
            <a:r>
              <a:rPr lang="en-US" dirty="0"/>
              <a:t>If alone, get out and do a visual yourself.</a:t>
            </a:r>
          </a:p>
        </p:txBody>
      </p:sp>
      <p:pic>
        <p:nvPicPr>
          <p:cNvPr id="5122" name="Picture 2" descr="engine spott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089"/>
          <a:stretch/>
        </p:blipFill>
        <p:spPr bwMode="auto">
          <a:xfrm>
            <a:off x="6094474" y="10"/>
            <a:ext cx="60975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slide number">
            <a:extLst>
              <a:ext uri="{FF2B5EF4-FFF2-40B4-BE49-F238E27FC236}">
                <a16:creationId xmlns:a16="http://schemas.microsoft.com/office/drawing/2014/main" id="{66BB37BD-1809-BDE9-02AF-F2110D4CE1DE}"/>
              </a:ext>
            </a:extLst>
          </p:cNvPr>
          <p:cNvGrpSpPr/>
          <p:nvPr/>
        </p:nvGrpSpPr>
        <p:grpSpPr>
          <a:xfrm>
            <a:off x="11633708" y="6283960"/>
            <a:ext cx="393192" cy="393192"/>
            <a:chOff x="8522208" y="6258560"/>
            <a:chExt cx="393192" cy="393192"/>
          </a:xfrm>
        </p:grpSpPr>
        <p:sp>
          <p:nvSpPr>
            <p:cNvPr id="9" name="Oval 8" descr="oval">
              <a:extLst>
                <a:ext uri="{FF2B5EF4-FFF2-40B4-BE49-F238E27FC236}">
                  <a16:creationId xmlns:a16="http://schemas.microsoft.com/office/drawing/2014/main" id="{68EC6FCE-0D34-43A4-4DC5-27DD5789DC37}"/>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E2DAB540-E852-72BA-D195-21B637AD3CC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A73A559D-CD5C-6A91-A554-60F89AB6F596}"/>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0719047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5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3" name="Rectangle 6155">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Title 1"/>
          <p:cNvSpPr>
            <a:spLocks noGrp="1"/>
          </p:cNvSpPr>
          <p:nvPr>
            <p:ph type="title"/>
          </p:nvPr>
        </p:nvSpPr>
        <p:spPr>
          <a:xfrm>
            <a:off x="960120" y="317814"/>
            <a:ext cx="10268712" cy="1700784"/>
          </a:xfrm>
        </p:spPr>
        <p:txBody>
          <a:bodyPr>
            <a:normAutofit/>
          </a:bodyPr>
          <a:lstStyle/>
          <a:p>
            <a:r>
              <a:rPr lang="en-US" altLang="en-US"/>
              <a:t>Objectives</a:t>
            </a:r>
            <a:endParaRPr lang="en-US" altLang="en-US" dirty="0"/>
          </a:p>
        </p:txBody>
      </p:sp>
      <p:sp>
        <p:nvSpPr>
          <p:cNvPr id="6147" name="Content Placeholder 2"/>
          <p:cNvSpPr>
            <a:spLocks noGrp="1"/>
          </p:cNvSpPr>
          <p:nvPr>
            <p:ph type="subTitle" idx="1"/>
          </p:nvPr>
        </p:nvSpPr>
        <p:spPr>
          <a:xfrm>
            <a:off x="406400" y="2582802"/>
            <a:ext cx="7112000" cy="4055107"/>
          </a:xfrm>
          <a:noFill/>
          <a:ln w="28575" algn="ctr">
            <a:noFill/>
            <a:miter lim="800000"/>
            <a:headEnd/>
            <a:tailEnd/>
          </a:ln>
          <a:effectLst/>
        </p:spPr>
        <p:txBody>
          <a:bodyPr>
            <a:normAutofit/>
          </a:bodyPr>
          <a:lstStyle/>
          <a:p>
            <a:pPr marL="457200" lvl="0" indent="-457200">
              <a:buFont typeface="Wingdings" panose="05000000000000000000" pitchFamily="2" charset="2"/>
              <a:buChar char="§"/>
            </a:pPr>
            <a:r>
              <a:rPr lang="en-US" dirty="0"/>
              <a:t>Describe and demonstrate the driver walk-around before moving a fire engine.</a:t>
            </a:r>
          </a:p>
          <a:p>
            <a:pPr marL="457200" lvl="0" indent="-457200">
              <a:buFont typeface="Wingdings" panose="05000000000000000000" pitchFamily="2" charset="2"/>
              <a:buChar char="§"/>
            </a:pPr>
            <a:r>
              <a:rPr lang="en-US" dirty="0"/>
              <a:t>Describe the STOP procedure and how it relates to the driver when operating a fire engine.</a:t>
            </a:r>
          </a:p>
          <a:p>
            <a:pPr marL="457200" lvl="0" indent="-457200">
              <a:buFont typeface="Wingdings" panose="05000000000000000000" pitchFamily="2" charset="2"/>
              <a:buChar char="§"/>
            </a:pPr>
            <a:r>
              <a:rPr lang="en-US" dirty="0"/>
              <a:t>Identify danger zones around fire engines and describe actions that can be performed to reduce risk in these areas.</a:t>
            </a:r>
          </a:p>
        </p:txBody>
      </p:sp>
      <p:pic>
        <p:nvPicPr>
          <p:cNvPr id="6149" name="Picture 228" descr="Target icon"/>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tretch>
            <a:fillRect/>
          </a:stretch>
        </p:blipFill>
        <p:spPr bwMode="auto">
          <a:xfrm>
            <a:off x="8492960" y="2798588"/>
            <a:ext cx="3307372" cy="3307372"/>
          </a:xfrm>
          <a:prstGeom prst="rect">
            <a:avLst/>
          </a:prstGeom>
          <a:solidFill>
            <a:schemeClr val="bg1"/>
          </a:solidFill>
        </p:spPr>
      </p:pic>
      <p:grpSp>
        <p:nvGrpSpPr>
          <p:cNvPr id="2" name="Group 1" descr="slide number">
            <a:extLst>
              <a:ext uri="{FF2B5EF4-FFF2-40B4-BE49-F238E27FC236}">
                <a16:creationId xmlns:a16="http://schemas.microsoft.com/office/drawing/2014/main" id="{94FCF150-982B-6CFE-B6FD-9D45D87CD6B0}"/>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BC82F366-5BCB-349B-B108-FE29043EC8EB}"/>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E07B8FB1-8F2F-1147-E62D-8E79B6A3BB3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290932AF-1722-3D26-E2AD-36FE6AFE6BF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a:t>
            </a:fld>
            <a:endParaRPr lang="en-US" dirty="0"/>
          </a:p>
        </p:txBody>
      </p:sp>
    </p:spTree>
    <p:extLst>
      <p:ext uri="{BB962C8B-B14F-4D97-AF65-F5344CB8AC3E}">
        <p14:creationId xmlns:p14="http://schemas.microsoft.com/office/powerpoint/2010/main" val="341184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643467"/>
            <a:ext cx="4628638" cy="5571066"/>
          </a:xfrm>
        </p:spPr>
        <p:txBody>
          <a:bodyPr>
            <a:normAutofit/>
          </a:bodyPr>
          <a:lstStyle/>
          <a:p>
            <a:r>
              <a:rPr lang="en-US" dirty="0"/>
              <a:t>When to Use a Spotter</a:t>
            </a:r>
          </a:p>
        </p:txBody>
      </p:sp>
      <p:grpSp>
        <p:nvGrpSpPr>
          <p:cNvPr id="12" name="Group 11">
            <a:extLst>
              <a:ext uri="{FF2B5EF4-FFF2-40B4-BE49-F238E27FC236}">
                <a16:creationId xmlns:a16="http://schemas.microsoft.com/office/drawing/2014/main" id="{3A623082-94B8-30B1-C30F-017E9591D0F1}"/>
              </a:ext>
              <a:ext uri="{C183D7F6-B498-43B3-948B-1728B52AA6E4}">
                <adec:decorative xmlns:adec="http://schemas.microsoft.com/office/drawing/2017/decorative" val="1"/>
              </a:ext>
            </a:extLst>
          </p:cNvPr>
          <p:cNvGrpSpPr/>
          <p:nvPr/>
        </p:nvGrpSpPr>
        <p:grpSpPr>
          <a:xfrm>
            <a:off x="6737940" y="644148"/>
            <a:ext cx="4490447" cy="5578941"/>
            <a:chOff x="6737940" y="644148"/>
            <a:chExt cx="4490447" cy="5578941"/>
          </a:xfrm>
        </p:grpSpPr>
        <p:sp>
          <p:nvSpPr>
            <p:cNvPr id="16" name="Straight Connector 15">
              <a:extLst>
                <a:ext uri="{FF2B5EF4-FFF2-40B4-BE49-F238E27FC236}">
                  <a16:creationId xmlns:a16="http://schemas.microsoft.com/office/drawing/2014/main" id="{6C53B9B4-D725-A8B6-4D60-8F6153D245D0}"/>
                </a:ext>
              </a:extLst>
            </p:cNvPr>
            <p:cNvSpPr/>
            <p:nvPr/>
          </p:nvSpPr>
          <p:spPr>
            <a:xfrm>
              <a:off x="6737940" y="644148"/>
              <a:ext cx="4490447" cy="0"/>
            </a:xfrm>
            <a:prstGeom prst="line">
              <a:avLst/>
            </a:prstGeom>
            <a:ln w="38100"/>
          </p:spPr>
          <p:style>
            <a:lnRef idx="1">
              <a:schemeClr val="dk1"/>
            </a:lnRef>
            <a:fillRef idx="0">
              <a:schemeClr val="dk1"/>
            </a:fillRef>
            <a:effectRef idx="0">
              <a:schemeClr val="dk1"/>
            </a:effectRef>
            <a:fontRef idx="minor">
              <a:schemeClr val="tx1"/>
            </a:fontRef>
          </p:style>
          <p:txBody>
            <a:bodyPr anchor="ctr" anchorCtr="0"/>
            <a:lstStyle/>
            <a:p>
              <a:endParaRPr lang="en-US"/>
            </a:p>
          </p:txBody>
        </p:sp>
        <p:sp>
          <p:nvSpPr>
            <p:cNvPr id="17" name="Freeform: Shape 16">
              <a:extLst>
                <a:ext uri="{FF2B5EF4-FFF2-40B4-BE49-F238E27FC236}">
                  <a16:creationId xmlns:a16="http://schemas.microsoft.com/office/drawing/2014/main" id="{51A2FB38-5B24-7353-3891-BD8BDE0967E5}"/>
                </a:ext>
              </a:extLst>
            </p:cNvPr>
            <p:cNvSpPr/>
            <p:nvPr/>
          </p:nvSpPr>
          <p:spPr>
            <a:xfrm>
              <a:off x="6737940" y="644148"/>
              <a:ext cx="4490447" cy="1115788"/>
            </a:xfrm>
            <a:custGeom>
              <a:avLst/>
              <a:gdLst>
                <a:gd name="connsiteX0" fmla="*/ 0 w 4490447"/>
                <a:gd name="connsiteY0" fmla="*/ 0 h 1115788"/>
                <a:gd name="connsiteX1" fmla="*/ 4490447 w 4490447"/>
                <a:gd name="connsiteY1" fmla="*/ 0 h 1115788"/>
                <a:gd name="connsiteX2" fmla="*/ 4490447 w 4490447"/>
                <a:gd name="connsiteY2" fmla="*/ 1115788 h 1115788"/>
                <a:gd name="connsiteX3" fmla="*/ 0 w 4490447"/>
                <a:gd name="connsiteY3" fmla="*/ 1115788 h 1115788"/>
                <a:gd name="connsiteX4" fmla="*/ 0 w 4490447"/>
                <a:gd name="connsiteY4" fmla="*/ 0 h 111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447" h="1115788">
                  <a:moveTo>
                    <a:pt x="0" y="0"/>
                  </a:moveTo>
                  <a:lnTo>
                    <a:pt x="4490447" y="0"/>
                  </a:lnTo>
                  <a:lnTo>
                    <a:pt x="4490447" y="1115788"/>
                  </a:lnTo>
                  <a:lnTo>
                    <a:pt x="0" y="11157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baseline="0" dirty="0"/>
                <a:t>Backing up </a:t>
              </a:r>
              <a:endParaRPr lang="en-US" sz="2800" kern="1200" dirty="0"/>
            </a:p>
          </p:txBody>
        </p:sp>
        <p:sp>
          <p:nvSpPr>
            <p:cNvPr id="18" name="Straight Connector 17">
              <a:extLst>
                <a:ext uri="{FF2B5EF4-FFF2-40B4-BE49-F238E27FC236}">
                  <a16:creationId xmlns:a16="http://schemas.microsoft.com/office/drawing/2014/main" id="{3EB8BBAD-8955-1A57-836F-40ED33C376B3}"/>
                </a:ext>
              </a:extLst>
            </p:cNvPr>
            <p:cNvSpPr/>
            <p:nvPr/>
          </p:nvSpPr>
          <p:spPr>
            <a:xfrm>
              <a:off x="6737940" y="1759936"/>
              <a:ext cx="4490447" cy="0"/>
            </a:xfrm>
            <a:prstGeom prst="line">
              <a:avLst/>
            </a:prstGeom>
            <a:ln w="38100"/>
          </p:spPr>
          <p:style>
            <a:lnRef idx="1">
              <a:schemeClr val="dk1"/>
            </a:lnRef>
            <a:fillRef idx="0">
              <a:schemeClr val="dk1"/>
            </a:fillRef>
            <a:effectRef idx="0">
              <a:schemeClr val="dk1"/>
            </a:effectRef>
            <a:fontRef idx="minor">
              <a:schemeClr val="tx1"/>
            </a:fontRef>
          </p:style>
          <p:txBody>
            <a:bodyPr anchor="ctr" anchorCtr="0"/>
            <a:lstStyle/>
            <a:p>
              <a:endParaRPr lang="en-US"/>
            </a:p>
          </p:txBody>
        </p:sp>
        <p:sp>
          <p:nvSpPr>
            <p:cNvPr id="19" name="Freeform: Shape 18">
              <a:extLst>
                <a:ext uri="{FF2B5EF4-FFF2-40B4-BE49-F238E27FC236}">
                  <a16:creationId xmlns:a16="http://schemas.microsoft.com/office/drawing/2014/main" id="{8883F570-A930-189D-1BC1-7B5D0BE8D442}"/>
                </a:ext>
              </a:extLst>
            </p:cNvPr>
            <p:cNvSpPr/>
            <p:nvPr/>
          </p:nvSpPr>
          <p:spPr>
            <a:xfrm>
              <a:off x="6737940" y="1759936"/>
              <a:ext cx="4490447" cy="1115788"/>
            </a:xfrm>
            <a:custGeom>
              <a:avLst/>
              <a:gdLst>
                <a:gd name="connsiteX0" fmla="*/ 0 w 4490447"/>
                <a:gd name="connsiteY0" fmla="*/ 0 h 1115788"/>
                <a:gd name="connsiteX1" fmla="*/ 4490447 w 4490447"/>
                <a:gd name="connsiteY1" fmla="*/ 0 h 1115788"/>
                <a:gd name="connsiteX2" fmla="*/ 4490447 w 4490447"/>
                <a:gd name="connsiteY2" fmla="*/ 1115788 h 1115788"/>
                <a:gd name="connsiteX3" fmla="*/ 0 w 4490447"/>
                <a:gd name="connsiteY3" fmla="*/ 1115788 h 1115788"/>
                <a:gd name="connsiteX4" fmla="*/ 0 w 4490447"/>
                <a:gd name="connsiteY4" fmla="*/ 0 h 111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447" h="1115788">
                  <a:moveTo>
                    <a:pt x="0" y="0"/>
                  </a:moveTo>
                  <a:lnTo>
                    <a:pt x="4490447" y="0"/>
                  </a:lnTo>
                  <a:lnTo>
                    <a:pt x="4490447" y="1115788"/>
                  </a:lnTo>
                  <a:lnTo>
                    <a:pt x="0" y="11157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baseline="0" dirty="0"/>
                <a:t>Off-road pioneering </a:t>
              </a:r>
              <a:endParaRPr lang="en-US" sz="2800" kern="1200" dirty="0"/>
            </a:p>
          </p:txBody>
        </p:sp>
        <p:sp>
          <p:nvSpPr>
            <p:cNvPr id="20" name="Straight Connector 19">
              <a:extLst>
                <a:ext uri="{FF2B5EF4-FFF2-40B4-BE49-F238E27FC236}">
                  <a16:creationId xmlns:a16="http://schemas.microsoft.com/office/drawing/2014/main" id="{38045776-99B9-8CB6-81EB-C3E209F08531}"/>
                </a:ext>
              </a:extLst>
            </p:cNvPr>
            <p:cNvSpPr/>
            <p:nvPr/>
          </p:nvSpPr>
          <p:spPr>
            <a:xfrm>
              <a:off x="6737940" y="2875724"/>
              <a:ext cx="4490447" cy="0"/>
            </a:xfrm>
            <a:prstGeom prst="line">
              <a:avLst/>
            </a:prstGeom>
            <a:ln w="38100"/>
          </p:spPr>
          <p:style>
            <a:lnRef idx="1">
              <a:schemeClr val="dk1"/>
            </a:lnRef>
            <a:fillRef idx="0">
              <a:schemeClr val="dk1"/>
            </a:fillRef>
            <a:effectRef idx="0">
              <a:schemeClr val="dk1"/>
            </a:effectRef>
            <a:fontRef idx="minor">
              <a:schemeClr val="tx1"/>
            </a:fontRef>
          </p:style>
          <p:txBody>
            <a:bodyPr anchor="ctr" anchorCtr="0"/>
            <a:lstStyle/>
            <a:p>
              <a:endParaRPr lang="en-US"/>
            </a:p>
          </p:txBody>
        </p:sp>
        <p:sp>
          <p:nvSpPr>
            <p:cNvPr id="21" name="Freeform: Shape 20">
              <a:extLst>
                <a:ext uri="{FF2B5EF4-FFF2-40B4-BE49-F238E27FC236}">
                  <a16:creationId xmlns:a16="http://schemas.microsoft.com/office/drawing/2014/main" id="{4CD25C81-ABE1-0FEB-1B14-420FEC68987E}"/>
                </a:ext>
              </a:extLst>
            </p:cNvPr>
            <p:cNvSpPr/>
            <p:nvPr/>
          </p:nvSpPr>
          <p:spPr>
            <a:xfrm>
              <a:off x="6737940" y="2875724"/>
              <a:ext cx="4490447" cy="1115788"/>
            </a:xfrm>
            <a:custGeom>
              <a:avLst/>
              <a:gdLst>
                <a:gd name="connsiteX0" fmla="*/ 0 w 4490447"/>
                <a:gd name="connsiteY0" fmla="*/ 0 h 1115788"/>
                <a:gd name="connsiteX1" fmla="*/ 4490447 w 4490447"/>
                <a:gd name="connsiteY1" fmla="*/ 0 h 1115788"/>
                <a:gd name="connsiteX2" fmla="*/ 4490447 w 4490447"/>
                <a:gd name="connsiteY2" fmla="*/ 1115788 h 1115788"/>
                <a:gd name="connsiteX3" fmla="*/ 0 w 4490447"/>
                <a:gd name="connsiteY3" fmla="*/ 1115788 h 1115788"/>
                <a:gd name="connsiteX4" fmla="*/ 0 w 4490447"/>
                <a:gd name="connsiteY4" fmla="*/ 0 h 111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447" h="1115788">
                  <a:moveTo>
                    <a:pt x="0" y="0"/>
                  </a:moveTo>
                  <a:lnTo>
                    <a:pt x="4490447" y="0"/>
                  </a:lnTo>
                  <a:lnTo>
                    <a:pt x="4490447" y="1115788"/>
                  </a:lnTo>
                  <a:lnTo>
                    <a:pt x="0" y="11157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baseline="0"/>
                <a:t>Hazardous conditions exist </a:t>
              </a:r>
              <a:endParaRPr lang="en-US" sz="2800" kern="1200"/>
            </a:p>
          </p:txBody>
        </p:sp>
        <p:sp>
          <p:nvSpPr>
            <p:cNvPr id="22" name="Straight Connector 21">
              <a:extLst>
                <a:ext uri="{FF2B5EF4-FFF2-40B4-BE49-F238E27FC236}">
                  <a16:creationId xmlns:a16="http://schemas.microsoft.com/office/drawing/2014/main" id="{136F11BA-0F8E-D919-4678-142340304A75}"/>
                </a:ext>
              </a:extLst>
            </p:cNvPr>
            <p:cNvSpPr/>
            <p:nvPr/>
          </p:nvSpPr>
          <p:spPr>
            <a:xfrm>
              <a:off x="6737940" y="3991513"/>
              <a:ext cx="4490447" cy="0"/>
            </a:xfrm>
            <a:prstGeom prst="line">
              <a:avLst/>
            </a:prstGeom>
            <a:ln w="38100"/>
          </p:spPr>
          <p:style>
            <a:lnRef idx="1">
              <a:schemeClr val="dk1"/>
            </a:lnRef>
            <a:fillRef idx="0">
              <a:schemeClr val="dk1"/>
            </a:fillRef>
            <a:effectRef idx="0">
              <a:schemeClr val="dk1"/>
            </a:effectRef>
            <a:fontRef idx="minor">
              <a:schemeClr val="tx1"/>
            </a:fontRef>
          </p:style>
          <p:txBody>
            <a:bodyPr anchor="ctr" anchorCtr="0"/>
            <a:lstStyle/>
            <a:p>
              <a:endParaRPr lang="en-US"/>
            </a:p>
          </p:txBody>
        </p:sp>
        <p:sp>
          <p:nvSpPr>
            <p:cNvPr id="23" name="Freeform: Shape 22">
              <a:extLst>
                <a:ext uri="{FF2B5EF4-FFF2-40B4-BE49-F238E27FC236}">
                  <a16:creationId xmlns:a16="http://schemas.microsoft.com/office/drawing/2014/main" id="{B578BF4F-578C-0914-C62D-7CC64BFA1BE8}"/>
                </a:ext>
              </a:extLst>
            </p:cNvPr>
            <p:cNvSpPr/>
            <p:nvPr/>
          </p:nvSpPr>
          <p:spPr>
            <a:xfrm>
              <a:off x="6737940" y="3991513"/>
              <a:ext cx="4490447" cy="1115788"/>
            </a:xfrm>
            <a:custGeom>
              <a:avLst/>
              <a:gdLst>
                <a:gd name="connsiteX0" fmla="*/ 0 w 4490447"/>
                <a:gd name="connsiteY0" fmla="*/ 0 h 1115788"/>
                <a:gd name="connsiteX1" fmla="*/ 4490447 w 4490447"/>
                <a:gd name="connsiteY1" fmla="*/ 0 h 1115788"/>
                <a:gd name="connsiteX2" fmla="*/ 4490447 w 4490447"/>
                <a:gd name="connsiteY2" fmla="*/ 1115788 h 1115788"/>
                <a:gd name="connsiteX3" fmla="*/ 0 w 4490447"/>
                <a:gd name="connsiteY3" fmla="*/ 1115788 h 1115788"/>
                <a:gd name="connsiteX4" fmla="*/ 0 w 4490447"/>
                <a:gd name="connsiteY4" fmla="*/ 0 h 111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447" h="1115788">
                  <a:moveTo>
                    <a:pt x="0" y="0"/>
                  </a:moveTo>
                  <a:lnTo>
                    <a:pt x="4490447" y="0"/>
                  </a:lnTo>
                  <a:lnTo>
                    <a:pt x="4490447" y="1115788"/>
                  </a:lnTo>
                  <a:lnTo>
                    <a:pt x="0" y="11157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baseline="0"/>
                <a:t>Low vehicle clearances exist </a:t>
              </a:r>
              <a:endParaRPr lang="en-US" sz="2800" kern="1200"/>
            </a:p>
          </p:txBody>
        </p:sp>
        <p:sp>
          <p:nvSpPr>
            <p:cNvPr id="24" name="Straight Connector 23">
              <a:extLst>
                <a:ext uri="{FF2B5EF4-FFF2-40B4-BE49-F238E27FC236}">
                  <a16:creationId xmlns:a16="http://schemas.microsoft.com/office/drawing/2014/main" id="{11D273B1-55A5-3125-70A1-F5128E7AE3FD}"/>
                </a:ext>
              </a:extLst>
            </p:cNvPr>
            <p:cNvSpPr/>
            <p:nvPr/>
          </p:nvSpPr>
          <p:spPr>
            <a:xfrm>
              <a:off x="6737940" y="5107301"/>
              <a:ext cx="4490447" cy="0"/>
            </a:xfrm>
            <a:prstGeom prst="line">
              <a:avLst/>
            </a:prstGeom>
            <a:ln w="38100"/>
          </p:spPr>
          <p:style>
            <a:lnRef idx="1">
              <a:schemeClr val="dk1"/>
            </a:lnRef>
            <a:fillRef idx="0">
              <a:schemeClr val="dk1"/>
            </a:fillRef>
            <a:effectRef idx="0">
              <a:schemeClr val="dk1"/>
            </a:effectRef>
            <a:fontRef idx="minor">
              <a:schemeClr val="tx1"/>
            </a:fontRef>
          </p:style>
          <p:txBody>
            <a:bodyPr anchor="ctr" anchorCtr="0"/>
            <a:lstStyle/>
            <a:p>
              <a:endParaRPr lang="en-US"/>
            </a:p>
          </p:txBody>
        </p:sp>
        <p:sp>
          <p:nvSpPr>
            <p:cNvPr id="25" name="Freeform: Shape 24">
              <a:extLst>
                <a:ext uri="{FF2B5EF4-FFF2-40B4-BE49-F238E27FC236}">
                  <a16:creationId xmlns:a16="http://schemas.microsoft.com/office/drawing/2014/main" id="{B672DB46-D93A-6C1B-4F1B-668FCACB39F9}"/>
                </a:ext>
              </a:extLst>
            </p:cNvPr>
            <p:cNvSpPr/>
            <p:nvPr/>
          </p:nvSpPr>
          <p:spPr>
            <a:xfrm>
              <a:off x="6737940" y="5107301"/>
              <a:ext cx="4490447" cy="1115788"/>
            </a:xfrm>
            <a:custGeom>
              <a:avLst/>
              <a:gdLst>
                <a:gd name="connsiteX0" fmla="*/ 0 w 4490447"/>
                <a:gd name="connsiteY0" fmla="*/ 0 h 1115788"/>
                <a:gd name="connsiteX1" fmla="*/ 4490447 w 4490447"/>
                <a:gd name="connsiteY1" fmla="*/ 0 h 1115788"/>
                <a:gd name="connsiteX2" fmla="*/ 4490447 w 4490447"/>
                <a:gd name="connsiteY2" fmla="*/ 1115788 h 1115788"/>
                <a:gd name="connsiteX3" fmla="*/ 0 w 4490447"/>
                <a:gd name="connsiteY3" fmla="*/ 1115788 h 1115788"/>
                <a:gd name="connsiteX4" fmla="*/ 0 w 4490447"/>
                <a:gd name="connsiteY4" fmla="*/ 0 h 111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0447" h="1115788">
                  <a:moveTo>
                    <a:pt x="0" y="0"/>
                  </a:moveTo>
                  <a:lnTo>
                    <a:pt x="4490447" y="0"/>
                  </a:lnTo>
                  <a:lnTo>
                    <a:pt x="4490447" y="1115788"/>
                  </a:lnTo>
                  <a:lnTo>
                    <a:pt x="0" y="11157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2800" kern="1200" baseline="0"/>
                <a:t>Narrow/confined driving spaces exist </a:t>
              </a:r>
              <a:endParaRPr lang="en-US" sz="2800" kern="1200"/>
            </a:p>
          </p:txBody>
        </p:sp>
      </p:grpSp>
      <p:grpSp>
        <p:nvGrpSpPr>
          <p:cNvPr id="4" name="Group 3" descr="slide number">
            <a:extLst>
              <a:ext uri="{FF2B5EF4-FFF2-40B4-BE49-F238E27FC236}">
                <a16:creationId xmlns:a16="http://schemas.microsoft.com/office/drawing/2014/main" id="{FA72B394-2040-64B7-2AF9-07EF49ABE167}"/>
              </a:ext>
            </a:extLst>
          </p:cNvPr>
          <p:cNvGrpSpPr/>
          <p:nvPr/>
        </p:nvGrpSpPr>
        <p:grpSpPr>
          <a:xfrm>
            <a:off x="11633708" y="6283960"/>
            <a:ext cx="393192" cy="393192"/>
            <a:chOff x="8522208" y="6258560"/>
            <a:chExt cx="393192" cy="393192"/>
          </a:xfrm>
        </p:grpSpPr>
        <p:sp>
          <p:nvSpPr>
            <p:cNvPr id="7" name="Oval 6" descr="oval">
              <a:extLst>
                <a:ext uri="{FF2B5EF4-FFF2-40B4-BE49-F238E27FC236}">
                  <a16:creationId xmlns:a16="http://schemas.microsoft.com/office/drawing/2014/main" id="{39C5E65A-A5E7-234C-42E4-BBF741204AC7}"/>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12DD4A31-94C6-CC74-53FD-B5A36AE4295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a:extLst>
              <a:ext uri="{FF2B5EF4-FFF2-40B4-BE49-F238E27FC236}">
                <a16:creationId xmlns:a16="http://schemas.microsoft.com/office/drawing/2014/main" id="{FC2A79C7-51B8-4CE6-7DAC-DEBAEA2D2804}"/>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20</a:t>
            </a:fld>
            <a:endParaRPr lang="en-US" dirty="0"/>
          </a:p>
        </p:txBody>
      </p:sp>
    </p:spTree>
    <p:extLst>
      <p:ext uri="{BB962C8B-B14F-4D97-AF65-F5344CB8AC3E}">
        <p14:creationId xmlns:p14="http://schemas.microsoft.com/office/powerpoint/2010/main" val="2661982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dirty="0"/>
              <a:t>Spotter Techniques</a:t>
            </a:r>
          </a:p>
        </p:txBody>
      </p:sp>
      <p:sp>
        <p:nvSpPr>
          <p:cNvPr id="10" name="Rectangle 9">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960120" y="2587752"/>
            <a:ext cx="10268712" cy="3258102"/>
          </a:xfrm>
        </p:spPr>
        <p:txBody>
          <a:bodyPr>
            <a:normAutofit lnSpcReduction="10000"/>
          </a:bodyPr>
          <a:lstStyle/>
          <a:p>
            <a:pPr marL="457200" indent="-457200">
              <a:buFont typeface="Wingdings" panose="05000000000000000000" pitchFamily="2" charset="2"/>
              <a:buChar char="§"/>
            </a:pPr>
            <a:r>
              <a:rPr lang="en-US" dirty="0"/>
              <a:t>Spotters should have a clear line of sight to the driver. Spotter position should be: </a:t>
            </a:r>
          </a:p>
          <a:p>
            <a:pPr marL="914400" lvl="1" indent="-457200">
              <a:buFont typeface="Arial" panose="020B0604020202020204" pitchFamily="34" charset="0"/>
              <a:buChar char="•"/>
            </a:pPr>
            <a:r>
              <a:rPr lang="en-US" b="1" i="1" dirty="0"/>
              <a:t>Forward movement: </a:t>
            </a:r>
            <a:r>
              <a:rPr lang="en-US" dirty="0"/>
              <a:t>Outside the forward red zone on the driver side windshield </a:t>
            </a:r>
          </a:p>
          <a:p>
            <a:pPr marL="914400" lvl="1" indent="-457200">
              <a:buFont typeface="Arial" panose="020B0604020202020204" pitchFamily="34" charset="0"/>
              <a:buChar char="•"/>
            </a:pPr>
            <a:r>
              <a:rPr lang="en-US" b="1" i="1" dirty="0"/>
              <a:t>Backing movement:</a:t>
            </a:r>
            <a:r>
              <a:rPr lang="en-US" i="1" dirty="0"/>
              <a:t> </a:t>
            </a:r>
            <a:r>
              <a:rPr lang="en-US" dirty="0"/>
              <a:t>Outside the rear red zone on the driver side mirror</a:t>
            </a:r>
          </a:p>
          <a:p>
            <a:pPr marL="457200" indent="-457200">
              <a:buFont typeface="Wingdings" panose="05000000000000000000" pitchFamily="2" charset="2"/>
              <a:buChar char="§"/>
            </a:pPr>
            <a:r>
              <a:rPr lang="en-US" dirty="0"/>
              <a:t>Spotters and drivers should agree upon a common set of hand signals.</a:t>
            </a:r>
          </a:p>
        </p:txBody>
      </p:sp>
      <p:grpSp>
        <p:nvGrpSpPr>
          <p:cNvPr id="4" name="Group 3" descr="slide number">
            <a:extLst>
              <a:ext uri="{FF2B5EF4-FFF2-40B4-BE49-F238E27FC236}">
                <a16:creationId xmlns:a16="http://schemas.microsoft.com/office/drawing/2014/main" id="{AC34F894-75E5-0556-839B-1676546F1F08}"/>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A042B4AF-BA54-CC45-9C67-C75D0FC71642}"/>
                </a:ext>
              </a:extLst>
            </p:cNvPr>
            <p:cNvSpPr/>
            <p:nvPr/>
          </p:nvSpPr>
          <p:spPr>
            <a:xfrm>
              <a:off x="8522208" y="6258560"/>
              <a:ext cx="393192" cy="393192"/>
            </a:xfrm>
            <a:prstGeom prst="ellipse">
              <a:avLst/>
            </a:prstGeom>
            <a:blipFill dpi="0"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89E420B0-5F9E-7C8B-9604-534A4A888C5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F568CCCD-ADA6-4D3C-A1D1-B066053C1CD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21</a:t>
            </a:fld>
            <a:endParaRPr lang="en-US" dirty="0"/>
          </a:p>
        </p:txBody>
      </p:sp>
    </p:spTree>
    <p:extLst>
      <p:ext uri="{BB962C8B-B14F-4D97-AF65-F5344CB8AC3E}">
        <p14:creationId xmlns:p14="http://schemas.microsoft.com/office/powerpoint/2010/main" val="1119044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dirty="0"/>
              <a:t>Spotter Techniques</a:t>
            </a:r>
          </a:p>
        </p:txBody>
      </p:sp>
      <p:sp>
        <p:nvSpPr>
          <p:cNvPr id="10" name="Rectangle 9">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960120" y="2587752"/>
            <a:ext cx="10268712" cy="3258102"/>
          </a:xfrm>
        </p:spPr>
        <p:txBody>
          <a:bodyPr>
            <a:normAutofit/>
          </a:bodyPr>
          <a:lstStyle/>
          <a:p>
            <a:pPr marL="457200" indent="-457200">
              <a:buFont typeface="Wingdings" panose="05000000000000000000" pitchFamily="2" charset="2"/>
              <a:buChar char="§"/>
            </a:pPr>
            <a:r>
              <a:rPr lang="en-US" dirty="0"/>
              <a:t>Spotters and drivers need to communicate on the planned action.</a:t>
            </a:r>
          </a:p>
          <a:p>
            <a:pPr marL="457200" indent="-457200">
              <a:buFont typeface="Wingdings" panose="05000000000000000000" pitchFamily="2" charset="2"/>
              <a:buChar char="§"/>
            </a:pPr>
            <a:r>
              <a:rPr lang="en-US" dirty="0"/>
              <a:t>Spotter distance from the engine will depend on various situations at the time of the maneuver; however, visual contact between the spotter and the driver shall </a:t>
            </a:r>
            <a:r>
              <a:rPr lang="en-US" b="1" u="sng" dirty="0"/>
              <a:t>not</a:t>
            </a:r>
            <a:r>
              <a:rPr lang="en-US" dirty="0"/>
              <a:t> be compromised. </a:t>
            </a:r>
          </a:p>
          <a:p>
            <a:pPr marL="457200" indent="-457200">
              <a:buFont typeface="Wingdings" panose="05000000000000000000" pitchFamily="2" charset="2"/>
              <a:buChar char="§"/>
            </a:pPr>
            <a:r>
              <a:rPr lang="en-US" dirty="0"/>
              <a:t>If the driver loses sight of the spotter, the driver should stop immediately and determine the spotter’s location.</a:t>
            </a:r>
          </a:p>
        </p:txBody>
      </p:sp>
      <p:grpSp>
        <p:nvGrpSpPr>
          <p:cNvPr id="4" name="Group 3" descr="slide number">
            <a:extLst>
              <a:ext uri="{FF2B5EF4-FFF2-40B4-BE49-F238E27FC236}">
                <a16:creationId xmlns:a16="http://schemas.microsoft.com/office/drawing/2014/main" id="{77C620D8-D5F1-1EA2-1F5F-DFF904C75AE1}"/>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97BA9539-28CB-0D57-5A8C-2A1E58BB6685}"/>
                </a:ext>
              </a:extLst>
            </p:cNvPr>
            <p:cNvSpPr/>
            <p:nvPr/>
          </p:nvSpPr>
          <p:spPr>
            <a:xfrm>
              <a:off x="8522208" y="6258560"/>
              <a:ext cx="393192" cy="393192"/>
            </a:xfrm>
            <a:prstGeom prst="ellipse">
              <a:avLst/>
            </a:prstGeom>
            <a:blipFill dpi="0" rotWithShape="1">
              <a:blip r:embed="rId2">
                <a:duotone>
                  <a:srgbClr val="F8F7F5">
                    <a:shade val="45000"/>
                    <a:satMod val="135000"/>
                  </a:srgbClr>
                  <a:prstClr val="white"/>
                </a:duotone>
                <a:extLst>
                  <a:ext uri="{BEBA8EAE-BF5A-486C-A8C5-ECC9F3942E4B}">
                    <a14:imgProps xmlns:a14="http://schemas.microsoft.com/office/drawing/2010/main">
                      <a14:imgLayer r:embed="rId3">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82C32FEC-C946-3576-19C5-C71330797D0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BFAC9AE4-A8DF-E5EB-B4C1-58829E6BCEBD}"/>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66691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438" y="639763"/>
            <a:ext cx="6021207" cy="3227387"/>
          </a:xfrm>
        </p:spPr>
        <p:txBody>
          <a:bodyPr vert="horz" lIns="91440" tIns="45720" rIns="91440" bIns="45720" rtlCol="0" anchor="b">
            <a:normAutofit/>
          </a:bodyPr>
          <a:lstStyle/>
          <a:p>
            <a:r>
              <a:rPr lang="en-US" sz="7500">
                <a:solidFill>
                  <a:schemeClr val="tx1"/>
                </a:solidFill>
              </a:rPr>
              <a:t>Mirror and Seat Adjustment</a:t>
            </a:r>
          </a:p>
        </p:txBody>
      </p:sp>
      <p:sp>
        <p:nvSpPr>
          <p:cNvPr id="14" name="Rectangle 13">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irrors"/>
          <p:cNvPicPr>
            <a:picLocks noChangeAspect="1"/>
          </p:cNvPicPr>
          <p:nvPr/>
        </p:nvPicPr>
        <p:blipFill rotWithShape="1">
          <a:blip r:embed="rId2"/>
          <a:srcRect l="23338" r="27086" b="-1"/>
          <a:stretch/>
        </p:blipFill>
        <p:spPr>
          <a:xfrm>
            <a:off x="7534655" y="10"/>
            <a:ext cx="4657345" cy="6857990"/>
          </a:xfrm>
          <a:prstGeom prst="rect">
            <a:avLst/>
          </a:prstGeom>
        </p:spPr>
      </p:pic>
      <p:grpSp>
        <p:nvGrpSpPr>
          <p:cNvPr id="3" name="Group 2" descr="slide number">
            <a:extLst>
              <a:ext uri="{FF2B5EF4-FFF2-40B4-BE49-F238E27FC236}">
                <a16:creationId xmlns:a16="http://schemas.microsoft.com/office/drawing/2014/main" id="{7082DB6F-ADA5-C863-3A01-DBD57DD2D473}"/>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9DC13F9D-C7EF-0FFB-C5E9-4F8E3173FBC7}"/>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3BF00541-0460-4A3C-8199-581EDCADEE6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CB8B1E58-3A25-7FE0-FB55-84444AE4A94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23</a:t>
            </a:fld>
            <a:endParaRPr lang="en-US" dirty="0"/>
          </a:p>
        </p:txBody>
      </p:sp>
    </p:spTree>
    <p:extLst>
      <p:ext uri="{BB962C8B-B14F-4D97-AF65-F5344CB8AC3E}">
        <p14:creationId xmlns:p14="http://schemas.microsoft.com/office/powerpoint/2010/main" val="680464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5" name="Rectangle 29704">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707" name="Rectangle 2970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2"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9" name="Rectangle 29708">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0" name="Rectangle 4"/>
          <p:cNvSpPr>
            <a:spLocks noGrp="1" noChangeArrowheads="1"/>
          </p:cNvSpPr>
          <p:nvPr>
            <p:ph type="title"/>
          </p:nvPr>
        </p:nvSpPr>
        <p:spPr>
          <a:xfrm>
            <a:off x="5315736" y="640081"/>
            <a:ext cx="5916145" cy="3812102"/>
          </a:xfrm>
        </p:spPr>
        <p:txBody>
          <a:bodyPr vert="horz" lIns="91440" tIns="45720" rIns="91440" bIns="45720" rtlCol="0" anchor="b">
            <a:normAutofit/>
          </a:bodyPr>
          <a:lstStyle/>
          <a:p>
            <a:pPr>
              <a:defRPr/>
            </a:pPr>
            <a:r>
              <a:rPr lang="en-US" sz="8800" dirty="0"/>
              <a:t>Mud and Sand Areas</a:t>
            </a:r>
          </a:p>
        </p:txBody>
      </p:sp>
      <p:pic>
        <p:nvPicPr>
          <p:cNvPr id="6" name="Picture 5" descr="engine in sand"/>
          <p:cNvPicPr>
            <a:picLocks noChangeAspect="1"/>
          </p:cNvPicPr>
          <p:nvPr/>
        </p:nvPicPr>
        <p:blipFill rotWithShape="1">
          <a:blip r:embed="rId2" cstate="screen"/>
          <a:srcRect r="3909" b="4"/>
          <a:stretch/>
        </p:blipFill>
        <p:spPr>
          <a:xfrm>
            <a:off x="20" y="10"/>
            <a:ext cx="4657325" cy="3428990"/>
          </a:xfrm>
          <a:prstGeom prst="rect">
            <a:avLst/>
          </a:prstGeom>
        </p:spPr>
      </p:pic>
      <p:pic>
        <p:nvPicPr>
          <p:cNvPr id="5" name="Picture 4" descr="engine stuck in mud"/>
          <p:cNvPicPr>
            <a:picLocks noChangeAspect="1"/>
          </p:cNvPicPr>
          <p:nvPr/>
        </p:nvPicPr>
        <p:blipFill rotWithShape="1">
          <a:blip r:embed="rId3" cstate="screen"/>
          <a:srcRect r="2550" b="2"/>
          <a:stretch/>
        </p:blipFill>
        <p:spPr>
          <a:xfrm>
            <a:off x="20" y="3429000"/>
            <a:ext cx="4657325" cy="3429000"/>
          </a:xfrm>
          <a:prstGeom prst="rect">
            <a:avLst/>
          </a:prstGeom>
        </p:spPr>
      </p:pic>
      <p:grpSp>
        <p:nvGrpSpPr>
          <p:cNvPr id="2" name="Group 1" descr="slide number">
            <a:extLst>
              <a:ext uri="{FF2B5EF4-FFF2-40B4-BE49-F238E27FC236}">
                <a16:creationId xmlns:a16="http://schemas.microsoft.com/office/drawing/2014/main" id="{93CC4897-E79D-32D9-6149-EC29CED58A77}"/>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936E8AB8-F38C-CF17-9AAF-3E2C83C9B1C7}"/>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B5C1FBCD-DD4E-3CFC-18C8-4B4DFB3C18C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71AB76EA-6959-5BBE-9DBF-18A094ADFDFA}"/>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24</a:t>
            </a:fld>
            <a:endParaRPr lang="en-US" dirty="0"/>
          </a:p>
        </p:txBody>
      </p:sp>
    </p:spTree>
    <p:extLst>
      <p:ext uri="{BB962C8B-B14F-4D97-AF65-F5344CB8AC3E}">
        <p14:creationId xmlns:p14="http://schemas.microsoft.com/office/powerpoint/2010/main" val="141236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3" name="Rectangle 31752">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755" name="Rectangle 3175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8" name="Rectangle 4"/>
          <p:cNvSpPr>
            <a:spLocks noGrp="1" noChangeArrowheads="1"/>
          </p:cNvSpPr>
          <p:nvPr>
            <p:ph type="title"/>
          </p:nvPr>
        </p:nvSpPr>
        <p:spPr>
          <a:xfrm>
            <a:off x="960438" y="639763"/>
            <a:ext cx="6021207" cy="3227387"/>
          </a:xfrm>
        </p:spPr>
        <p:txBody>
          <a:bodyPr vert="horz" lIns="91440" tIns="45720" rIns="91440" bIns="45720" rtlCol="0" anchor="b">
            <a:normAutofit/>
          </a:bodyPr>
          <a:lstStyle/>
          <a:p>
            <a:pPr>
              <a:defRPr/>
            </a:pPr>
            <a:r>
              <a:rPr lang="en-US" sz="8800">
                <a:solidFill>
                  <a:schemeClr val="tx1"/>
                </a:solidFill>
              </a:rPr>
              <a:t>Side Hills</a:t>
            </a:r>
          </a:p>
        </p:txBody>
      </p:sp>
      <p:sp>
        <p:nvSpPr>
          <p:cNvPr id="31757" name="Rectangle 31756">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ide hill accident"/>
          <p:cNvPicPr>
            <a:picLocks noChangeAspect="1"/>
          </p:cNvPicPr>
          <p:nvPr/>
        </p:nvPicPr>
        <p:blipFill rotWithShape="1">
          <a:blip r:embed="rId2"/>
          <a:srcRect l="7735" r="12544"/>
          <a:stretch/>
        </p:blipFill>
        <p:spPr>
          <a:xfrm>
            <a:off x="7534655" y="10"/>
            <a:ext cx="4657345" cy="4206227"/>
          </a:xfrm>
          <a:prstGeom prst="rect">
            <a:avLst/>
          </a:prstGeom>
        </p:spPr>
      </p:pic>
      <p:pic>
        <p:nvPicPr>
          <p:cNvPr id="7" name="Picture 6" descr="side hill accident"/>
          <p:cNvPicPr>
            <a:picLocks noChangeAspect="1"/>
          </p:cNvPicPr>
          <p:nvPr/>
        </p:nvPicPr>
        <p:blipFill rotWithShape="1">
          <a:blip r:embed="rId3"/>
          <a:srcRect t="2788" r="-3" b="18131"/>
          <a:stretch/>
        </p:blipFill>
        <p:spPr>
          <a:xfrm>
            <a:off x="7534655" y="4206238"/>
            <a:ext cx="4657345" cy="2651761"/>
          </a:xfrm>
          <a:prstGeom prst="rect">
            <a:avLst/>
          </a:prstGeom>
        </p:spPr>
      </p:pic>
      <p:grpSp>
        <p:nvGrpSpPr>
          <p:cNvPr id="2" name="Group 1" descr="slide number">
            <a:extLst>
              <a:ext uri="{FF2B5EF4-FFF2-40B4-BE49-F238E27FC236}">
                <a16:creationId xmlns:a16="http://schemas.microsoft.com/office/drawing/2014/main" id="{EACB95F6-102D-84B8-86C7-D7926BE87A6D}"/>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C82117E0-8604-5D8B-78D4-4183F47687B7}"/>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8B82D1BA-5330-AA4B-BBA7-0E659112C10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A3D4E06C-B621-022C-D9AF-16D2DB64ABE6}"/>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25</a:t>
            </a:fld>
            <a:endParaRPr lang="en-US" dirty="0"/>
          </a:p>
        </p:txBody>
      </p:sp>
    </p:spTree>
    <p:extLst>
      <p:ext uri="{BB962C8B-B14F-4D97-AF65-F5344CB8AC3E}">
        <p14:creationId xmlns:p14="http://schemas.microsoft.com/office/powerpoint/2010/main" val="2384122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engine burned over">
            <a:extLst>
              <a:ext uri="{FF2B5EF4-FFF2-40B4-BE49-F238E27FC236}">
                <a16:creationId xmlns:a16="http://schemas.microsoft.com/office/drawing/2014/main" id="{788537F7-2182-8DF4-CDBB-2F88D8D8ED05}"/>
              </a:ext>
            </a:extLst>
          </p:cNvPr>
          <p:cNvPicPr>
            <a:picLocks/>
          </p:cNvPicPr>
          <p:nvPr/>
        </p:nvPicPr>
        <p:blipFill rotWithShape="1">
          <a:blip r:embed="rId2"/>
          <a:srcRect b="13127"/>
          <a:stretch/>
        </p:blipFill>
        <p:spPr>
          <a:xfrm>
            <a:off x="20" y="0"/>
            <a:ext cx="12191980" cy="6857999"/>
          </a:xfrm>
          <a:prstGeom prst="rect">
            <a:avLst/>
          </a:prstGeom>
        </p:spPr>
      </p:pic>
      <p:sp>
        <p:nvSpPr>
          <p:cNvPr id="16" name="Rectangle 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 burned over"/>
          <p:cNvPicPr>
            <a:picLocks/>
          </p:cNvPicPr>
          <p:nvPr/>
        </p:nvPicPr>
        <p:blipFill rotWithShape="1">
          <a:blip r:embed="rId2"/>
          <a:srcRect b="13127"/>
          <a:stretch/>
        </p:blipFill>
        <p:spPr>
          <a:xfrm>
            <a:off x="20" y="-1"/>
            <a:ext cx="12191980" cy="6857999"/>
          </a:xfrm>
          <a:prstGeom prst="rect">
            <a:avLst/>
          </a:prstGeom>
        </p:spPr>
      </p:pic>
      <p:sp>
        <p:nvSpPr>
          <p:cNvPr id="18"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1644" y="4572003"/>
            <a:ext cx="10268712" cy="1169121"/>
          </a:xfrm>
        </p:spPr>
        <p:txBody>
          <a:bodyPr vert="horz" lIns="91440" tIns="45720" rIns="91440" bIns="45720" rtlCol="0" anchor="ctr">
            <a:normAutofit/>
          </a:bodyPr>
          <a:lstStyle/>
          <a:p>
            <a:pPr algn="ctr"/>
            <a:r>
              <a:rPr lang="en-US" sz="7200"/>
              <a:t>Gullies/Ditches</a:t>
            </a:r>
          </a:p>
        </p:txBody>
      </p:sp>
      <p:grpSp>
        <p:nvGrpSpPr>
          <p:cNvPr id="4" name="Group 3" descr="slide number">
            <a:extLst>
              <a:ext uri="{FF2B5EF4-FFF2-40B4-BE49-F238E27FC236}">
                <a16:creationId xmlns:a16="http://schemas.microsoft.com/office/drawing/2014/main" id="{3B639EC2-403E-1D02-AE4E-742132089072}"/>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E546FE2E-8B88-7179-D3BA-539B09E031B1}"/>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EF72D589-5B58-5CC9-7823-95330C27D939}"/>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B052DFDB-1AE5-C5FA-AC9C-EB8A8B3C0566}"/>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26</a:t>
            </a:fld>
            <a:endParaRPr lang="en-US" dirty="0"/>
          </a:p>
        </p:txBody>
      </p:sp>
    </p:spTree>
    <p:extLst>
      <p:ext uri="{BB962C8B-B14F-4D97-AF65-F5344CB8AC3E}">
        <p14:creationId xmlns:p14="http://schemas.microsoft.com/office/powerpoint/2010/main" val="923145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9517" name="Rectangle 14951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18" name="Rectangle 149514">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45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08" name="Rectangle 4"/>
          <p:cNvSpPr>
            <a:spLocks noGrp="1" noChangeArrowheads="1"/>
          </p:cNvSpPr>
          <p:nvPr>
            <p:ph type="ctrTitle"/>
          </p:nvPr>
        </p:nvSpPr>
        <p:spPr>
          <a:xfrm>
            <a:off x="961644" y="4787903"/>
            <a:ext cx="10268712" cy="1169121"/>
          </a:xfrm>
        </p:spPr>
        <p:txBody>
          <a:bodyPr anchor="ctr">
            <a:noAutofit/>
          </a:bodyPr>
          <a:lstStyle/>
          <a:p>
            <a:pPr>
              <a:lnSpc>
                <a:spcPct val="90000"/>
              </a:lnSpc>
            </a:pPr>
            <a:r>
              <a:rPr lang="en-US" sz="5400" dirty="0">
                <a:solidFill>
                  <a:schemeClr val="bg1"/>
                </a:solidFill>
              </a:rPr>
              <a:t>Vehicle Operations and Recovery</a:t>
            </a:r>
          </a:p>
        </p:txBody>
      </p:sp>
      <p:pic>
        <p:nvPicPr>
          <p:cNvPr id="6148" name="Picture 4" descr="vehicle recover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 b="8116"/>
          <a:stretch/>
        </p:blipFill>
        <p:spPr bwMode="auto">
          <a:xfrm>
            <a:off x="20" y="1"/>
            <a:ext cx="6092932" cy="421270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ehicle operatio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46" r="2" b="2"/>
          <a:stretch/>
        </p:blipFill>
        <p:spPr bwMode="auto">
          <a:xfrm>
            <a:off x="6092952" y="-3"/>
            <a:ext cx="6099048" cy="421538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lide number">
            <a:extLst>
              <a:ext uri="{FF2B5EF4-FFF2-40B4-BE49-F238E27FC236}">
                <a16:creationId xmlns:a16="http://schemas.microsoft.com/office/drawing/2014/main" id="{CFE62E9D-3B8F-9974-E527-11255D6F99F6}"/>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BCA7ACA3-F75A-6CCA-00B3-D2B6F61FD00E}"/>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5DC5AF29-FEC4-6A76-5C11-AFDA0294229B}"/>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9B3650B9-CDBB-38EA-B73B-1C644EF110D4}"/>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27</a:t>
            </a:fld>
            <a:endParaRPr lang="en-US" dirty="0"/>
          </a:p>
        </p:txBody>
      </p:sp>
    </p:spTree>
    <p:extLst>
      <p:ext uri="{BB962C8B-B14F-4D97-AF65-F5344CB8AC3E}">
        <p14:creationId xmlns:p14="http://schemas.microsoft.com/office/powerpoint/2010/main" val="4059058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77" name="Rectangle 6656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578" name="Rectangle 6657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ngine stuck on side of road"/>
          <p:cNvPicPr>
            <a:picLocks noChangeAspect="1"/>
          </p:cNvPicPr>
          <p:nvPr/>
        </p:nvPicPr>
        <p:blipFill rotWithShape="1">
          <a:blip r:embed="rId3" cstate="print"/>
          <a:srcRect t="8367" r="-1" b="6705"/>
          <a:stretch/>
        </p:blipFill>
        <p:spPr>
          <a:xfrm>
            <a:off x="3048" y="10"/>
            <a:ext cx="12188952" cy="6857990"/>
          </a:xfrm>
          <a:prstGeom prst="rect">
            <a:avLst/>
          </a:prstGeom>
        </p:spPr>
      </p:pic>
      <p:sp>
        <p:nvSpPr>
          <p:cNvPr id="66579" name="Rectangle 66572">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12777"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64" name="Rectangle 4"/>
          <p:cNvSpPr>
            <a:spLocks noGrp="1" noChangeArrowheads="1"/>
          </p:cNvSpPr>
          <p:nvPr>
            <p:ph type="title"/>
          </p:nvPr>
        </p:nvSpPr>
        <p:spPr>
          <a:xfrm>
            <a:off x="-1664805" y="251567"/>
            <a:ext cx="8637104" cy="1753654"/>
          </a:xfrm>
        </p:spPr>
        <p:txBody>
          <a:bodyPr vert="horz" lIns="91440" tIns="45720" rIns="91440" bIns="45720" rtlCol="0" anchor="ctr">
            <a:normAutofit/>
          </a:bodyPr>
          <a:lstStyle/>
          <a:p>
            <a:pPr algn="r">
              <a:defRPr/>
            </a:pPr>
            <a:r>
              <a:rPr lang="en-US" dirty="0">
                <a:effectLst>
                  <a:outerShdw blurRad="38100" dist="38100" dir="2700000" algn="tl">
                    <a:srgbClr val="000000">
                      <a:alpha val="43137"/>
                    </a:srgbClr>
                  </a:outerShdw>
                </a:effectLst>
              </a:rPr>
              <a:t>Vehicle Recovery</a:t>
            </a:r>
          </a:p>
        </p:txBody>
      </p:sp>
      <p:grpSp>
        <p:nvGrpSpPr>
          <p:cNvPr id="2" name="Group 1" descr="slide number">
            <a:extLst>
              <a:ext uri="{FF2B5EF4-FFF2-40B4-BE49-F238E27FC236}">
                <a16:creationId xmlns:a16="http://schemas.microsoft.com/office/drawing/2014/main" id="{F849A881-D4CB-F2B6-58AC-E84E8B41C48C}"/>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E7A1D5C5-688F-CBFD-5132-04362FCB4E3A}"/>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EE27942A-2F9C-0586-C666-1DAB0900784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F077A337-212A-09E4-C722-2E1DEC145433}"/>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28</a:t>
            </a:fld>
            <a:endParaRPr lang="en-US" dirty="0"/>
          </a:p>
        </p:txBody>
      </p:sp>
    </p:spTree>
    <p:extLst>
      <p:ext uri="{BB962C8B-B14F-4D97-AF65-F5344CB8AC3E}">
        <p14:creationId xmlns:p14="http://schemas.microsoft.com/office/powerpoint/2010/main" val="3582504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360A79-F80A-F224-DE4E-F41FEA162928}"/>
              </a:ext>
            </a:extLst>
          </p:cNvPr>
          <p:cNvSpPr>
            <a:spLocks noGrp="1"/>
          </p:cNvSpPr>
          <p:nvPr>
            <p:ph type="ctrTitle"/>
          </p:nvPr>
        </p:nvSpPr>
        <p:spPr>
          <a:xfrm>
            <a:off x="960120" y="643467"/>
            <a:ext cx="3212593" cy="5571066"/>
          </a:xfrm>
        </p:spPr>
        <p:txBody>
          <a:bodyPr vert="horz" lIns="91440" tIns="45720" rIns="91440" bIns="45720" rtlCol="0" anchor="ctr">
            <a:normAutofit/>
          </a:bodyPr>
          <a:lstStyle/>
          <a:p>
            <a:pPr>
              <a:lnSpc>
                <a:spcPct val="90000"/>
              </a:lnSpc>
            </a:pPr>
            <a:r>
              <a:rPr lang="en-US" sz="4100" kern="1200" cap="all" spc="120" baseline="0" dirty="0">
                <a:solidFill>
                  <a:schemeClr val="bg1"/>
                </a:solidFill>
                <a:latin typeface="+mj-lt"/>
                <a:ea typeface="+mj-ea"/>
                <a:cs typeface="+mj-cs"/>
              </a:rPr>
              <a:t>When Recovering a Stuck Vehicle</a:t>
            </a:r>
          </a:p>
        </p:txBody>
      </p:sp>
      <p:sp>
        <p:nvSpPr>
          <p:cNvPr id="3" name="Subtitle 2">
            <a:extLst>
              <a:ext uri="{FF2B5EF4-FFF2-40B4-BE49-F238E27FC236}">
                <a16:creationId xmlns:a16="http://schemas.microsoft.com/office/drawing/2014/main" id="{A3794EDA-0EB1-7BC9-CC2D-69F0B11F4F85}"/>
              </a:ext>
            </a:extLst>
          </p:cNvPr>
          <p:cNvSpPr>
            <a:spLocks noGrp="1"/>
          </p:cNvSpPr>
          <p:nvPr>
            <p:ph type="subTitle" idx="1"/>
          </p:nvPr>
        </p:nvSpPr>
        <p:spPr>
          <a:xfrm>
            <a:off x="5302336" y="643467"/>
            <a:ext cx="5926496" cy="5571066"/>
          </a:xfrm>
        </p:spPr>
        <p:txBody>
          <a:bodyPr vert="horz" lIns="91440" tIns="45720" rIns="91440" bIns="45720" rtlCol="0" anchor="ctr">
            <a:normAutofit/>
          </a:bodyPr>
          <a:lstStyle/>
          <a:p>
            <a:pPr>
              <a:lnSpc>
                <a:spcPct val="91000"/>
              </a:lnSpc>
            </a:pPr>
            <a:r>
              <a:rPr lang="en-US" sz="2800"/>
              <a:t>Every situation is different, and you need to assess each one differently.</a:t>
            </a:r>
            <a:r>
              <a:rPr lang="en-US" sz="2800" b="0" i="0"/>
              <a:t>  Survey each situation and really analyze the problem before you try to remove a stuck vehicle. And be aware that you may have to change your mind in the middle of an extraction. If you realize you didn’t assess the entire situation or that circumstances changed, stop what you’re doing and keep your people and equipment safe.</a:t>
            </a:r>
            <a:r>
              <a:rPr lang="en-US" sz="2800"/>
              <a:t> </a:t>
            </a:r>
          </a:p>
          <a:p>
            <a:pPr>
              <a:lnSpc>
                <a:spcPct val="91000"/>
              </a:lnSpc>
              <a:buFont typeface="Arial"/>
              <a:buChar char="•"/>
            </a:pPr>
            <a:endParaRPr lang="en-US" sz="2800"/>
          </a:p>
          <a:p>
            <a:pPr>
              <a:lnSpc>
                <a:spcPct val="91000"/>
              </a:lnSpc>
            </a:pPr>
            <a:endParaRPr lang="en-US" sz="2800"/>
          </a:p>
          <a:p>
            <a:pPr>
              <a:lnSpc>
                <a:spcPct val="91000"/>
              </a:lnSpc>
              <a:buFont typeface="Arial"/>
              <a:buChar char="•"/>
            </a:pPr>
            <a:endParaRPr lang="en-US" sz="2800"/>
          </a:p>
        </p:txBody>
      </p:sp>
    </p:spTree>
    <p:extLst>
      <p:ext uri="{BB962C8B-B14F-4D97-AF65-F5344CB8AC3E}">
        <p14:creationId xmlns:p14="http://schemas.microsoft.com/office/powerpoint/2010/main" val="251898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60120" y="317814"/>
            <a:ext cx="10268712" cy="1700784"/>
          </a:xfrm>
        </p:spPr>
        <p:txBody>
          <a:bodyPr>
            <a:normAutofit/>
          </a:bodyPr>
          <a:lstStyle/>
          <a:p>
            <a:r>
              <a:rPr lang="en-US" altLang="en-US"/>
              <a:t>Objectives</a:t>
            </a:r>
            <a:endParaRPr lang="en-US" altLang="en-US" dirty="0"/>
          </a:p>
        </p:txBody>
      </p:sp>
      <p:sp>
        <p:nvSpPr>
          <p:cNvPr id="6147" name="Content Placeholder 2"/>
          <p:cNvSpPr>
            <a:spLocks noGrp="1"/>
          </p:cNvSpPr>
          <p:nvPr>
            <p:ph type="subTitle" idx="1"/>
          </p:nvPr>
        </p:nvSpPr>
        <p:spPr>
          <a:xfrm>
            <a:off x="4838700" y="2582802"/>
            <a:ext cx="7112000" cy="4055107"/>
          </a:xfrm>
          <a:noFill/>
          <a:ln w="28575" algn="ctr">
            <a:noFill/>
            <a:miter lim="800000"/>
            <a:headEnd/>
            <a:tailEnd/>
          </a:ln>
          <a:effectLst/>
        </p:spPr>
        <p:txBody>
          <a:bodyPr>
            <a:normAutofit/>
          </a:bodyPr>
          <a:lstStyle/>
          <a:p>
            <a:pPr marL="457200" lvl="0" indent="-457200">
              <a:buFont typeface="Wingdings" panose="05000000000000000000" pitchFamily="2" charset="2"/>
              <a:buChar char="§"/>
            </a:pPr>
            <a:r>
              <a:rPr lang="en-US" dirty="0"/>
              <a:t>Describe and demonstrate the start-up and shifting procedures an ENOP must perform when operating fire engines.</a:t>
            </a:r>
          </a:p>
          <a:p>
            <a:pPr marL="457200" lvl="0" indent="-457200">
              <a:buFont typeface="Wingdings" panose="05000000000000000000" pitchFamily="2" charset="2"/>
              <a:buChar char="§"/>
            </a:pPr>
            <a:r>
              <a:rPr lang="en-US" dirty="0"/>
              <a:t>Identify hazardous driving situations and describe actions that can be performed to reduce risk.</a:t>
            </a:r>
          </a:p>
          <a:p>
            <a:pPr marL="457200" lvl="0" indent="-457200">
              <a:buFont typeface="Wingdings" panose="05000000000000000000" pitchFamily="2" charset="2"/>
              <a:buChar char="§"/>
            </a:pPr>
            <a:r>
              <a:rPr lang="en-US" dirty="0"/>
              <a:t>Demonstrate on an established course fire engine handling and maneuvering capabilities.</a:t>
            </a:r>
          </a:p>
        </p:txBody>
      </p:sp>
      <p:pic>
        <p:nvPicPr>
          <p:cNvPr id="6149" name="Picture 228" descr="Target icon"/>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tretch>
            <a:fillRect/>
          </a:stretch>
        </p:blipFill>
        <p:spPr bwMode="auto">
          <a:xfrm>
            <a:off x="1151999" y="2835777"/>
            <a:ext cx="3307372" cy="3307372"/>
          </a:xfrm>
          <a:prstGeom prst="rect">
            <a:avLst/>
          </a:prstGeom>
          <a:solidFill>
            <a:schemeClr val="bg1"/>
          </a:solidFill>
        </p:spPr>
      </p:pic>
    </p:spTree>
    <p:extLst>
      <p:ext uri="{BB962C8B-B14F-4D97-AF65-F5344CB8AC3E}">
        <p14:creationId xmlns:p14="http://schemas.microsoft.com/office/powerpoint/2010/main" val="1370658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D9DB1-D5C8-21D7-13CE-C1D6944AB847}"/>
              </a:ext>
            </a:extLst>
          </p:cNvPr>
          <p:cNvSpPr>
            <a:spLocks noGrp="1"/>
          </p:cNvSpPr>
          <p:nvPr>
            <p:ph type="title"/>
          </p:nvPr>
        </p:nvSpPr>
        <p:spPr>
          <a:xfrm>
            <a:off x="960438" y="640080"/>
            <a:ext cx="4500737" cy="2194560"/>
          </a:xfrm>
        </p:spPr>
        <p:txBody>
          <a:bodyPr vert="horz" lIns="91440" tIns="45720" rIns="91440" bIns="45720" rtlCol="0" anchor="ctr">
            <a:normAutofit/>
          </a:bodyPr>
          <a:lstStyle/>
          <a:p>
            <a:r>
              <a:rPr lang="en-US" sz="5100" kern="1200" cap="all" spc="120" baseline="0">
                <a:solidFill>
                  <a:schemeClr val="bg1"/>
                </a:solidFill>
                <a:latin typeface="+mj-lt"/>
                <a:ea typeface="+mj-ea"/>
                <a:cs typeface="+mj-cs"/>
              </a:rPr>
              <a:t>Assess the stuck Equipment </a:t>
            </a:r>
          </a:p>
        </p:txBody>
      </p:sp>
      <p:sp>
        <p:nvSpPr>
          <p:cNvPr id="4" name="TextBox 3">
            <a:extLst>
              <a:ext uri="{FF2B5EF4-FFF2-40B4-BE49-F238E27FC236}">
                <a16:creationId xmlns:a16="http://schemas.microsoft.com/office/drawing/2014/main" id="{4C0C5C1B-3C64-CD00-2567-6FC7A3AD795A}"/>
              </a:ext>
            </a:extLst>
          </p:cNvPr>
          <p:cNvSpPr txBox="1"/>
          <p:nvPr/>
        </p:nvSpPr>
        <p:spPr>
          <a:xfrm>
            <a:off x="7273089" y="5257297"/>
            <a:ext cx="3970421" cy="954107"/>
          </a:xfrm>
          <a:prstGeom prst="rect">
            <a:avLst/>
          </a:prstGeom>
          <a:noFill/>
        </p:spPr>
        <p:txBody>
          <a:bodyPr wrap="square" rtlCol="0">
            <a:spAutoFit/>
          </a:bodyPr>
          <a:lstStyle/>
          <a:p>
            <a:pPr algn="ctr">
              <a:spcAft>
                <a:spcPts val="600"/>
              </a:spcAft>
            </a:pPr>
            <a:r>
              <a:rPr lang="en-US" sz="2800" dirty="0"/>
              <a:t>IF UNSURE, STOP AND CALL A PROFESSIONAL.</a:t>
            </a:r>
          </a:p>
        </p:txBody>
      </p:sp>
      <p:graphicFrame>
        <p:nvGraphicFramePr>
          <p:cNvPr id="5" name="Content Placeholder 2">
            <a:extLst>
              <a:ext uri="{FF2B5EF4-FFF2-40B4-BE49-F238E27FC236}">
                <a16:creationId xmlns:a16="http://schemas.microsoft.com/office/drawing/2014/main" id="{C41DB311-23D8-7699-B699-49BFD0E40FD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564862744"/>
              </p:ext>
            </p:extLst>
          </p:nvPr>
        </p:nvGraphicFramePr>
        <p:xfrm>
          <a:off x="6435035" y="315893"/>
          <a:ext cx="5529132" cy="5248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5140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3D7751-CDEC-72BF-CEAE-B9A32B6F4FEE}"/>
              </a:ext>
            </a:extLst>
          </p:cNvPr>
          <p:cNvSpPr>
            <a:spLocks noGrp="1"/>
          </p:cNvSpPr>
          <p:nvPr>
            <p:ph type="title"/>
          </p:nvPr>
        </p:nvSpPr>
        <p:spPr>
          <a:xfrm>
            <a:off x="960120" y="317814"/>
            <a:ext cx="10268712" cy="1700784"/>
          </a:xfrm>
        </p:spPr>
        <p:txBody>
          <a:bodyPr>
            <a:normAutofit/>
          </a:bodyPr>
          <a:lstStyle/>
          <a:p>
            <a:r>
              <a:rPr lang="en-US" sz="5600"/>
              <a:t>Items to Consider When Recovering a Vehicle</a:t>
            </a:r>
          </a:p>
        </p:txBody>
      </p:sp>
      <p:sp>
        <p:nvSpPr>
          <p:cNvPr id="10" name="Rectangle 9">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28A949D3-F345-9F59-6020-3D9A160AA222}"/>
              </a:ext>
            </a:extLst>
          </p:cNvPr>
          <p:cNvSpPr>
            <a:spLocks noGrp="1"/>
          </p:cNvSpPr>
          <p:nvPr>
            <p:ph idx="1"/>
          </p:nvPr>
        </p:nvSpPr>
        <p:spPr>
          <a:xfrm>
            <a:off x="960120" y="2587752"/>
            <a:ext cx="10268712" cy="3258102"/>
          </a:xfrm>
        </p:spPr>
        <p:txBody>
          <a:bodyPr>
            <a:normAutofit/>
          </a:bodyPr>
          <a:lstStyle/>
          <a:p>
            <a:pPr>
              <a:lnSpc>
                <a:spcPct val="91000"/>
              </a:lnSpc>
            </a:pPr>
            <a:r>
              <a:rPr lang="en-US"/>
              <a:t>Always us the properly rated Recovery Strap.</a:t>
            </a:r>
          </a:p>
          <a:p>
            <a:pPr>
              <a:lnSpc>
                <a:spcPct val="91000"/>
              </a:lnSpc>
            </a:pPr>
            <a:r>
              <a:rPr lang="en-US"/>
              <a:t>Attach the Recovery strap to the proper tow points. </a:t>
            </a:r>
          </a:p>
          <a:p>
            <a:pPr marL="0" indent="0">
              <a:lnSpc>
                <a:spcPct val="91000"/>
              </a:lnSpc>
              <a:buNone/>
            </a:pPr>
            <a:r>
              <a:rPr lang="en-US"/>
              <a:t>Every Fire Engine has two tow points on the front a back.</a:t>
            </a:r>
          </a:p>
          <a:p>
            <a:pPr>
              <a:lnSpc>
                <a:spcPct val="91000"/>
              </a:lnSpc>
            </a:pPr>
            <a:r>
              <a:rPr lang="en-US"/>
              <a:t>Never attach to suspension components or Axles.</a:t>
            </a:r>
          </a:p>
          <a:p>
            <a:pPr marL="0" indent="0">
              <a:lnSpc>
                <a:spcPct val="91000"/>
              </a:lnSpc>
              <a:buNone/>
            </a:pPr>
            <a:r>
              <a:rPr lang="en-US"/>
              <a:t>Trailer hitch ball is not designed as an anchor point.</a:t>
            </a:r>
          </a:p>
          <a:p>
            <a:pPr>
              <a:lnSpc>
                <a:spcPct val="91000"/>
              </a:lnSpc>
            </a:pPr>
            <a:r>
              <a:rPr lang="en-US"/>
              <a:t>Secure the extraction area from nonessential personal.</a:t>
            </a:r>
          </a:p>
          <a:p>
            <a:pPr marL="0" indent="0">
              <a:lnSpc>
                <a:spcPct val="91000"/>
              </a:lnSpc>
              <a:buNone/>
            </a:pPr>
            <a:endParaRPr lang="en-US"/>
          </a:p>
        </p:txBody>
      </p:sp>
    </p:spTree>
    <p:extLst>
      <p:ext uri="{BB962C8B-B14F-4D97-AF65-F5344CB8AC3E}">
        <p14:creationId xmlns:p14="http://schemas.microsoft.com/office/powerpoint/2010/main" val="2407100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92" name="Rectangle 6759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594" name="Rectangle 6759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inch"/>
          <p:cNvPicPr>
            <a:picLocks/>
          </p:cNvPicPr>
          <p:nvPr/>
        </p:nvPicPr>
        <p:blipFill rotWithShape="1">
          <a:blip r:embed="rId2"/>
          <a:srcRect b="13128"/>
          <a:stretch/>
        </p:blipFill>
        <p:spPr>
          <a:xfrm>
            <a:off x="20" y="10"/>
            <a:ext cx="12191980" cy="6857990"/>
          </a:xfrm>
          <a:prstGeom prst="rect">
            <a:avLst/>
          </a:prstGeom>
        </p:spPr>
      </p:pic>
      <p:sp>
        <p:nvSpPr>
          <p:cNvPr id="67596" name="Rectangle 67595">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7" name="Rectangle 3"/>
          <p:cNvSpPr>
            <a:spLocks noGrp="1" noChangeArrowheads="1"/>
          </p:cNvSpPr>
          <p:nvPr>
            <p:ph type="title"/>
          </p:nvPr>
        </p:nvSpPr>
        <p:spPr>
          <a:xfrm>
            <a:off x="961644" y="5043666"/>
            <a:ext cx="10268712" cy="846223"/>
          </a:xfrm>
        </p:spPr>
        <p:txBody>
          <a:bodyPr vert="horz" lIns="91440" tIns="45720" rIns="91440" bIns="45720" rtlCol="0" anchor="b">
            <a:noAutofit/>
          </a:bodyPr>
          <a:lstStyle/>
          <a:p>
            <a:pPr algn="ctr">
              <a:defRPr/>
            </a:pPr>
            <a:r>
              <a:rPr lang="en-US" dirty="0">
                <a:solidFill>
                  <a:srgbClr val="FFFFFF"/>
                </a:solidFill>
              </a:rPr>
              <a:t>Winch Use</a:t>
            </a:r>
          </a:p>
        </p:txBody>
      </p:sp>
      <p:grpSp>
        <p:nvGrpSpPr>
          <p:cNvPr id="2" name="Group 1" descr="slide number">
            <a:extLst>
              <a:ext uri="{FF2B5EF4-FFF2-40B4-BE49-F238E27FC236}">
                <a16:creationId xmlns:a16="http://schemas.microsoft.com/office/drawing/2014/main" id="{E45D1A1E-5477-FB70-06A9-6E06CEF34C39}"/>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BB3674DD-0143-BDB0-6D31-3C07669C13AC}"/>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2F36B0A4-2B63-0772-614E-77944650A661}"/>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482D8026-A1E8-1F03-8CF7-F0105F81B1DE}"/>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32</a:t>
            </a:fld>
            <a:endParaRPr lang="en-US" dirty="0"/>
          </a:p>
        </p:txBody>
      </p:sp>
    </p:spTree>
    <p:extLst>
      <p:ext uri="{BB962C8B-B14F-4D97-AF65-F5344CB8AC3E}">
        <p14:creationId xmlns:p14="http://schemas.microsoft.com/office/powerpoint/2010/main" val="1447282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41" name="Rectangle 6964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9643" name="Rectangle 6964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2"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45" name="Rectangle 69644">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36" name="Rectangle 4"/>
          <p:cNvSpPr>
            <a:spLocks noGrp="1" noChangeArrowheads="1"/>
          </p:cNvSpPr>
          <p:nvPr>
            <p:ph type="title"/>
          </p:nvPr>
        </p:nvSpPr>
        <p:spPr>
          <a:xfrm>
            <a:off x="5315736" y="640081"/>
            <a:ext cx="5916145" cy="3812102"/>
          </a:xfrm>
        </p:spPr>
        <p:txBody>
          <a:bodyPr vert="horz" lIns="91440" tIns="45720" rIns="91440" bIns="45720" rtlCol="0" anchor="b">
            <a:normAutofit/>
          </a:bodyPr>
          <a:lstStyle/>
          <a:p>
            <a:pPr>
              <a:defRPr/>
            </a:pPr>
            <a:r>
              <a:rPr lang="en-US" sz="8000" dirty="0"/>
              <a:t>Towing and Being Towed</a:t>
            </a:r>
          </a:p>
        </p:txBody>
      </p:sp>
      <p:pic>
        <p:nvPicPr>
          <p:cNvPr id="7170" name="Picture 2" descr="engine being towed"/>
          <p:cNvPicPr>
            <a:picLocks noChangeAspect="1" noChangeArrowheads="1"/>
          </p:cNvPicPr>
          <p:nvPr/>
        </p:nvPicPr>
        <p:blipFill rotWithShape="1">
          <a:blip r:embed="rId2">
            <a:extLst>
              <a:ext uri="{28A0092B-C50C-407E-A947-70E740481C1C}">
                <a14:useLocalDpi xmlns:a14="http://schemas.microsoft.com/office/drawing/2010/main" val="0"/>
              </a:ext>
            </a:extLst>
          </a:blip>
          <a:srcRect l="20610" r="11480"/>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lide number">
            <a:extLst>
              <a:ext uri="{FF2B5EF4-FFF2-40B4-BE49-F238E27FC236}">
                <a16:creationId xmlns:a16="http://schemas.microsoft.com/office/drawing/2014/main" id="{F736C29C-B913-0EDD-1564-96B6C5D0AA05}"/>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D47BA76E-1F68-0450-3593-39F8713E01CE}"/>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AF540E87-1B87-8E92-9365-A0470AA6963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6D953E61-3995-2238-1F9A-571552DFB3C1}"/>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33</a:t>
            </a:fld>
            <a:endParaRPr lang="en-US" dirty="0"/>
          </a:p>
        </p:txBody>
      </p:sp>
    </p:spTree>
    <p:extLst>
      <p:ext uri="{BB962C8B-B14F-4D97-AF65-F5344CB8AC3E}">
        <p14:creationId xmlns:p14="http://schemas.microsoft.com/office/powerpoint/2010/main" val="3980144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059EA-A9D5-8096-AF92-88F08E9EC4FD}"/>
              </a:ext>
            </a:extLst>
          </p:cNvPr>
          <p:cNvSpPr>
            <a:spLocks noGrp="1"/>
          </p:cNvSpPr>
          <p:nvPr>
            <p:ph type="title"/>
          </p:nvPr>
        </p:nvSpPr>
        <p:spPr>
          <a:xfrm>
            <a:off x="622302" y="544569"/>
            <a:ext cx="9601196" cy="1303867"/>
          </a:xfrm>
        </p:spPr>
        <p:txBody>
          <a:bodyPr>
            <a:normAutofit/>
          </a:bodyPr>
          <a:lstStyle/>
          <a:p>
            <a:r>
              <a:rPr lang="en-US" dirty="0">
                <a:solidFill>
                  <a:schemeClr val="bg2"/>
                </a:solidFill>
              </a:rPr>
              <a:t>Towing Fees and WCF</a:t>
            </a:r>
          </a:p>
        </p:txBody>
      </p:sp>
      <p:sp>
        <p:nvSpPr>
          <p:cNvPr id="7" name="Freeform: Shape 6" descr="You don’t know the rated capacities for the towing equipment — straps, clevises, chains, and so on?&#10;">
            <a:extLst>
              <a:ext uri="{FF2B5EF4-FFF2-40B4-BE49-F238E27FC236}">
                <a16:creationId xmlns:a16="http://schemas.microsoft.com/office/drawing/2014/main" id="{211500AA-261D-B93E-FC3E-DDE4990D19E1}"/>
              </a:ext>
            </a:extLst>
          </p:cNvPr>
          <p:cNvSpPr/>
          <p:nvPr/>
        </p:nvSpPr>
        <p:spPr>
          <a:xfrm>
            <a:off x="3114377" y="2677848"/>
            <a:ext cx="5963243" cy="2981621"/>
          </a:xfrm>
          <a:custGeom>
            <a:avLst/>
            <a:gdLst>
              <a:gd name="connsiteX0" fmla="*/ 0 w 5963243"/>
              <a:gd name="connsiteY0" fmla="*/ 298162 h 2981621"/>
              <a:gd name="connsiteX1" fmla="*/ 298162 w 5963243"/>
              <a:gd name="connsiteY1" fmla="*/ 0 h 2981621"/>
              <a:gd name="connsiteX2" fmla="*/ 5665081 w 5963243"/>
              <a:gd name="connsiteY2" fmla="*/ 0 h 2981621"/>
              <a:gd name="connsiteX3" fmla="*/ 5963243 w 5963243"/>
              <a:gd name="connsiteY3" fmla="*/ 298162 h 2981621"/>
              <a:gd name="connsiteX4" fmla="*/ 5963243 w 5963243"/>
              <a:gd name="connsiteY4" fmla="*/ 2683459 h 2981621"/>
              <a:gd name="connsiteX5" fmla="*/ 5665081 w 5963243"/>
              <a:gd name="connsiteY5" fmla="*/ 2981621 h 2981621"/>
              <a:gd name="connsiteX6" fmla="*/ 298162 w 5963243"/>
              <a:gd name="connsiteY6" fmla="*/ 2981621 h 2981621"/>
              <a:gd name="connsiteX7" fmla="*/ 0 w 5963243"/>
              <a:gd name="connsiteY7" fmla="*/ 2683459 h 2981621"/>
              <a:gd name="connsiteX8" fmla="*/ 0 w 5963243"/>
              <a:gd name="connsiteY8" fmla="*/ 298162 h 298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43" h="2981621">
                <a:moveTo>
                  <a:pt x="0" y="298162"/>
                </a:moveTo>
                <a:cubicBezTo>
                  <a:pt x="0" y="133492"/>
                  <a:pt x="133492" y="0"/>
                  <a:pt x="298162" y="0"/>
                </a:cubicBezTo>
                <a:lnTo>
                  <a:pt x="5665081" y="0"/>
                </a:lnTo>
                <a:cubicBezTo>
                  <a:pt x="5829751" y="0"/>
                  <a:pt x="5963243" y="133492"/>
                  <a:pt x="5963243" y="298162"/>
                </a:cubicBezTo>
                <a:lnTo>
                  <a:pt x="5963243" y="2683459"/>
                </a:lnTo>
                <a:cubicBezTo>
                  <a:pt x="5963243" y="2848129"/>
                  <a:pt x="5829751" y="2981621"/>
                  <a:pt x="5665081" y="2981621"/>
                </a:cubicBezTo>
                <a:lnTo>
                  <a:pt x="298162" y="2981621"/>
                </a:lnTo>
                <a:cubicBezTo>
                  <a:pt x="133492" y="2981621"/>
                  <a:pt x="0" y="2848129"/>
                  <a:pt x="0" y="2683459"/>
                </a:cubicBezTo>
                <a:lnTo>
                  <a:pt x="0" y="298162"/>
                </a:lnTo>
                <a:close/>
              </a:path>
            </a:pathLst>
          </a:custGeom>
          <a:solidFill>
            <a:schemeClr val="tx1"/>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2574" tIns="124159" rIns="142574" bIns="124159" numCol="1" spcCol="1270" anchor="ctr" anchorCtr="0">
            <a:noAutofit/>
          </a:bodyPr>
          <a:lstStyle/>
          <a:p>
            <a:pPr marL="0" lvl="0" indent="0" algn="ctr" defTabSz="1289050">
              <a:lnSpc>
                <a:spcPct val="90000"/>
              </a:lnSpc>
              <a:spcBef>
                <a:spcPct val="0"/>
              </a:spcBef>
              <a:spcAft>
                <a:spcPct val="35000"/>
              </a:spcAft>
              <a:buNone/>
            </a:pPr>
            <a:r>
              <a:rPr lang="en-US" sz="2900" kern="1200" dirty="0"/>
              <a:t>Towing or damage from failure to follow the manufacturer’s towing guidelines may not be charged to the WCF, unless the vehicle became disabled due to a component failure that is authorized to be repaired with WCF funds. </a:t>
            </a:r>
          </a:p>
        </p:txBody>
      </p:sp>
    </p:spTree>
    <p:extLst>
      <p:ext uri="{BB962C8B-B14F-4D97-AF65-F5344CB8AC3E}">
        <p14:creationId xmlns:p14="http://schemas.microsoft.com/office/powerpoint/2010/main" val="1677846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6" name="Rectangle 68615">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618" name="Rectangle 6861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620" name="Rectangle 6861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11" name="Rectangle 3"/>
          <p:cNvSpPr>
            <a:spLocks noGrp="1" noChangeArrowheads="1"/>
          </p:cNvSpPr>
          <p:nvPr>
            <p:ph type="title"/>
          </p:nvPr>
        </p:nvSpPr>
        <p:spPr>
          <a:xfrm>
            <a:off x="152400" y="317499"/>
            <a:ext cx="5842000" cy="952501"/>
          </a:xfrm>
        </p:spPr>
        <p:txBody>
          <a:bodyPr vert="horz" lIns="91440" tIns="45720" rIns="91440" bIns="45720" rtlCol="0" anchor="ctr">
            <a:normAutofit fontScale="90000"/>
          </a:bodyPr>
          <a:lstStyle/>
          <a:p>
            <a:pPr algn="ctr">
              <a:lnSpc>
                <a:spcPct val="90000"/>
              </a:lnSpc>
              <a:defRPr/>
            </a:pPr>
            <a:r>
              <a:rPr lang="en-US" sz="6600" kern="1200" cap="all" spc="120" baseline="0" dirty="0">
                <a:solidFill>
                  <a:schemeClr val="tx1"/>
                </a:solidFill>
                <a:latin typeface="+mj-lt"/>
                <a:ea typeface="+mj-ea"/>
                <a:cs typeface="+mj-cs"/>
              </a:rPr>
              <a:t>Jump Starting</a:t>
            </a:r>
          </a:p>
        </p:txBody>
      </p:sp>
      <p:sp>
        <p:nvSpPr>
          <p:cNvPr id="8" name="Content Placeholder 7">
            <a:extLst>
              <a:ext uri="{FF2B5EF4-FFF2-40B4-BE49-F238E27FC236}">
                <a16:creationId xmlns:a16="http://schemas.microsoft.com/office/drawing/2014/main" id="{EB19D62A-B12B-95CA-0E5B-53711F9BD721}"/>
              </a:ext>
            </a:extLst>
          </p:cNvPr>
          <p:cNvSpPr>
            <a:spLocks noGrp="1"/>
          </p:cNvSpPr>
          <p:nvPr>
            <p:ph sz="half" idx="1"/>
          </p:nvPr>
        </p:nvSpPr>
        <p:spPr>
          <a:xfrm>
            <a:off x="381000" y="1549400"/>
            <a:ext cx="5359400" cy="4911725"/>
          </a:xfrm>
        </p:spPr>
        <p:txBody>
          <a:bodyPr vert="horz" lIns="91440" tIns="45720" rIns="91440" bIns="45720" rtlCol="0" anchor="t">
            <a:normAutofit/>
          </a:bodyPr>
          <a:lstStyle/>
          <a:p>
            <a:pPr>
              <a:lnSpc>
                <a:spcPct val="91000"/>
              </a:lnSpc>
              <a:buFont typeface="Wingdings" panose="05000000000000000000" pitchFamily="2" charset="2"/>
              <a:buChar char="§"/>
            </a:pPr>
            <a:r>
              <a:rPr lang="en-US" sz="2400" dirty="0"/>
              <a:t>Refer to the FEMPR.</a:t>
            </a:r>
          </a:p>
          <a:p>
            <a:pPr>
              <a:lnSpc>
                <a:spcPct val="91000"/>
              </a:lnSpc>
              <a:buFont typeface="Wingdings" panose="05000000000000000000" pitchFamily="2" charset="2"/>
              <a:buChar char="§"/>
            </a:pPr>
            <a:r>
              <a:rPr lang="en-US" sz="2400" dirty="0"/>
              <a:t>Turn off ignitions.</a:t>
            </a:r>
          </a:p>
          <a:p>
            <a:pPr>
              <a:lnSpc>
                <a:spcPct val="91000"/>
              </a:lnSpc>
              <a:buFont typeface="Wingdings" panose="05000000000000000000" pitchFamily="2" charset="2"/>
              <a:buChar char="§"/>
            </a:pPr>
            <a:r>
              <a:rPr lang="en-US" sz="2400" dirty="0"/>
              <a:t>Connect red (positive) on dead battery to positive on good battery.</a:t>
            </a:r>
          </a:p>
          <a:p>
            <a:pPr>
              <a:lnSpc>
                <a:spcPct val="91000"/>
              </a:lnSpc>
              <a:buFont typeface="Wingdings" panose="05000000000000000000" pitchFamily="2" charset="2"/>
              <a:buChar char="§"/>
            </a:pPr>
            <a:r>
              <a:rPr lang="en-US" sz="2400" dirty="0"/>
              <a:t>Connect black (negative) on good battery and to solid ground on the other vehicle.</a:t>
            </a:r>
          </a:p>
          <a:p>
            <a:pPr>
              <a:lnSpc>
                <a:spcPct val="91000"/>
              </a:lnSpc>
              <a:buFont typeface="Wingdings" panose="05000000000000000000" pitchFamily="2" charset="2"/>
              <a:buChar char="§"/>
            </a:pPr>
            <a:r>
              <a:rPr lang="en-US" sz="2400" dirty="0"/>
              <a:t>Do not touch cables.</a:t>
            </a:r>
          </a:p>
          <a:p>
            <a:pPr>
              <a:lnSpc>
                <a:spcPct val="91000"/>
              </a:lnSpc>
              <a:buFont typeface="Wingdings" panose="05000000000000000000" pitchFamily="2" charset="2"/>
              <a:buChar char="§"/>
            </a:pPr>
            <a:r>
              <a:rPr lang="en-US" sz="2400" dirty="0"/>
              <a:t>Start good battery and run idle then try to start dead vehicle. </a:t>
            </a:r>
          </a:p>
          <a:p>
            <a:pPr>
              <a:lnSpc>
                <a:spcPct val="91000"/>
              </a:lnSpc>
              <a:buFont typeface="Wingdings" panose="05000000000000000000" pitchFamily="2" charset="2"/>
              <a:buChar char="§"/>
            </a:pPr>
            <a:r>
              <a:rPr lang="en-US" sz="2400" dirty="0"/>
              <a:t>Run for 30 minutes if it starts.</a:t>
            </a:r>
          </a:p>
          <a:p>
            <a:pPr>
              <a:lnSpc>
                <a:spcPct val="91000"/>
              </a:lnSpc>
            </a:pPr>
            <a:endParaRPr lang="en-US" sz="2400" dirty="0"/>
          </a:p>
          <a:p>
            <a:pPr>
              <a:lnSpc>
                <a:spcPct val="91000"/>
              </a:lnSpc>
            </a:pPr>
            <a:endParaRPr lang="en-US" sz="2400" dirty="0"/>
          </a:p>
        </p:txBody>
      </p:sp>
      <p:pic>
        <p:nvPicPr>
          <p:cNvPr id="5" name="Picture 4" descr="jump start"/>
          <p:cNvPicPr>
            <a:picLocks noChangeAspect="1"/>
          </p:cNvPicPr>
          <p:nvPr/>
        </p:nvPicPr>
        <p:blipFill rotWithShape="1">
          <a:blip r:embed="rId3"/>
          <a:srcRect l="25936" r="14715" b="-1"/>
          <a:stretch/>
        </p:blipFill>
        <p:spPr>
          <a:xfrm>
            <a:off x="6096000" y="0"/>
            <a:ext cx="6097526" cy="6857990"/>
          </a:xfrm>
          <a:prstGeom prst="rect">
            <a:avLst/>
          </a:prstGeom>
        </p:spPr>
      </p:pic>
      <p:grpSp>
        <p:nvGrpSpPr>
          <p:cNvPr id="11" name="Group 10" descr="slide number">
            <a:extLst>
              <a:ext uri="{FF2B5EF4-FFF2-40B4-BE49-F238E27FC236}">
                <a16:creationId xmlns:a16="http://schemas.microsoft.com/office/drawing/2014/main" id="{38116C83-912B-B541-A5F0-E7EF28790380}"/>
              </a:ext>
            </a:extLst>
          </p:cNvPr>
          <p:cNvGrpSpPr/>
          <p:nvPr/>
        </p:nvGrpSpPr>
        <p:grpSpPr>
          <a:xfrm>
            <a:off x="11633708" y="6283960"/>
            <a:ext cx="393192" cy="393192"/>
            <a:chOff x="8522208" y="6258560"/>
            <a:chExt cx="393192" cy="393192"/>
          </a:xfrm>
        </p:grpSpPr>
        <p:sp>
          <p:nvSpPr>
            <p:cNvPr id="12" name="Oval 11" descr="oval">
              <a:extLst>
                <a:ext uri="{FF2B5EF4-FFF2-40B4-BE49-F238E27FC236}">
                  <a16:creationId xmlns:a16="http://schemas.microsoft.com/office/drawing/2014/main" id="{0542C047-E1CC-8263-8AF4-DFEA76382419}"/>
                </a:ext>
              </a:extLst>
            </p:cNvPr>
            <p:cNvSpPr/>
            <p:nvPr/>
          </p:nvSpPr>
          <p:spPr>
            <a:xfrm>
              <a:off x="8522208" y="6258560"/>
              <a:ext cx="393192" cy="393192"/>
            </a:xfrm>
            <a:prstGeom prst="ellipse">
              <a:avLst/>
            </a:prstGeom>
            <a:blipFill dpi="0" rotWithShape="1">
              <a:blip r:embed="rId4">
                <a:duotone>
                  <a:srgbClr val="F8F7F5">
                    <a:shade val="45000"/>
                    <a:satMod val="135000"/>
                  </a:srgb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3" name="Oval 12" descr="oval">
              <a:extLst>
                <a:ext uri="{FF2B5EF4-FFF2-40B4-BE49-F238E27FC236}">
                  <a16:creationId xmlns:a16="http://schemas.microsoft.com/office/drawing/2014/main" id="{53B8A43B-CC81-7EC2-6BED-AA124761C6D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4" name="Rectangle 13" descr="slide number">
            <a:extLst>
              <a:ext uri="{FF2B5EF4-FFF2-40B4-BE49-F238E27FC236}">
                <a16:creationId xmlns:a16="http://schemas.microsoft.com/office/drawing/2014/main" id="{6CE84A17-76F8-7DC3-8FC4-1A4FA3DD0DCD}"/>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4179753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75293" y="6229681"/>
            <a:ext cx="342900" cy="457200"/>
            <a:chOff x="11361456" y="6195813"/>
            <a:chExt cx="548640" cy="548640"/>
          </a:xfrm>
        </p:grpSpPr>
        <p:sp>
          <p:nvSpPr>
            <p:cNvPr id="15" name="Oval 14">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pPr defTabSz="457200"/>
              <a:endParaRPr lang="en-US">
                <a:solidFill>
                  <a:prstClr val="black"/>
                </a:solidFill>
                <a:latin typeface="Rockwell" panose="02060603020205020403"/>
              </a:endParaRPr>
            </a:p>
          </p:txBody>
        </p:sp>
        <p:sp>
          <p:nvSpPr>
            <p:cNvPr id="16" name="Oval 15">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pPr defTabSz="457200"/>
              <a:endParaRPr lang="en-US">
                <a:solidFill>
                  <a:prstClr val="black"/>
                </a:solidFill>
                <a:latin typeface="Rockwell" panose="02060603020205020403"/>
              </a:endParaRPr>
            </a:p>
          </p:txBody>
        </p:sp>
      </p:grpSp>
      <p:sp useBgFill="1">
        <p:nvSpPr>
          <p:cNvPr id="18" name="Rectangle 1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Rockwell" panose="02060603020205020403"/>
            </a:endParaRPr>
          </a:p>
        </p:txBody>
      </p:sp>
      <p:pic>
        <p:nvPicPr>
          <p:cNvPr id="7" name="Picture 7">
            <a:extLst>
              <a:ext uri="{FF2B5EF4-FFF2-40B4-BE49-F238E27FC236}">
                <a16:creationId xmlns:a16="http://schemas.microsoft.com/office/drawing/2014/main" id="{7C8C942C-6A0E-4959-8092-81690B9DABD7}"/>
              </a:ext>
              <a:ext uri="{C183D7F6-B498-43B3-948B-1728B52AA6E4}">
                <adec:decorative xmlns:adec="http://schemas.microsoft.com/office/drawing/2017/decorative" val="1"/>
              </a:ext>
            </a:extLst>
          </p:cNvPr>
          <p:cNvPicPr>
            <a:picLocks noChangeAspect="1"/>
          </p:cNvPicPr>
          <p:nvPr/>
        </p:nvPicPr>
        <p:blipFill rotWithShape="1">
          <a:blip r:embed="rId4"/>
          <a:srcRect t="19128" b="5872"/>
          <a:stretch/>
        </p:blipFill>
        <p:spPr>
          <a:xfrm>
            <a:off x="1524020" y="186916"/>
            <a:ext cx="9143978" cy="6857990"/>
          </a:xfrm>
          <a:prstGeom prst="rect">
            <a:avLst/>
          </a:prstGeom>
        </p:spPr>
      </p:pic>
      <p:sp>
        <p:nvSpPr>
          <p:cNvPr id="20" name="Rectangle 1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378" y="3837460"/>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a:solidFill>
                <a:prstClr val="white"/>
              </a:solidFill>
              <a:latin typeface="Rockwell" panose="02060603020205020403"/>
            </a:endParaRPr>
          </a:p>
        </p:txBody>
      </p:sp>
      <p:sp>
        <p:nvSpPr>
          <p:cNvPr id="22" name="Rectangle 2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378" y="3981574"/>
            <a:ext cx="7667244" cy="2078335"/>
          </a:xfrm>
          <a:prstGeom prst="rect">
            <a:avLst/>
          </a:prstGeom>
          <a:blipFill dpi="0" rotWithShape="1">
            <a:blip r:embed="rId5">
              <a:alphaModFix amt="9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a:solidFill>
                <a:prstClr val="white"/>
              </a:solidFill>
              <a:latin typeface="Rockwell" panose="02060603020205020403"/>
            </a:endParaRPr>
          </a:p>
        </p:txBody>
      </p:sp>
      <p:sp>
        <p:nvSpPr>
          <p:cNvPr id="2" name="Title 1">
            <a:extLst>
              <a:ext uri="{FF2B5EF4-FFF2-40B4-BE49-F238E27FC236}">
                <a16:creationId xmlns:a16="http://schemas.microsoft.com/office/drawing/2014/main" id="{E0655798-FA16-4034-A982-909601D1A6A5}"/>
              </a:ext>
            </a:extLst>
          </p:cNvPr>
          <p:cNvSpPr>
            <a:spLocks noGrp="1"/>
          </p:cNvSpPr>
          <p:nvPr>
            <p:ph type="title"/>
          </p:nvPr>
        </p:nvSpPr>
        <p:spPr>
          <a:xfrm>
            <a:off x="1984886" y="3989504"/>
            <a:ext cx="4025987" cy="2241593"/>
          </a:xfrm>
        </p:spPr>
        <p:txBody>
          <a:bodyPr vert="horz" wrap="square" lIns="91440" tIns="45720" rIns="91440" bIns="45720" rtlCol="0" anchor="ctr">
            <a:normAutofit/>
          </a:bodyPr>
          <a:lstStyle/>
          <a:p>
            <a:pPr algn="r">
              <a:lnSpc>
                <a:spcPct val="90000"/>
              </a:lnSpc>
            </a:pPr>
            <a:r>
              <a:rPr lang="en-US" sz="4600" dirty="0"/>
              <a:t>Portable Battery Jump Starter</a:t>
            </a:r>
            <a:endParaRPr lang="en-US" sz="4600" dirty="0">
              <a:latin typeface="Rockwell Condensed"/>
            </a:endParaRPr>
          </a:p>
        </p:txBody>
      </p:sp>
      <p:sp>
        <p:nvSpPr>
          <p:cNvPr id="11" name="Content Placeholder 10">
            <a:extLst>
              <a:ext uri="{FF2B5EF4-FFF2-40B4-BE49-F238E27FC236}">
                <a16:creationId xmlns:a16="http://schemas.microsoft.com/office/drawing/2014/main" id="{CC4179B8-D434-4176-A09D-97479D3808AD}"/>
              </a:ext>
            </a:extLst>
          </p:cNvPr>
          <p:cNvSpPr>
            <a:spLocks noGrp="1"/>
          </p:cNvSpPr>
          <p:nvPr>
            <p:ph sz="half" idx="1"/>
          </p:nvPr>
        </p:nvSpPr>
        <p:spPr>
          <a:xfrm>
            <a:off x="6187441" y="4170411"/>
            <a:ext cx="3524415" cy="1767141"/>
          </a:xfrm>
        </p:spPr>
        <p:txBody>
          <a:bodyPr vert="horz" lIns="91440" tIns="45720" rIns="91440" bIns="45720" rtlCol="0" anchor="ctr">
            <a:normAutofit/>
          </a:bodyPr>
          <a:lstStyle/>
          <a:p>
            <a:pPr indent="-182880">
              <a:lnSpc>
                <a:spcPct val="90000"/>
              </a:lnSpc>
            </a:pPr>
            <a:r>
              <a:rPr lang="en-US" sz="1600" dirty="0"/>
              <a:t>Works on Model 52 engines</a:t>
            </a:r>
          </a:p>
          <a:p>
            <a:pPr indent="-182880">
              <a:lnSpc>
                <a:spcPct val="90000"/>
              </a:lnSpc>
              <a:buClr>
                <a:srgbClr val="9E3611"/>
              </a:buClr>
            </a:pPr>
            <a:r>
              <a:rPr lang="en-US" sz="1600" dirty="0"/>
              <a:t>Inexpensive.</a:t>
            </a:r>
            <a:endParaRPr lang="en-US" dirty="0"/>
          </a:p>
          <a:p>
            <a:pPr indent="-182880">
              <a:lnSpc>
                <a:spcPct val="90000"/>
              </a:lnSpc>
              <a:buClr>
                <a:srgbClr val="9E3611"/>
              </a:buClr>
            </a:pPr>
            <a:r>
              <a:rPr lang="en-US" sz="1600" dirty="0"/>
              <a:t>Easily Stored.</a:t>
            </a:r>
          </a:p>
          <a:p>
            <a:pPr indent="-182880">
              <a:lnSpc>
                <a:spcPct val="90000"/>
              </a:lnSpc>
              <a:buClr>
                <a:srgbClr val="9E3611"/>
              </a:buClr>
            </a:pPr>
            <a:r>
              <a:rPr lang="en-US" sz="1600" dirty="0"/>
              <a:t>Does Not Need a Second (Jumper) Vehicle.</a:t>
            </a:r>
          </a:p>
        </p:txBody>
      </p:sp>
      <p:sp>
        <p:nvSpPr>
          <p:cNvPr id="24" name="Rectangle 2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378" y="6128671"/>
            <a:ext cx="7667244"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200"/>
            <a:endParaRPr lang="en-US">
              <a:solidFill>
                <a:prstClr val="white"/>
              </a:solidFill>
              <a:latin typeface="Rockwell" panose="02060603020205020403"/>
            </a:endParaRPr>
          </a:p>
        </p:txBody>
      </p:sp>
      <p:sp>
        <p:nvSpPr>
          <p:cNvPr id="26" name="Oval 2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293" y="6229681"/>
            <a:ext cx="3429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a:defRPr/>
            </a:pPr>
            <a:endParaRPr lang="en-US" sz="2000" kern="0" dirty="0">
              <a:solidFill>
                <a:prstClr val="white"/>
              </a:solidFill>
              <a:latin typeface="Rockwell Extra Bold" pitchFamily="18" charset="0"/>
            </a:endParaRPr>
          </a:p>
        </p:txBody>
      </p:sp>
      <p:sp>
        <p:nvSpPr>
          <p:cNvPr id="28" name="Oval 2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97188" y="6258875"/>
            <a:ext cx="299110" cy="398815"/>
          </a:xfrm>
          <a:prstGeom prst="ellipse">
            <a:avLst/>
          </a:prstGeom>
          <a:noFill/>
          <a:ln w="12700" cap="flat" cmpd="sng" algn="ctr">
            <a:solidFill>
              <a:srgbClr val="FFFFFF"/>
            </a:solidFill>
            <a:prstDash val="solid"/>
          </a:ln>
          <a:effectLst/>
        </p:spPr>
        <p:txBody>
          <a:bodyPr rtlCol="0" anchor="ctr"/>
          <a:lstStyle/>
          <a:p>
            <a:pPr algn="ctr">
              <a:defRPr/>
            </a:pPr>
            <a:endParaRPr lang="en-US" kern="0" dirty="0">
              <a:solidFill>
                <a:prstClr val="white"/>
              </a:solidFill>
              <a:latin typeface="Calibri"/>
            </a:endParaRPr>
          </a:p>
        </p:txBody>
      </p:sp>
    </p:spTree>
    <p:extLst>
      <p:ext uri="{BB962C8B-B14F-4D97-AF65-F5344CB8AC3E}">
        <p14:creationId xmlns:p14="http://schemas.microsoft.com/office/powerpoint/2010/main" val="619442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75293" y="6229681"/>
            <a:ext cx="3429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pPr defTabSz="457200"/>
              <a:endParaRPr lang="en-US">
                <a:solidFill>
                  <a:prstClr val="black"/>
                </a:solidFill>
                <a:latin typeface="Rockwell" panose="02060603020205020403"/>
              </a:endParaRPr>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pPr defTabSz="457200"/>
              <a:endParaRPr lang="en-US">
                <a:solidFill>
                  <a:prstClr val="black"/>
                </a:solidFill>
                <a:latin typeface="Rockwell" panose="02060603020205020403"/>
              </a:endParaRPr>
            </a:p>
          </p:txBody>
        </p:sp>
      </p:grpSp>
      <p:sp>
        <p:nvSpPr>
          <p:cNvPr id="15" name="Rectangle 14">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Rockwell" panose="02060603020205020403"/>
            </a:endParaRPr>
          </a:p>
        </p:txBody>
      </p:sp>
      <p:sp>
        <p:nvSpPr>
          <p:cNvPr id="2" name="Title 1">
            <a:extLst>
              <a:ext uri="{FF2B5EF4-FFF2-40B4-BE49-F238E27FC236}">
                <a16:creationId xmlns:a16="http://schemas.microsoft.com/office/drawing/2014/main" id="{89B41AC7-A8EA-4A2C-B30D-0AFCC9F15380}"/>
              </a:ext>
            </a:extLst>
          </p:cNvPr>
          <p:cNvSpPr>
            <a:spLocks noGrp="1"/>
          </p:cNvSpPr>
          <p:nvPr>
            <p:ph type="title"/>
          </p:nvPr>
        </p:nvSpPr>
        <p:spPr>
          <a:xfrm>
            <a:off x="6324601" y="168331"/>
            <a:ext cx="3974689" cy="1149268"/>
          </a:xfrm>
          <a:ln>
            <a:noFill/>
          </a:ln>
        </p:spPr>
        <p:txBody>
          <a:bodyPr vert="horz" wrap="square" lIns="91440" tIns="45720" rIns="91440" bIns="45720" rtlCol="0" anchor="ctr">
            <a:normAutofit/>
          </a:bodyPr>
          <a:lstStyle/>
          <a:p>
            <a:pPr>
              <a:lnSpc>
                <a:spcPct val="90000"/>
              </a:lnSpc>
            </a:pPr>
            <a:r>
              <a:rPr lang="en-US" sz="3500" dirty="0"/>
              <a:t>BIA M-52 Remove Radio Fuse </a:t>
            </a:r>
            <a:endParaRPr lang="en-US" sz="3500" dirty="0">
              <a:latin typeface="Rockwell Condensed"/>
            </a:endParaRPr>
          </a:p>
        </p:txBody>
      </p:sp>
      <p:pic>
        <p:nvPicPr>
          <p:cNvPr id="4" name="Picture 4">
            <a:extLst>
              <a:ext uri="{FF2B5EF4-FFF2-40B4-BE49-F238E27FC236}">
                <a16:creationId xmlns:a16="http://schemas.microsoft.com/office/drawing/2014/main" id="{87C82769-817D-42BD-AA5C-0D55F9A66EC8}"/>
              </a:ext>
              <a:ext uri="{C183D7F6-B498-43B3-948B-1728B52AA6E4}">
                <adec:decorative xmlns:adec="http://schemas.microsoft.com/office/drawing/2017/decorative" val="1"/>
              </a:ext>
            </a:extLst>
          </p:cNvPr>
          <p:cNvPicPr>
            <a:picLocks noChangeAspect="1"/>
          </p:cNvPicPr>
          <p:nvPr/>
        </p:nvPicPr>
        <p:blipFill rotWithShape="1">
          <a:blip r:embed="rId5"/>
          <a:srcRect t="11542" r="-6" b="-6"/>
          <a:stretch/>
        </p:blipFill>
        <p:spPr>
          <a:xfrm rot="5400000">
            <a:off x="369940" y="1154062"/>
            <a:ext cx="6857999" cy="4549877"/>
          </a:xfrm>
          <a:prstGeom prst="rect">
            <a:avLst/>
          </a:prstGeom>
        </p:spPr>
      </p:pic>
      <p:sp>
        <p:nvSpPr>
          <p:cNvPr id="8" name="Content Placeholder 7">
            <a:extLst>
              <a:ext uri="{FF2B5EF4-FFF2-40B4-BE49-F238E27FC236}">
                <a16:creationId xmlns:a16="http://schemas.microsoft.com/office/drawing/2014/main" id="{5E5D8DEA-D5B9-435D-916A-70486D2748DD}"/>
              </a:ext>
            </a:extLst>
          </p:cNvPr>
          <p:cNvSpPr>
            <a:spLocks noGrp="1"/>
          </p:cNvSpPr>
          <p:nvPr>
            <p:ph sz="half" idx="1"/>
          </p:nvPr>
        </p:nvSpPr>
        <p:spPr>
          <a:xfrm>
            <a:off x="6324600" y="1517560"/>
            <a:ext cx="3974689" cy="4654641"/>
          </a:xfrm>
        </p:spPr>
        <p:txBody>
          <a:bodyPr vert="horz" lIns="91440" tIns="45720" rIns="91440" bIns="45720" rtlCol="0" anchor="t">
            <a:noAutofit/>
          </a:bodyPr>
          <a:lstStyle/>
          <a:p>
            <a:pPr indent="-182880">
              <a:lnSpc>
                <a:spcPct val="90000"/>
              </a:lnSpc>
            </a:pPr>
            <a:r>
              <a:rPr lang="en-US" sz="2400" dirty="0"/>
              <a:t>Most M-52 Radios are Fused at the Battery.</a:t>
            </a:r>
          </a:p>
          <a:p>
            <a:pPr indent="-182880">
              <a:lnSpc>
                <a:spcPct val="90000"/>
              </a:lnSpc>
              <a:buClr>
                <a:srgbClr val="9E3611"/>
              </a:buClr>
            </a:pPr>
            <a:r>
              <a:rPr lang="en-US" sz="2400" dirty="0"/>
              <a:t>Remove Fuse Before Jump Starting.</a:t>
            </a:r>
          </a:p>
          <a:p>
            <a:pPr indent="-182880">
              <a:lnSpc>
                <a:spcPct val="90000"/>
              </a:lnSpc>
              <a:buClr>
                <a:srgbClr val="9E3611"/>
              </a:buClr>
            </a:pPr>
            <a:r>
              <a:rPr lang="en-US" sz="2400" dirty="0"/>
              <a:t>Failure Will Lead to Serious Radio Damage for the KNG M-Series Radios.</a:t>
            </a:r>
          </a:p>
          <a:p>
            <a:pPr indent="-182880">
              <a:lnSpc>
                <a:spcPct val="90000"/>
              </a:lnSpc>
              <a:buClr>
                <a:srgbClr val="9E3611"/>
              </a:buClr>
            </a:pPr>
            <a:r>
              <a:rPr lang="en-US" sz="2400" dirty="0"/>
              <a:t>B/K (Old Style) are Less Vulnerable But Can Still Become Damaged.</a:t>
            </a:r>
          </a:p>
        </p:txBody>
      </p:sp>
      <p:grpSp>
        <p:nvGrpSpPr>
          <p:cNvPr id="17" name="Group 16">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75293" y="6229681"/>
            <a:ext cx="342900" cy="457200"/>
            <a:chOff x="11361456" y="6195813"/>
            <a:chExt cx="548640" cy="548640"/>
          </a:xfrm>
        </p:grpSpPr>
        <p:sp>
          <p:nvSpPr>
            <p:cNvPr id="18" name="Oval 17">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a:defRPr/>
              </a:pPr>
              <a:endParaRPr lang="en-US" sz="2000" kern="0" dirty="0">
                <a:solidFill>
                  <a:prstClr val="white"/>
                </a:solidFill>
                <a:latin typeface="Rockwell Extra Bold" pitchFamily="18" charset="0"/>
              </a:endParaRPr>
            </a:p>
          </p:txBody>
        </p:sp>
        <p:sp>
          <p:nvSpPr>
            <p:cNvPr id="19" name="Oval 18">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a:defRPr/>
              </a:pPr>
              <a:endParaRPr lang="en-US" kern="0" dirty="0">
                <a:solidFill>
                  <a:prstClr val="white"/>
                </a:solidFill>
                <a:latin typeface="Calibri"/>
              </a:endParaRPr>
            </a:p>
          </p:txBody>
        </p:sp>
      </p:grpSp>
    </p:spTree>
    <p:extLst>
      <p:ext uri="{BB962C8B-B14F-4D97-AF65-F5344CB8AC3E}">
        <p14:creationId xmlns:p14="http://schemas.microsoft.com/office/powerpoint/2010/main" val="916503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71" name="Rectangle 70664">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0672" name="Rectangle 70666">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73" name="Rectangle 70668">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346" cy="26243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0" name="Rectangle 4"/>
          <p:cNvSpPr>
            <a:spLocks noGrp="1" noChangeArrowheads="1"/>
          </p:cNvSpPr>
          <p:nvPr>
            <p:ph type="title"/>
          </p:nvPr>
        </p:nvSpPr>
        <p:spPr>
          <a:xfrm>
            <a:off x="960437" y="348874"/>
            <a:ext cx="6572691" cy="1926574"/>
          </a:xfrm>
        </p:spPr>
        <p:txBody>
          <a:bodyPr vert="horz" lIns="91440" tIns="45720" rIns="91440" bIns="45720" rtlCol="0" anchor="ctr">
            <a:normAutofit/>
          </a:bodyPr>
          <a:lstStyle/>
          <a:p>
            <a:pPr>
              <a:lnSpc>
                <a:spcPct val="90000"/>
              </a:lnSpc>
              <a:defRPr/>
            </a:pPr>
            <a:r>
              <a:rPr lang="en-US" sz="6600" kern="1200" cap="all" spc="120" baseline="0">
                <a:solidFill>
                  <a:schemeClr val="bg1"/>
                </a:solidFill>
                <a:latin typeface="+mj-lt"/>
                <a:ea typeface="+mj-ea"/>
                <a:cs typeface="+mj-cs"/>
              </a:rPr>
              <a:t>Tire Changing and Jacking</a:t>
            </a:r>
          </a:p>
        </p:txBody>
      </p:sp>
      <p:pic>
        <p:nvPicPr>
          <p:cNvPr id="6" name="Picture 5" descr="bottle jack"/>
          <p:cNvPicPr>
            <a:picLocks/>
          </p:cNvPicPr>
          <p:nvPr/>
        </p:nvPicPr>
        <p:blipFill rotWithShape="1">
          <a:blip r:embed="rId3" cstate="print"/>
          <a:srcRect r="-1" b="3249"/>
          <a:stretch/>
        </p:blipFill>
        <p:spPr>
          <a:xfrm>
            <a:off x="8128347" y="10"/>
            <a:ext cx="4063653" cy="2624312"/>
          </a:xfrm>
          <a:prstGeom prst="rect">
            <a:avLst/>
          </a:prstGeom>
        </p:spPr>
      </p:pic>
      <p:sp>
        <p:nvSpPr>
          <p:cNvPr id="3" name="Content Placeholder 2">
            <a:extLst>
              <a:ext uri="{FF2B5EF4-FFF2-40B4-BE49-F238E27FC236}">
                <a16:creationId xmlns:a16="http://schemas.microsoft.com/office/drawing/2014/main" id="{DBA22855-31D9-23B1-660C-396F4B32D184}"/>
              </a:ext>
            </a:extLst>
          </p:cNvPr>
          <p:cNvSpPr>
            <a:spLocks noGrp="1"/>
          </p:cNvSpPr>
          <p:nvPr>
            <p:ph sz="half" idx="1"/>
          </p:nvPr>
        </p:nvSpPr>
        <p:spPr>
          <a:xfrm>
            <a:off x="960120" y="3002507"/>
            <a:ext cx="6573011" cy="3179217"/>
          </a:xfrm>
        </p:spPr>
        <p:txBody>
          <a:bodyPr vert="horz" lIns="91440" tIns="45720" rIns="91440" bIns="45720" rtlCol="0">
            <a:normAutofit/>
          </a:bodyPr>
          <a:lstStyle/>
          <a:p>
            <a:pPr marL="457200" indent="-457200">
              <a:buFont typeface="Wingdings" panose="05000000000000000000" pitchFamily="2" charset="2"/>
              <a:buChar char="§"/>
            </a:pPr>
            <a:r>
              <a:rPr lang="en-US" dirty="0"/>
              <a:t>Ensure the jack has the proper tonnage rating for the vehicle.</a:t>
            </a:r>
          </a:p>
          <a:p>
            <a:pPr marL="457200" indent="-457200">
              <a:buFont typeface="Wingdings" panose="05000000000000000000" pitchFamily="2" charset="2"/>
              <a:buChar char="§"/>
            </a:pPr>
            <a:r>
              <a:rPr lang="en-US" dirty="0"/>
              <a:t>Torque to the manufacturer’s specifications.</a:t>
            </a:r>
          </a:p>
          <a:p>
            <a:pPr marL="457200" indent="-457200">
              <a:buFont typeface="Wingdings" panose="05000000000000000000" pitchFamily="2" charset="2"/>
              <a:buChar char="§"/>
            </a:pPr>
            <a:r>
              <a:rPr lang="en-US" dirty="0"/>
              <a:t>Check torque at 50 miles and 500 miles after tire/rim installation.</a:t>
            </a:r>
          </a:p>
          <a:p>
            <a:endParaRPr lang="en-US" dirty="0"/>
          </a:p>
        </p:txBody>
      </p:sp>
      <p:pic>
        <p:nvPicPr>
          <p:cNvPr id="5" name="Picture 2" descr="tire changing"/>
          <p:cNvPicPr>
            <a:picLocks noChangeAspect="1" noChangeArrowheads="1"/>
          </p:cNvPicPr>
          <p:nvPr/>
        </p:nvPicPr>
        <p:blipFill rotWithShape="1">
          <a:blip r:embed="rId4"/>
          <a:srcRect l="1818" r="36348" b="-1"/>
          <a:stretch/>
        </p:blipFill>
        <p:spPr bwMode="auto">
          <a:xfrm>
            <a:off x="8129016" y="2603366"/>
            <a:ext cx="4062984" cy="4254634"/>
          </a:xfrm>
          <a:prstGeom prst="rect">
            <a:avLst/>
          </a:prstGeom>
        </p:spPr>
      </p:pic>
      <p:grpSp>
        <p:nvGrpSpPr>
          <p:cNvPr id="2" name="Group 1" descr="slide number">
            <a:extLst>
              <a:ext uri="{FF2B5EF4-FFF2-40B4-BE49-F238E27FC236}">
                <a16:creationId xmlns:a16="http://schemas.microsoft.com/office/drawing/2014/main" id="{7F2E5D7A-DFF6-AB98-CF56-195C6EB88519}"/>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5F0F7118-008B-3CD4-F5BC-AB6E71D40F9C}"/>
                </a:ext>
              </a:extLst>
            </p:cNvPr>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5F65297C-6D29-F330-802A-78C7994E398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2C7DBE14-7541-F0C8-A714-C4575BE37CCB}"/>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38</a:t>
            </a:fld>
            <a:endParaRPr lang="en-US" dirty="0"/>
          </a:p>
        </p:txBody>
      </p:sp>
    </p:spTree>
    <p:extLst>
      <p:ext uri="{BB962C8B-B14F-4D97-AF65-F5344CB8AC3E}">
        <p14:creationId xmlns:p14="http://schemas.microsoft.com/office/powerpoint/2010/main" val="3333771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1561" name="Rectangle 15156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63" name="Rectangle 151562">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65" name="Rectangle 151564">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556" name="Rectangle 4"/>
          <p:cNvSpPr>
            <a:spLocks noGrp="1" noChangeArrowheads="1"/>
          </p:cNvSpPr>
          <p:nvPr>
            <p:ph type="ctrTitle"/>
          </p:nvPr>
        </p:nvSpPr>
        <p:spPr>
          <a:xfrm>
            <a:off x="960121" y="1240403"/>
            <a:ext cx="5943600" cy="2941983"/>
          </a:xfrm>
        </p:spPr>
        <p:txBody>
          <a:bodyPr anchor="ctr">
            <a:normAutofit/>
          </a:bodyPr>
          <a:lstStyle/>
          <a:p>
            <a:r>
              <a:rPr lang="en-US"/>
              <a:t>Driving Safety</a:t>
            </a:r>
            <a:endParaRPr lang="en-US" dirty="0"/>
          </a:p>
        </p:txBody>
      </p:sp>
      <p:pic>
        <p:nvPicPr>
          <p:cNvPr id="6" name="Picture 5" descr="engine post roll over"/>
          <p:cNvPicPr>
            <a:picLocks noChangeAspect="1"/>
          </p:cNvPicPr>
          <p:nvPr/>
        </p:nvPicPr>
        <p:blipFill rotWithShape="1">
          <a:blip r:embed="rId2"/>
          <a:srcRect l="12075" r="3347" b="2"/>
          <a:stretch/>
        </p:blipFill>
        <p:spPr>
          <a:xfrm>
            <a:off x="7533136" y="646441"/>
            <a:ext cx="4658863" cy="3952185"/>
          </a:xfrm>
          <a:prstGeom prst="rect">
            <a:avLst/>
          </a:prstGeom>
        </p:spPr>
      </p:pic>
      <p:sp>
        <p:nvSpPr>
          <p:cNvPr id="2" name="Rectangle 7">
            <a:extLst>
              <a:ext uri="{FF2B5EF4-FFF2-40B4-BE49-F238E27FC236}">
                <a16:creationId xmlns:a16="http://schemas.microsoft.com/office/drawing/2014/main" id="{6781F7EE-9664-3AA6-8BDC-5A0F18A3A615}"/>
              </a:ext>
            </a:extLst>
          </p:cNvPr>
          <p:cNvSpPr>
            <a:spLocks noChangeArrowheads="1"/>
          </p:cNvSpPr>
          <p:nvPr/>
        </p:nvSpPr>
        <p:spPr bwMode="auto">
          <a:xfrm>
            <a:off x="1981200" y="5046097"/>
            <a:ext cx="8229600" cy="1143000"/>
          </a:xfrm>
          <a:prstGeom prst="rect">
            <a:avLst/>
          </a:prstGeom>
          <a:noFill/>
          <a:ln w="9525">
            <a:noFill/>
            <a:miter lim="800000"/>
            <a:headEnd/>
            <a:tailEnd/>
          </a:ln>
          <a:effectLst>
            <a:outerShdw dist="17961" dir="2700000" algn="ctr" rotWithShape="0">
              <a:schemeClr val="bg2"/>
            </a:outerShdw>
          </a:effectLst>
        </p:spPr>
        <p:txBody>
          <a:bodyPr anchor="ctr"/>
          <a:lstStyle/>
          <a:p>
            <a:pPr algn="ctr">
              <a:defRPr/>
            </a:pPr>
            <a:r>
              <a:rPr lang="en-US" sz="4400" dirty="0">
                <a:solidFill>
                  <a:schemeClr val="bg1"/>
                </a:solidFill>
                <a:effectLst>
                  <a:outerShdw blurRad="38100" dist="38100" dir="2700000" algn="tl">
                    <a:srgbClr val="000000">
                      <a:alpha val="43137"/>
                    </a:srgbClr>
                  </a:outerShdw>
                </a:effectLst>
              </a:rPr>
              <a:t>The crew depends on you!</a:t>
            </a:r>
          </a:p>
        </p:txBody>
      </p:sp>
      <p:grpSp>
        <p:nvGrpSpPr>
          <p:cNvPr id="4" name="Group 3" descr="slide number">
            <a:extLst>
              <a:ext uri="{FF2B5EF4-FFF2-40B4-BE49-F238E27FC236}">
                <a16:creationId xmlns:a16="http://schemas.microsoft.com/office/drawing/2014/main" id="{8578B8BD-1336-5FDD-6680-95F78791C0BB}"/>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60549922-660A-B868-DBB3-FBBA3A9EAFC4}"/>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85DFE805-A5C4-8467-2753-10AD271F12F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CE6CA5C6-F6E7-0402-75B9-B3305928954B}"/>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39</a:t>
            </a:fld>
            <a:endParaRPr lang="en-US" dirty="0"/>
          </a:p>
        </p:txBody>
      </p:sp>
    </p:spTree>
    <p:extLst>
      <p:ext uri="{BB962C8B-B14F-4D97-AF65-F5344CB8AC3E}">
        <p14:creationId xmlns:p14="http://schemas.microsoft.com/office/powerpoint/2010/main" val="187078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56">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ctrTitle"/>
          </p:nvPr>
        </p:nvSpPr>
        <p:spPr>
          <a:xfrm>
            <a:off x="960121" y="1240403"/>
            <a:ext cx="5943600" cy="2941983"/>
          </a:xfrm>
        </p:spPr>
        <p:txBody>
          <a:bodyPr anchor="ctr">
            <a:normAutofit/>
          </a:bodyPr>
          <a:lstStyle/>
          <a:p>
            <a:pPr>
              <a:lnSpc>
                <a:spcPct val="90000"/>
              </a:lnSpc>
            </a:pPr>
            <a:r>
              <a:rPr lang="en-US"/>
              <a:t>Preparing to </a:t>
            </a:r>
            <a:br>
              <a:rPr lang="en-US"/>
            </a:br>
            <a:r>
              <a:rPr lang="en-US"/>
              <a:t>Drive a </a:t>
            </a:r>
            <a:br>
              <a:rPr lang="en-US"/>
            </a:br>
            <a:r>
              <a:rPr lang="en-US"/>
              <a:t>Fire Engine</a:t>
            </a:r>
          </a:p>
        </p:txBody>
      </p:sp>
      <p:pic>
        <p:nvPicPr>
          <p:cNvPr id="2050" name="Picture 2" descr="parked engin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875" b="1"/>
          <a:stretch/>
        </p:blipFill>
        <p:spPr bwMode="auto">
          <a:xfrm>
            <a:off x="7533136" y="646441"/>
            <a:ext cx="4658863" cy="395218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lide number">
            <a:extLst>
              <a:ext uri="{FF2B5EF4-FFF2-40B4-BE49-F238E27FC236}">
                <a16:creationId xmlns:a16="http://schemas.microsoft.com/office/drawing/2014/main" id="{7F920D24-AB12-BFFB-F441-C63B6197B2A7}"/>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CC30A0EA-7A73-8D84-4729-55BEDAB411FB}"/>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344E423D-4445-888F-7379-26571432390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4A15DED2-1902-D29F-2F26-30173ECB9FB2}"/>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a:t>
            </a:fld>
            <a:endParaRPr lang="en-US" dirty="0"/>
          </a:p>
        </p:txBody>
      </p:sp>
    </p:spTree>
    <p:extLst>
      <p:ext uri="{BB962C8B-B14F-4D97-AF65-F5344CB8AC3E}">
        <p14:creationId xmlns:p14="http://schemas.microsoft.com/office/powerpoint/2010/main" val="456593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82" name="Rectangle 3688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884" name="Rectangle 3688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86" name="Rectangle 36885">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Rectangle 4"/>
          <p:cNvSpPr>
            <a:spLocks noGrp="1" noChangeArrowheads="1"/>
          </p:cNvSpPr>
          <p:nvPr>
            <p:ph type="title"/>
          </p:nvPr>
        </p:nvSpPr>
        <p:spPr>
          <a:xfrm>
            <a:off x="961644" y="4572003"/>
            <a:ext cx="10268712" cy="1169121"/>
          </a:xfrm>
        </p:spPr>
        <p:txBody>
          <a:bodyPr vert="horz" lIns="91440" tIns="45720" rIns="91440" bIns="45720" rtlCol="0" anchor="ctr">
            <a:normAutofit/>
          </a:bodyPr>
          <a:lstStyle/>
          <a:p>
            <a:pPr algn="ctr">
              <a:defRPr/>
            </a:pPr>
            <a:r>
              <a:rPr lang="en-US" sz="5600" dirty="0">
                <a:effectLst>
                  <a:outerShdw blurRad="38100" dist="38100" dir="2700000" algn="tl">
                    <a:srgbClr val="000000">
                      <a:alpha val="43137"/>
                    </a:srgbClr>
                  </a:outerShdw>
                </a:effectLst>
              </a:rPr>
              <a:t>Follow Safe Driving Practices</a:t>
            </a:r>
          </a:p>
        </p:txBody>
      </p:sp>
      <p:pic>
        <p:nvPicPr>
          <p:cNvPr id="9" name="Picture 8" descr="engine accident"/>
          <p:cNvPicPr>
            <a:picLocks noChangeAspect="1"/>
          </p:cNvPicPr>
          <p:nvPr/>
        </p:nvPicPr>
        <p:blipFill rotWithShape="1">
          <a:blip r:embed="rId2"/>
          <a:srcRect l="37017" r="10783" b="-3"/>
          <a:stretch/>
        </p:blipFill>
        <p:spPr>
          <a:xfrm>
            <a:off x="20" y="8"/>
            <a:ext cx="3054076" cy="4212709"/>
          </a:xfrm>
          <a:prstGeom prst="rect">
            <a:avLst/>
          </a:prstGeom>
        </p:spPr>
      </p:pic>
      <p:pic>
        <p:nvPicPr>
          <p:cNvPr id="11" name="Picture 10" descr="engine accident"/>
          <p:cNvPicPr>
            <a:picLocks noChangeAspect="1"/>
          </p:cNvPicPr>
          <p:nvPr/>
        </p:nvPicPr>
        <p:blipFill rotWithShape="1">
          <a:blip r:embed="rId3"/>
          <a:srcRect l="16652" r="31340" b="2"/>
          <a:stretch/>
        </p:blipFill>
        <p:spPr>
          <a:xfrm>
            <a:off x="3049016" y="10"/>
            <a:ext cx="3044952" cy="4215374"/>
          </a:xfrm>
          <a:prstGeom prst="rect">
            <a:avLst/>
          </a:prstGeom>
        </p:spPr>
      </p:pic>
      <p:pic>
        <p:nvPicPr>
          <p:cNvPr id="10" name="Picture 9" descr="engine accident"/>
          <p:cNvPicPr>
            <a:picLocks noChangeAspect="1"/>
          </p:cNvPicPr>
          <p:nvPr/>
        </p:nvPicPr>
        <p:blipFill rotWithShape="1">
          <a:blip r:embed="rId4"/>
          <a:srcRect l="10793" r="37199" b="2"/>
          <a:stretch/>
        </p:blipFill>
        <p:spPr>
          <a:xfrm>
            <a:off x="6091208" y="-3"/>
            <a:ext cx="3044952" cy="4215384"/>
          </a:xfrm>
          <a:prstGeom prst="rect">
            <a:avLst/>
          </a:prstGeom>
        </p:spPr>
      </p:pic>
      <p:pic>
        <p:nvPicPr>
          <p:cNvPr id="8" name="Picture 7" descr="engine accident"/>
          <p:cNvPicPr>
            <a:picLocks noChangeAspect="1"/>
          </p:cNvPicPr>
          <p:nvPr/>
        </p:nvPicPr>
        <p:blipFill rotWithShape="1">
          <a:blip r:embed="rId5"/>
          <a:srcRect l="20116" r="27720" b="2"/>
          <a:stretch/>
        </p:blipFill>
        <p:spPr>
          <a:xfrm>
            <a:off x="9137904" y="-6"/>
            <a:ext cx="3054096" cy="4215384"/>
          </a:xfrm>
          <a:prstGeom prst="rect">
            <a:avLst/>
          </a:prstGeom>
        </p:spPr>
      </p:pic>
      <p:grpSp>
        <p:nvGrpSpPr>
          <p:cNvPr id="2" name="Group 1" descr="slide number">
            <a:extLst>
              <a:ext uri="{FF2B5EF4-FFF2-40B4-BE49-F238E27FC236}">
                <a16:creationId xmlns:a16="http://schemas.microsoft.com/office/drawing/2014/main" id="{A25D8A7A-B642-23E0-B563-95D224903006}"/>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38349386-44C3-4C46-8200-B77B8683EE02}"/>
                </a:ext>
              </a:extLst>
            </p:cNvPr>
            <p:cNvSpPr/>
            <p:nvPr/>
          </p:nvSpPr>
          <p:spPr>
            <a:xfrm>
              <a:off x="8522208" y="6258560"/>
              <a:ext cx="393192" cy="393192"/>
            </a:xfrm>
            <a:prstGeom prst="ellipse">
              <a:avLst/>
            </a:prstGeom>
            <a:blipFill dpi="0"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33A53E45-2360-C26A-425E-7B034F237C1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6404FC8C-4580-779D-24C0-183DB84D650E}"/>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40</a:t>
            </a:fld>
            <a:endParaRPr lang="en-US" dirty="0"/>
          </a:p>
        </p:txBody>
      </p:sp>
    </p:spTree>
    <p:extLst>
      <p:ext uri="{BB962C8B-B14F-4D97-AF65-F5344CB8AC3E}">
        <p14:creationId xmlns:p14="http://schemas.microsoft.com/office/powerpoint/2010/main" val="2465284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9" name="Rectangle 4096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971" name="Rectangle 4097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Engines following one another"/>
          <p:cNvPicPr>
            <a:picLocks noChangeAspect="1" noChangeArrowheads="1"/>
          </p:cNvPicPr>
          <p:nvPr/>
        </p:nvPicPr>
        <p:blipFill rotWithShape="1">
          <a:blip r:embed="rId2">
            <a:extLst>
              <a:ext uri="{28A0092B-C50C-407E-A947-70E740481C1C}">
                <a14:useLocalDpi xmlns:a14="http://schemas.microsoft.com/office/drawing/2010/main" val="0"/>
              </a:ext>
            </a:extLst>
          </a:blip>
          <a:srcRect l="25"/>
          <a:stretch/>
        </p:blipFill>
        <p:spPr bwMode="auto">
          <a:xfrm>
            <a:off x="1524"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40973" name="Rectangle 40972">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64" name="Rectangle 4"/>
          <p:cNvSpPr>
            <a:spLocks noGrp="1" noChangeArrowheads="1"/>
          </p:cNvSpPr>
          <p:nvPr>
            <p:ph type="title"/>
          </p:nvPr>
        </p:nvSpPr>
        <p:spPr>
          <a:xfrm>
            <a:off x="960119" y="954156"/>
            <a:ext cx="6858000" cy="3657600"/>
          </a:xfrm>
        </p:spPr>
        <p:txBody>
          <a:bodyPr vert="horz" lIns="91440" tIns="45720" rIns="91440" bIns="45720" rtlCol="0" anchor="ctr">
            <a:normAutofit/>
          </a:bodyPr>
          <a:lstStyle/>
          <a:p>
            <a:pPr>
              <a:defRPr/>
            </a:pPr>
            <a:r>
              <a:rPr lang="en-US" sz="8100" dirty="0">
                <a:effectLst>
                  <a:outerShdw blurRad="38100" dist="38100" dir="2700000" algn="tl">
                    <a:srgbClr val="000000">
                      <a:alpha val="43137"/>
                    </a:srgbClr>
                  </a:outerShdw>
                </a:effectLst>
              </a:rPr>
              <a:t>Following Other Vehicles</a:t>
            </a:r>
          </a:p>
        </p:txBody>
      </p:sp>
      <p:grpSp>
        <p:nvGrpSpPr>
          <p:cNvPr id="2" name="Group 1" descr="slide number">
            <a:extLst>
              <a:ext uri="{FF2B5EF4-FFF2-40B4-BE49-F238E27FC236}">
                <a16:creationId xmlns:a16="http://schemas.microsoft.com/office/drawing/2014/main" id="{58C0AE6D-EBDF-3090-802F-0490C39A5B19}"/>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C48C8EDD-F77D-C263-3FA4-D99545C63A3F}"/>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C4851FDF-DD1E-EBA7-323D-CB302187784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38DB5990-6E65-57F5-9A9E-D97CFFDED706}"/>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41</a:t>
            </a:fld>
            <a:endParaRPr lang="en-US" dirty="0"/>
          </a:p>
        </p:txBody>
      </p:sp>
    </p:spTree>
    <p:extLst>
      <p:ext uri="{BB962C8B-B14F-4D97-AF65-F5344CB8AC3E}">
        <p14:creationId xmlns:p14="http://schemas.microsoft.com/office/powerpoint/2010/main" val="2392951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01" name="Rectangle 3380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803" name="Rectangle 3380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5" name="Rectangle 33804">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6" name="Rectangle 4"/>
          <p:cNvSpPr>
            <a:spLocks noGrp="1" noChangeArrowheads="1"/>
          </p:cNvSpPr>
          <p:nvPr>
            <p:ph type="title"/>
          </p:nvPr>
        </p:nvSpPr>
        <p:spPr>
          <a:xfrm>
            <a:off x="961644" y="4838703"/>
            <a:ext cx="10268712" cy="1169121"/>
          </a:xfrm>
        </p:spPr>
        <p:txBody>
          <a:bodyPr vert="horz" lIns="91440" tIns="45720" rIns="91440" bIns="45720" rtlCol="0" anchor="ctr">
            <a:normAutofit/>
          </a:bodyPr>
          <a:lstStyle/>
          <a:p>
            <a:pPr algn="ctr">
              <a:defRPr/>
            </a:pPr>
            <a:r>
              <a:rPr lang="en-US" sz="6100" dirty="0"/>
              <a:t>Braking/Stopping Distance</a:t>
            </a:r>
          </a:p>
        </p:txBody>
      </p:sp>
      <p:pic>
        <p:nvPicPr>
          <p:cNvPr id="9" name="Picture 8" descr="accident"/>
          <p:cNvPicPr>
            <a:picLocks noChangeAspect="1"/>
          </p:cNvPicPr>
          <p:nvPr/>
        </p:nvPicPr>
        <p:blipFill rotWithShape="1">
          <a:blip r:embed="rId2"/>
          <a:srcRect l="6749" r="23860" b="-3"/>
          <a:stretch/>
        </p:blipFill>
        <p:spPr>
          <a:xfrm>
            <a:off x="20" y="3"/>
            <a:ext cx="4059916" cy="4212709"/>
          </a:xfrm>
          <a:prstGeom prst="rect">
            <a:avLst/>
          </a:prstGeom>
        </p:spPr>
      </p:pic>
      <p:pic>
        <p:nvPicPr>
          <p:cNvPr id="5" name="Picture 4" descr="stopping distance = perception + reaction + braking">
            <a:extLst>
              <a:ext uri="{FF2B5EF4-FFF2-40B4-BE49-F238E27FC236}">
                <a16:creationId xmlns:a16="http://schemas.microsoft.com/office/drawing/2014/main" id="{D7668A3A-83F8-0750-5FA4-A5AD6F4B5B86}"/>
              </a:ext>
            </a:extLst>
          </p:cNvPr>
          <p:cNvPicPr>
            <a:picLocks noChangeAspect="1"/>
          </p:cNvPicPr>
          <p:nvPr/>
        </p:nvPicPr>
        <p:blipFill rotWithShape="1">
          <a:blip r:embed="rId3"/>
          <a:srcRect l="8074" r="11081" b="-2"/>
          <a:stretch/>
        </p:blipFill>
        <p:spPr>
          <a:xfrm>
            <a:off x="4058412" y="10"/>
            <a:ext cx="4069080" cy="4215374"/>
          </a:xfrm>
          <a:prstGeom prst="rect">
            <a:avLst/>
          </a:prstGeom>
        </p:spPr>
      </p:pic>
      <p:pic>
        <p:nvPicPr>
          <p:cNvPr id="8" name="Picture 7" descr="accident"/>
          <p:cNvPicPr>
            <a:picLocks noChangeAspect="1"/>
          </p:cNvPicPr>
          <p:nvPr/>
        </p:nvPicPr>
        <p:blipFill rotWithShape="1">
          <a:blip r:embed="rId4"/>
          <a:srcRect l="5221" r="24984" b="-1"/>
          <a:stretch/>
        </p:blipFill>
        <p:spPr>
          <a:xfrm>
            <a:off x="8125968" y="-4"/>
            <a:ext cx="4072128" cy="4215384"/>
          </a:xfrm>
          <a:prstGeom prst="rect">
            <a:avLst/>
          </a:prstGeom>
        </p:spPr>
      </p:pic>
      <p:grpSp>
        <p:nvGrpSpPr>
          <p:cNvPr id="2" name="Group 1" descr="slide number">
            <a:extLst>
              <a:ext uri="{FF2B5EF4-FFF2-40B4-BE49-F238E27FC236}">
                <a16:creationId xmlns:a16="http://schemas.microsoft.com/office/drawing/2014/main" id="{D964D7A4-41B5-251C-17B4-E06F4DCC5182}"/>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EE2673F4-A390-06B7-7721-8DF968450F96}"/>
                </a:ext>
              </a:extLst>
            </p:cNvPr>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6D230295-1537-628B-F4CF-4BEA21E58EE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8B8EBAB0-7618-8179-99EF-F3D2079A83DF}"/>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42</a:t>
            </a:fld>
            <a:endParaRPr lang="en-US" dirty="0"/>
          </a:p>
        </p:txBody>
      </p:sp>
    </p:spTree>
    <p:extLst>
      <p:ext uri="{BB962C8B-B14F-4D97-AF65-F5344CB8AC3E}">
        <p14:creationId xmlns:p14="http://schemas.microsoft.com/office/powerpoint/2010/main" val="913751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Blown Tire Technique</a:t>
            </a:r>
            <a:endParaRPr lang="en-US" dirty="0"/>
          </a:p>
        </p:txBody>
      </p:sp>
      <p:sp>
        <p:nvSpPr>
          <p:cNvPr id="3" name="Content Placeholder 2"/>
          <p:cNvSpPr>
            <a:spLocks noGrp="1"/>
          </p:cNvSpPr>
          <p:nvPr>
            <p:ph sz="half" idx="1"/>
          </p:nvPr>
        </p:nvSpPr>
        <p:spPr>
          <a:xfrm>
            <a:off x="381000" y="2387600"/>
            <a:ext cx="11430000" cy="4368800"/>
          </a:xfrm>
        </p:spPr>
        <p:txBody>
          <a:bodyPr>
            <a:normAutofit lnSpcReduction="10000"/>
          </a:bodyPr>
          <a:lstStyle/>
          <a:p>
            <a:pPr lvl="0"/>
            <a:r>
              <a:rPr lang="en-US" altLang="en-US" sz="2000" dirty="0"/>
              <a:t>The goal in any rapid loss of tire pressure or “blowout” is to keep the vehicle balanced and controllable. Do not panic. Any over-reaction by the driver—including slamming on the brakes or abruptly removing your foot from the accelerator—can result in a loss of vehicle control.</a:t>
            </a:r>
          </a:p>
          <a:p>
            <a:r>
              <a:rPr lang="en-US" altLang="en-US" sz="2000" dirty="0"/>
              <a:t>What you should </a:t>
            </a:r>
            <a:r>
              <a:rPr lang="en-US" altLang="en-US" sz="2000" b="1" u="sng" dirty="0"/>
              <a:t>not</a:t>
            </a:r>
            <a:r>
              <a:rPr lang="en-US" altLang="en-US" sz="2000" dirty="0"/>
              <a:t> do:</a:t>
            </a:r>
          </a:p>
          <a:p>
            <a:pPr lvl="1"/>
            <a:r>
              <a:rPr lang="en-US" altLang="en-US" sz="1800" dirty="0"/>
              <a:t>Do </a:t>
            </a:r>
            <a:r>
              <a:rPr lang="en-US" altLang="en-US" sz="1800" b="1" u="sng" dirty="0"/>
              <a:t>not</a:t>
            </a:r>
            <a:r>
              <a:rPr lang="en-US" altLang="en-US" sz="1800" dirty="0"/>
              <a:t> step on the brake.</a:t>
            </a:r>
          </a:p>
          <a:p>
            <a:pPr lvl="1"/>
            <a:r>
              <a:rPr lang="en-US" altLang="en-US" sz="1800" dirty="0"/>
              <a:t>Do </a:t>
            </a:r>
            <a:r>
              <a:rPr lang="en-US" altLang="en-US" sz="1800" b="1" u="sng" dirty="0"/>
              <a:t>not</a:t>
            </a:r>
            <a:r>
              <a:rPr lang="en-US" altLang="en-US" sz="1800" dirty="0"/>
              <a:t> abruptly release your foot from the brake pedal.</a:t>
            </a:r>
          </a:p>
          <a:p>
            <a:r>
              <a:rPr lang="en-US" altLang="en-US" sz="2000" dirty="0"/>
              <a:t>What you should do:</a:t>
            </a:r>
          </a:p>
          <a:p>
            <a:pPr lvl="1"/>
            <a:r>
              <a:rPr lang="en-US" altLang="en-US" sz="1800" dirty="0"/>
              <a:t>Accelerate slightly or keep steady pressure on the accelerator pedal.</a:t>
            </a:r>
          </a:p>
          <a:p>
            <a:pPr lvl="1"/>
            <a:r>
              <a:rPr lang="en-US" altLang="en-US" sz="1800" dirty="0"/>
              <a:t>Gently correct the steering as necessary to stabilize your vehicle and regain control. Look where you want the vehicle to go and steer in that direction.</a:t>
            </a:r>
          </a:p>
          <a:p>
            <a:pPr lvl="1"/>
            <a:r>
              <a:rPr lang="en-US" altLang="en-US" sz="1800" dirty="0"/>
              <a:t>Once your vehicle has stabilized, slowly remove your foot from the accelerator pedal allowing the vehicle to slow on its own.</a:t>
            </a:r>
          </a:p>
          <a:p>
            <a:endParaRPr lang="en-US" sz="2000" dirty="0"/>
          </a:p>
        </p:txBody>
      </p:sp>
    </p:spTree>
    <p:extLst>
      <p:ext uri="{BB962C8B-B14F-4D97-AF65-F5344CB8AC3E}">
        <p14:creationId xmlns:p14="http://schemas.microsoft.com/office/powerpoint/2010/main" val="1905634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58" name="Rectangle 15975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9759" name="Rectangle 15975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47" name="Rectangle 3"/>
          <p:cNvSpPr>
            <a:spLocks noGrp="1" noChangeArrowheads="1"/>
          </p:cNvSpPr>
          <p:nvPr>
            <p:ph type="title"/>
          </p:nvPr>
        </p:nvSpPr>
        <p:spPr>
          <a:xfrm>
            <a:off x="6741994" y="3125424"/>
            <a:ext cx="4763063" cy="2347549"/>
          </a:xfrm>
        </p:spPr>
        <p:txBody>
          <a:bodyPr vert="horz" lIns="91440" tIns="45720" rIns="91440" bIns="45720" rtlCol="0" anchor="b">
            <a:normAutofit/>
          </a:bodyPr>
          <a:lstStyle/>
          <a:p>
            <a:pPr>
              <a:defRPr/>
            </a:pPr>
            <a:r>
              <a:rPr lang="en-US">
                <a:solidFill>
                  <a:schemeClr val="tx1"/>
                </a:solidFill>
              </a:rPr>
              <a:t>Off-Road Driving</a:t>
            </a:r>
          </a:p>
        </p:txBody>
      </p:sp>
      <p:pic>
        <p:nvPicPr>
          <p:cNvPr id="9" name="Picture 8" descr="off-road driving"/>
          <p:cNvPicPr>
            <a:picLocks noChangeAspect="1"/>
          </p:cNvPicPr>
          <p:nvPr/>
        </p:nvPicPr>
        <p:blipFill rotWithShape="1">
          <a:blip r:embed="rId2"/>
          <a:srcRect t="24368" r="1" b="12223"/>
          <a:stretch/>
        </p:blipFill>
        <p:spPr>
          <a:xfrm>
            <a:off x="-1529" y="-6463"/>
            <a:ext cx="6076346" cy="2783781"/>
          </a:xfrm>
          <a:prstGeom prst="rect">
            <a:avLst/>
          </a:prstGeom>
        </p:spPr>
      </p:pic>
      <p:pic>
        <p:nvPicPr>
          <p:cNvPr id="8" name="Picture 7" descr="off-road driving"/>
          <p:cNvPicPr>
            <a:picLocks noChangeAspect="1"/>
          </p:cNvPicPr>
          <p:nvPr/>
        </p:nvPicPr>
        <p:blipFill rotWithShape="1">
          <a:blip r:embed="rId3"/>
          <a:srcRect l="10940" r="9791" b="3"/>
          <a:stretch/>
        </p:blipFill>
        <p:spPr>
          <a:xfrm>
            <a:off x="6076346" y="10"/>
            <a:ext cx="3054096" cy="2773941"/>
          </a:xfrm>
          <a:prstGeom prst="rect">
            <a:avLst/>
          </a:prstGeom>
        </p:spPr>
      </p:pic>
      <p:pic>
        <p:nvPicPr>
          <p:cNvPr id="10" name="Picture 9" descr="off-road driving"/>
          <p:cNvPicPr>
            <a:picLocks noChangeAspect="1"/>
          </p:cNvPicPr>
          <p:nvPr/>
        </p:nvPicPr>
        <p:blipFill rotWithShape="1">
          <a:blip r:embed="rId4"/>
          <a:srcRect l="2389" r="17686" b="-5"/>
          <a:stretch/>
        </p:blipFill>
        <p:spPr>
          <a:xfrm>
            <a:off x="9123532" y="2"/>
            <a:ext cx="3068471" cy="2773951"/>
          </a:xfrm>
          <a:prstGeom prst="rect">
            <a:avLst/>
          </a:prstGeom>
        </p:spPr>
      </p:pic>
      <p:pic>
        <p:nvPicPr>
          <p:cNvPr id="11" name="Picture 10" descr="off-road driving"/>
          <p:cNvPicPr>
            <a:picLocks noChangeAspect="1"/>
          </p:cNvPicPr>
          <p:nvPr/>
        </p:nvPicPr>
        <p:blipFill rotWithShape="1">
          <a:blip r:embed="rId5"/>
          <a:srcRect r="1" b="6503"/>
          <a:stretch/>
        </p:blipFill>
        <p:spPr>
          <a:xfrm>
            <a:off x="-2" y="2773950"/>
            <a:ext cx="6076346" cy="4090513"/>
          </a:xfrm>
          <a:prstGeom prst="rect">
            <a:avLst/>
          </a:prstGeom>
        </p:spPr>
      </p:pic>
      <p:grpSp>
        <p:nvGrpSpPr>
          <p:cNvPr id="6" name="Group 5" descr="slide number">
            <a:extLst>
              <a:ext uri="{FF2B5EF4-FFF2-40B4-BE49-F238E27FC236}">
                <a16:creationId xmlns:a16="http://schemas.microsoft.com/office/drawing/2014/main" id="{35275D5C-0EA5-1EB8-65CC-286275C1127A}"/>
              </a:ext>
            </a:extLst>
          </p:cNvPr>
          <p:cNvGrpSpPr/>
          <p:nvPr/>
        </p:nvGrpSpPr>
        <p:grpSpPr>
          <a:xfrm>
            <a:off x="11633708" y="6283960"/>
            <a:ext cx="393192" cy="393192"/>
            <a:chOff x="8522208" y="6258560"/>
            <a:chExt cx="393192" cy="393192"/>
          </a:xfrm>
        </p:grpSpPr>
        <p:sp>
          <p:nvSpPr>
            <p:cNvPr id="7" name="Oval 6" descr="oval">
              <a:extLst>
                <a:ext uri="{FF2B5EF4-FFF2-40B4-BE49-F238E27FC236}">
                  <a16:creationId xmlns:a16="http://schemas.microsoft.com/office/drawing/2014/main" id="{D2FA3AB1-DE7E-E69A-7691-E1F393D1D2B3}"/>
                </a:ext>
              </a:extLst>
            </p:cNvPr>
            <p:cNvSpPr/>
            <p:nvPr/>
          </p:nvSpPr>
          <p:spPr>
            <a:xfrm>
              <a:off x="8522208" y="6258560"/>
              <a:ext cx="393192" cy="393192"/>
            </a:xfrm>
            <a:prstGeom prst="ellipse">
              <a:avLst/>
            </a:prstGeom>
            <a:blipFill dpi="0" rotWithShape="1">
              <a:blip r:embed="rId6">
                <a:duotone>
                  <a:srgbClr val="F8F7F5">
                    <a:shade val="45000"/>
                    <a:satMod val="135000"/>
                  </a:srgb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2" name="Oval 11" descr="oval">
              <a:extLst>
                <a:ext uri="{FF2B5EF4-FFF2-40B4-BE49-F238E27FC236}">
                  <a16:creationId xmlns:a16="http://schemas.microsoft.com/office/drawing/2014/main" id="{64D680AF-956D-1D76-0D14-DC10FB91A9CA}"/>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3" name="Rectangle 12" descr="slide number">
            <a:extLst>
              <a:ext uri="{FF2B5EF4-FFF2-40B4-BE49-F238E27FC236}">
                <a16:creationId xmlns:a16="http://schemas.microsoft.com/office/drawing/2014/main" id="{790B2D09-A46E-D829-97CF-7370DCC4FDF2}"/>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714311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9" name="Rectangle 41992">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000" name="Rectangle 4199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night driving"/>
          <p:cNvPicPr>
            <a:picLocks noChangeAspect="1" noChangeArrowheads="1"/>
          </p:cNvPicPr>
          <p:nvPr/>
        </p:nvPicPr>
        <p:blipFill rotWithShape="1">
          <a:blip r:embed="rId2">
            <a:extLst>
              <a:ext uri="{28A0092B-C50C-407E-A947-70E740481C1C}">
                <a14:useLocalDpi xmlns:a14="http://schemas.microsoft.com/office/drawing/2010/main" val="0"/>
              </a:ext>
            </a:extLst>
          </a:blip>
          <a:srcRect t="15844" b="351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2001" name="Rectangle 41996">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8" name="Rectangle 4"/>
          <p:cNvSpPr>
            <a:spLocks noGrp="1" noChangeArrowheads="1"/>
          </p:cNvSpPr>
          <p:nvPr>
            <p:ph type="title"/>
          </p:nvPr>
        </p:nvSpPr>
        <p:spPr>
          <a:xfrm>
            <a:off x="932688" y="4970493"/>
            <a:ext cx="10268712" cy="846223"/>
          </a:xfrm>
        </p:spPr>
        <p:txBody>
          <a:bodyPr vert="horz" lIns="91440" tIns="45720" rIns="91440" bIns="45720" rtlCol="0" anchor="b">
            <a:noAutofit/>
          </a:bodyPr>
          <a:lstStyle/>
          <a:p>
            <a:pPr algn="ctr">
              <a:defRPr/>
            </a:pPr>
            <a:r>
              <a:rPr lang="en-US" dirty="0">
                <a:solidFill>
                  <a:srgbClr val="FFFFFF"/>
                </a:solidFill>
              </a:rPr>
              <a:t>Night Driving</a:t>
            </a:r>
          </a:p>
        </p:txBody>
      </p:sp>
      <p:grpSp>
        <p:nvGrpSpPr>
          <p:cNvPr id="2" name="Group 1" descr="slide number">
            <a:extLst>
              <a:ext uri="{FF2B5EF4-FFF2-40B4-BE49-F238E27FC236}">
                <a16:creationId xmlns:a16="http://schemas.microsoft.com/office/drawing/2014/main" id="{A31F650F-73AF-21F7-EA9B-C1594FBB2628}"/>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68D410BB-791E-1491-0794-CDF6E46F9764}"/>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4A1577CC-E2B8-CC28-8B7A-1520BE34B22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D0BB1FFA-99FB-9977-E435-F434B6D29DE1}"/>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45</a:t>
            </a:fld>
            <a:endParaRPr lang="en-US" dirty="0"/>
          </a:p>
        </p:txBody>
      </p:sp>
    </p:spTree>
    <p:extLst>
      <p:ext uri="{BB962C8B-B14F-4D97-AF65-F5344CB8AC3E}">
        <p14:creationId xmlns:p14="http://schemas.microsoft.com/office/powerpoint/2010/main" val="851035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7" name="Rectangle 43016">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019" name="Rectangle 4301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21" name="Rectangle 43020">
            <a:extLst>
              <a:ext uri="{FF2B5EF4-FFF2-40B4-BE49-F238E27FC236}">
                <a16:creationId xmlns:a16="http://schemas.microsoft.com/office/drawing/2014/main" id="{8517C191-4CD0-481B-AF90-4AB53E695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4205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2" name="Rectangle 4"/>
          <p:cNvSpPr>
            <a:spLocks noGrp="1" noChangeArrowheads="1"/>
          </p:cNvSpPr>
          <p:nvPr>
            <p:ph type="title"/>
          </p:nvPr>
        </p:nvSpPr>
        <p:spPr>
          <a:xfrm>
            <a:off x="5210356" y="639764"/>
            <a:ext cx="6117286" cy="2034426"/>
          </a:xfrm>
        </p:spPr>
        <p:txBody>
          <a:bodyPr vert="horz" lIns="91440" tIns="45720" rIns="91440" bIns="45720" rtlCol="0" anchor="b">
            <a:normAutofit/>
          </a:bodyPr>
          <a:lstStyle/>
          <a:p>
            <a:pPr algn="ctr">
              <a:defRPr/>
            </a:pPr>
            <a:r>
              <a:rPr lang="en-US" sz="7200" dirty="0"/>
              <a:t>Backing</a:t>
            </a:r>
          </a:p>
        </p:txBody>
      </p:sp>
      <p:pic>
        <p:nvPicPr>
          <p:cNvPr id="5" name="Picture 4" descr="backing assistance"/>
          <p:cNvPicPr>
            <a:picLocks/>
          </p:cNvPicPr>
          <p:nvPr/>
        </p:nvPicPr>
        <p:blipFill rotWithShape="1">
          <a:blip r:embed="rId3"/>
          <a:srcRect l="9392" r="15494" b="3"/>
          <a:stretch/>
        </p:blipFill>
        <p:spPr>
          <a:xfrm>
            <a:off x="-5" y="10"/>
            <a:ext cx="4688006" cy="4197086"/>
          </a:xfrm>
          <a:prstGeom prst="rect">
            <a:avLst/>
          </a:prstGeom>
        </p:spPr>
      </p:pic>
      <p:pic>
        <p:nvPicPr>
          <p:cNvPr id="8" name="Picture 7" descr="A picture containing outdoor, sky, ground, and a rolled fire vehicle">
            <a:extLst>
              <a:ext uri="{FF2B5EF4-FFF2-40B4-BE49-F238E27FC236}">
                <a16:creationId xmlns:a16="http://schemas.microsoft.com/office/drawing/2014/main" id="{54DDE3A1-8228-94AC-13DC-3F7B8D563627}"/>
              </a:ext>
            </a:extLst>
          </p:cNvPr>
          <p:cNvPicPr>
            <a:picLocks noChangeAspect="1"/>
          </p:cNvPicPr>
          <p:nvPr/>
        </p:nvPicPr>
        <p:blipFill rotWithShape="1">
          <a:blip r:embed="rId4">
            <a:extLst>
              <a:ext uri="{28A0092B-C50C-407E-A947-70E740481C1C}">
                <a14:useLocalDpi xmlns:a14="http://schemas.microsoft.com/office/drawing/2010/main" val="0"/>
              </a:ext>
            </a:extLst>
          </a:blip>
          <a:srcRect t="6016" b="18194"/>
          <a:stretch/>
        </p:blipFill>
        <p:spPr>
          <a:xfrm>
            <a:off x="4" y="4197096"/>
            <a:ext cx="4681183" cy="2660904"/>
          </a:xfrm>
          <a:prstGeom prst="rect">
            <a:avLst/>
          </a:prstGeom>
        </p:spPr>
      </p:pic>
      <p:pic>
        <p:nvPicPr>
          <p:cNvPr id="6" name="Picture 5" descr="A picture containing outdoor, sky, ground, and a rolled fire vehicle">
            <a:extLst>
              <a:ext uri="{FF2B5EF4-FFF2-40B4-BE49-F238E27FC236}">
                <a16:creationId xmlns:a16="http://schemas.microsoft.com/office/drawing/2014/main" id="{9DCC3701-172D-1571-A4EC-9A7301A184D8}"/>
              </a:ext>
            </a:extLst>
          </p:cNvPr>
          <p:cNvPicPr>
            <a:picLocks noChangeAspect="1"/>
          </p:cNvPicPr>
          <p:nvPr/>
        </p:nvPicPr>
        <p:blipFill rotWithShape="1">
          <a:blip r:embed="rId5">
            <a:extLst>
              <a:ext uri="{28A0092B-C50C-407E-A947-70E740481C1C}">
                <a14:useLocalDpi xmlns:a14="http://schemas.microsoft.com/office/drawing/2010/main" val="0"/>
              </a:ext>
            </a:extLst>
          </a:blip>
          <a:srcRect t="28347" r="-2" b="18995"/>
          <a:stretch/>
        </p:blipFill>
        <p:spPr>
          <a:xfrm>
            <a:off x="4681182" y="4197096"/>
            <a:ext cx="3789957" cy="2660904"/>
          </a:xfrm>
          <a:prstGeom prst="rect">
            <a:avLst/>
          </a:prstGeom>
        </p:spPr>
      </p:pic>
      <p:pic>
        <p:nvPicPr>
          <p:cNvPr id="3" name="Picture 2" descr="A picture containing outdoor, sky, ground, and a rolled fire vehicle">
            <a:extLst>
              <a:ext uri="{FF2B5EF4-FFF2-40B4-BE49-F238E27FC236}">
                <a16:creationId xmlns:a16="http://schemas.microsoft.com/office/drawing/2014/main" id="{C7524DF8-864F-1BB5-6ED0-6705E7103020}"/>
              </a:ext>
            </a:extLst>
          </p:cNvPr>
          <p:cNvPicPr>
            <a:picLocks noChangeAspect="1"/>
          </p:cNvPicPr>
          <p:nvPr/>
        </p:nvPicPr>
        <p:blipFill rotWithShape="1">
          <a:blip r:embed="rId6">
            <a:extLst>
              <a:ext uri="{28A0092B-C50C-407E-A947-70E740481C1C}">
                <a14:useLocalDpi xmlns:a14="http://schemas.microsoft.com/office/drawing/2010/main" val="0"/>
              </a:ext>
            </a:extLst>
          </a:blip>
          <a:srcRect t="13951" r="-1" b="33239"/>
          <a:stretch/>
        </p:blipFill>
        <p:spPr>
          <a:xfrm>
            <a:off x="8424672" y="4205288"/>
            <a:ext cx="3767328" cy="2652712"/>
          </a:xfrm>
          <a:prstGeom prst="rect">
            <a:avLst/>
          </a:prstGeom>
        </p:spPr>
      </p:pic>
      <p:grpSp>
        <p:nvGrpSpPr>
          <p:cNvPr id="10" name="Group 9" descr="slide number">
            <a:extLst>
              <a:ext uri="{FF2B5EF4-FFF2-40B4-BE49-F238E27FC236}">
                <a16:creationId xmlns:a16="http://schemas.microsoft.com/office/drawing/2014/main" id="{F6F3AA85-2F88-1147-7E64-54138B7D3CB5}"/>
              </a:ext>
            </a:extLst>
          </p:cNvPr>
          <p:cNvGrpSpPr/>
          <p:nvPr/>
        </p:nvGrpSpPr>
        <p:grpSpPr>
          <a:xfrm>
            <a:off x="11633708" y="6283960"/>
            <a:ext cx="393192" cy="393192"/>
            <a:chOff x="8522208" y="6258560"/>
            <a:chExt cx="393192" cy="393192"/>
          </a:xfrm>
        </p:grpSpPr>
        <p:sp>
          <p:nvSpPr>
            <p:cNvPr id="11" name="Oval 10" descr="oval">
              <a:extLst>
                <a:ext uri="{FF2B5EF4-FFF2-40B4-BE49-F238E27FC236}">
                  <a16:creationId xmlns:a16="http://schemas.microsoft.com/office/drawing/2014/main" id="{ED041312-CFDD-81E6-F204-7EE073A89863}"/>
                </a:ext>
              </a:extLst>
            </p:cNvPr>
            <p:cNvSpPr/>
            <p:nvPr/>
          </p:nvSpPr>
          <p:spPr>
            <a:xfrm>
              <a:off x="8522208" y="6258560"/>
              <a:ext cx="393192" cy="393192"/>
            </a:xfrm>
            <a:prstGeom prst="ellipse">
              <a:avLst/>
            </a:prstGeom>
            <a:blipFill dpi="0" rotWithShape="1">
              <a:blip r:embed="rId7">
                <a:duotone>
                  <a:schemeClr val="bg2">
                    <a:shade val="45000"/>
                    <a:satMod val="135000"/>
                  </a:schemeClr>
                  <a:prstClr val="white"/>
                </a:duotone>
                <a:extLst>
                  <a:ext uri="{BEBA8EAE-BF5A-486C-A8C5-ECC9F3942E4B}">
                    <a14:imgProps xmlns:a14="http://schemas.microsoft.com/office/drawing/2010/main">
                      <a14:imgLayer r:embed="rId8">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2" name="Oval 11" descr="oval">
              <a:extLst>
                <a:ext uri="{FF2B5EF4-FFF2-40B4-BE49-F238E27FC236}">
                  <a16:creationId xmlns:a16="http://schemas.microsoft.com/office/drawing/2014/main" id="{3428B6FE-4472-1AC5-CAD9-6AD33849197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3" name="Rectangle 12" descr="slide number">
            <a:extLst>
              <a:ext uri="{FF2B5EF4-FFF2-40B4-BE49-F238E27FC236}">
                <a16:creationId xmlns:a16="http://schemas.microsoft.com/office/drawing/2014/main" id="{3354B835-07F9-3F2B-BD8C-1A5172A5D060}"/>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46</a:t>
            </a:fld>
            <a:endParaRPr lang="en-US" dirty="0"/>
          </a:p>
        </p:txBody>
      </p:sp>
    </p:spTree>
    <p:extLst>
      <p:ext uri="{BB962C8B-B14F-4D97-AF65-F5344CB8AC3E}">
        <p14:creationId xmlns:p14="http://schemas.microsoft.com/office/powerpoint/2010/main" val="2908946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11" name="Rectangle 55304">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312" name="Rectangle 5530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egress"/>
          <p:cNvPicPr>
            <a:picLocks noChangeAspect="1" noChangeArrowheads="1"/>
          </p:cNvPicPr>
          <p:nvPr/>
        </p:nvPicPr>
        <p:blipFill rotWithShape="1">
          <a:blip r:embed="rId2">
            <a:extLst>
              <a:ext uri="{28A0092B-C50C-407E-A947-70E740481C1C}">
                <a14:useLocalDpi xmlns:a14="http://schemas.microsoft.com/office/drawing/2010/main" val="0"/>
              </a:ext>
            </a:extLst>
          </a:blip>
          <a:srcRect t="19335" r="-1" b="-1"/>
          <a:stretch/>
        </p:blipFill>
        <p:spPr bwMode="auto">
          <a:xfrm>
            <a:off x="1524" y="10"/>
            <a:ext cx="12188952" cy="6857990"/>
          </a:xfrm>
          <a:prstGeom prst="rect">
            <a:avLst/>
          </a:prstGeom>
          <a:noFill/>
          <a:extLst>
            <a:ext uri="{909E8E84-426E-40DD-AFC4-6F175D3DCCD1}">
              <a14:hiddenFill xmlns:a14="http://schemas.microsoft.com/office/drawing/2010/main">
                <a:solidFill>
                  <a:srgbClr val="FFFFFF"/>
                </a:solidFill>
              </a14:hiddenFill>
            </a:ext>
          </a:extLst>
        </p:spPr>
      </p:pic>
      <p:sp>
        <p:nvSpPr>
          <p:cNvPr id="55313" name="Rectangle 55308">
            <a:extLst>
              <a:ext uri="{FF2B5EF4-FFF2-40B4-BE49-F238E27FC236}">
                <a16:creationId xmlns:a16="http://schemas.microsoft.com/office/drawing/2014/main" id="{365A786E-9028-443F-8713-B9552D9A2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00" name="Rectangle 4"/>
          <p:cNvSpPr>
            <a:spLocks noGrp="1" noChangeArrowheads="1"/>
          </p:cNvSpPr>
          <p:nvPr>
            <p:ph type="title"/>
          </p:nvPr>
        </p:nvSpPr>
        <p:spPr>
          <a:xfrm>
            <a:off x="490219" y="293756"/>
            <a:ext cx="6858000" cy="3657600"/>
          </a:xfrm>
        </p:spPr>
        <p:txBody>
          <a:bodyPr vert="horz" lIns="91440" tIns="45720" rIns="91440" bIns="45720" rtlCol="0" anchor="ctr">
            <a:normAutofit/>
          </a:bodyPr>
          <a:lstStyle/>
          <a:p>
            <a:pPr>
              <a:defRPr/>
            </a:pPr>
            <a:r>
              <a:rPr lang="en-US" sz="8800" dirty="0">
                <a:effectLst>
                  <a:outerShdw blurRad="38100" dist="38100" dir="2700000" algn="tl">
                    <a:srgbClr val="000000">
                      <a:alpha val="43137"/>
                    </a:srgbClr>
                  </a:outerShdw>
                </a:effectLst>
              </a:rPr>
              <a:t>Ingress and Egress</a:t>
            </a:r>
          </a:p>
        </p:txBody>
      </p:sp>
      <p:grpSp>
        <p:nvGrpSpPr>
          <p:cNvPr id="2" name="Group 1" descr="slide number">
            <a:extLst>
              <a:ext uri="{FF2B5EF4-FFF2-40B4-BE49-F238E27FC236}">
                <a16:creationId xmlns:a16="http://schemas.microsoft.com/office/drawing/2014/main" id="{CAD93316-FB75-6A39-449F-EDC49C64B0EB}"/>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6AE5E67D-9360-21F2-D968-18845E5EBC7D}"/>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C6B579D3-B3F7-7082-75BF-4047939E371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B89B2F7D-46CC-031F-A57E-4EFA7E1737D9}"/>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47</a:t>
            </a:fld>
            <a:endParaRPr lang="en-US" dirty="0"/>
          </a:p>
        </p:txBody>
      </p:sp>
    </p:spTree>
    <p:extLst>
      <p:ext uri="{BB962C8B-B14F-4D97-AF65-F5344CB8AC3E}">
        <p14:creationId xmlns:p14="http://schemas.microsoft.com/office/powerpoint/2010/main" val="345034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41" name="Rectangle 4404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043" name="Rectangle 4404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arked engine at night"/>
          <p:cNvPicPr>
            <a:picLocks noChangeAspect="1" noChangeArrowheads="1"/>
          </p:cNvPicPr>
          <p:nvPr/>
        </p:nvPicPr>
        <p:blipFill rotWithShape="1">
          <a:blip r:embed="rId2">
            <a:extLst>
              <a:ext uri="{28A0092B-C50C-407E-A947-70E740481C1C}">
                <a14:useLocalDpi xmlns:a14="http://schemas.microsoft.com/office/drawing/2010/main" val="0"/>
              </a:ext>
            </a:extLst>
          </a:blip>
          <a:srcRect t="4596" b="1475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45" name="Rectangle 44044">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6" name="Rectangle 4"/>
          <p:cNvSpPr>
            <a:spLocks noGrp="1" noChangeArrowheads="1"/>
          </p:cNvSpPr>
          <p:nvPr>
            <p:ph type="title"/>
          </p:nvPr>
        </p:nvSpPr>
        <p:spPr>
          <a:xfrm>
            <a:off x="381000" y="4926104"/>
            <a:ext cx="5135880" cy="1550896"/>
          </a:xfrm>
        </p:spPr>
        <p:txBody>
          <a:bodyPr vert="horz" lIns="91440" tIns="45720" rIns="91440" bIns="45720" rtlCol="0" anchor="b">
            <a:normAutofit/>
          </a:bodyPr>
          <a:lstStyle/>
          <a:p>
            <a:pPr algn="ctr">
              <a:defRPr/>
            </a:pPr>
            <a:r>
              <a:rPr lang="en-US" sz="8800" dirty="0">
                <a:solidFill>
                  <a:srgbClr val="FFFFFF"/>
                </a:solidFill>
              </a:rPr>
              <a:t>Parking</a:t>
            </a:r>
          </a:p>
        </p:txBody>
      </p:sp>
      <p:grpSp>
        <p:nvGrpSpPr>
          <p:cNvPr id="2" name="Group 1" descr="slide number">
            <a:extLst>
              <a:ext uri="{FF2B5EF4-FFF2-40B4-BE49-F238E27FC236}">
                <a16:creationId xmlns:a16="http://schemas.microsoft.com/office/drawing/2014/main" id="{3B8D6E3E-9A5E-B494-E189-7B7A7520DB6B}"/>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11F85E9D-8FD5-A3B7-2728-B08048A81A28}"/>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798CD4D7-0800-4E22-C408-6469050BB814}"/>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616329B1-AFFE-D6CD-F110-29742BEF59B5}"/>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48</a:t>
            </a:fld>
            <a:endParaRPr lang="en-US" dirty="0"/>
          </a:p>
        </p:txBody>
      </p:sp>
    </p:spTree>
    <p:extLst>
      <p:ext uri="{BB962C8B-B14F-4D97-AF65-F5344CB8AC3E}">
        <p14:creationId xmlns:p14="http://schemas.microsoft.com/office/powerpoint/2010/main" val="3981121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81" name="Rectangle 5428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283" name="Rectangle 5428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 placement"/>
          <p:cNvPicPr>
            <a:picLocks noChangeAspect="1"/>
          </p:cNvPicPr>
          <p:nvPr/>
        </p:nvPicPr>
        <p:blipFill rotWithShape="1">
          <a:blip r:embed="rId2"/>
          <a:srcRect t="13793"/>
          <a:stretch/>
        </p:blipFill>
        <p:spPr>
          <a:xfrm>
            <a:off x="20" y="10"/>
            <a:ext cx="12191980" cy="6857990"/>
          </a:xfrm>
          <a:prstGeom prst="rect">
            <a:avLst/>
          </a:prstGeom>
        </p:spPr>
      </p:pic>
      <p:sp>
        <p:nvSpPr>
          <p:cNvPr id="54285" name="Rectangle 54284">
            <a:extLst>
              <a:ext uri="{FF2B5EF4-FFF2-40B4-BE49-F238E27FC236}">
                <a16:creationId xmlns:a16="http://schemas.microsoft.com/office/drawing/2014/main" id="{52F9B1C2-7D20-4F91-A660-197C98B9A3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39445"/>
            <a:ext cx="6114985" cy="229832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6" name="Rectangle 4"/>
          <p:cNvSpPr>
            <a:spLocks noGrp="1" noChangeArrowheads="1"/>
          </p:cNvSpPr>
          <p:nvPr>
            <p:ph type="title"/>
          </p:nvPr>
        </p:nvSpPr>
        <p:spPr>
          <a:xfrm>
            <a:off x="960119" y="2100845"/>
            <a:ext cx="4670234" cy="1975527"/>
          </a:xfrm>
        </p:spPr>
        <p:txBody>
          <a:bodyPr vert="horz" lIns="91440" tIns="45720" rIns="91440" bIns="45720" rtlCol="0" anchor="ctr">
            <a:normAutofit/>
          </a:bodyPr>
          <a:lstStyle/>
          <a:p>
            <a:pPr>
              <a:defRPr/>
            </a:pPr>
            <a:r>
              <a:rPr lang="en-US">
                <a:solidFill>
                  <a:schemeClr val="tx1"/>
                </a:solidFill>
              </a:rPr>
              <a:t>Engine Placement</a:t>
            </a:r>
          </a:p>
        </p:txBody>
      </p:sp>
      <p:sp>
        <p:nvSpPr>
          <p:cNvPr id="54291" name="Rectangle 54286">
            <a:extLst>
              <a:ext uri="{FF2B5EF4-FFF2-40B4-BE49-F238E27FC236}">
                <a16:creationId xmlns:a16="http://schemas.microsoft.com/office/drawing/2014/main" id="{A89C4E6E-ECA4-40E5-A54E-13E92B678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237771"/>
            <a:ext cx="6114982" cy="809351"/>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slide number">
            <a:extLst>
              <a:ext uri="{FF2B5EF4-FFF2-40B4-BE49-F238E27FC236}">
                <a16:creationId xmlns:a16="http://schemas.microsoft.com/office/drawing/2014/main" id="{7D2F7A59-58DE-6869-CBD1-9828B2DBB402}"/>
              </a:ext>
            </a:extLst>
          </p:cNvPr>
          <p:cNvGrpSpPr/>
          <p:nvPr/>
        </p:nvGrpSpPr>
        <p:grpSpPr>
          <a:xfrm>
            <a:off x="11633708" y="6283960"/>
            <a:ext cx="393192" cy="393192"/>
            <a:chOff x="8522208" y="6258560"/>
            <a:chExt cx="393192" cy="393192"/>
          </a:xfrm>
        </p:grpSpPr>
        <p:sp>
          <p:nvSpPr>
            <p:cNvPr id="8" name="Oval 7" descr="oval">
              <a:extLst>
                <a:ext uri="{FF2B5EF4-FFF2-40B4-BE49-F238E27FC236}">
                  <a16:creationId xmlns:a16="http://schemas.microsoft.com/office/drawing/2014/main" id="{0C63CEB3-FDF8-6101-2C14-98F15472742F}"/>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9" name="Oval 8" descr="oval">
              <a:extLst>
                <a:ext uri="{FF2B5EF4-FFF2-40B4-BE49-F238E27FC236}">
                  <a16:creationId xmlns:a16="http://schemas.microsoft.com/office/drawing/2014/main" id="{D9E32586-5468-FFE0-999C-B2F731CF762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0" name="Rectangle 9" descr="slide number">
            <a:extLst>
              <a:ext uri="{FF2B5EF4-FFF2-40B4-BE49-F238E27FC236}">
                <a16:creationId xmlns:a16="http://schemas.microsoft.com/office/drawing/2014/main" id="{08BB7D8B-1463-C931-0642-B1CBD15295DC}"/>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13834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317814"/>
            <a:ext cx="10268712" cy="1700784"/>
          </a:xfrm>
        </p:spPr>
        <p:txBody>
          <a:bodyPr>
            <a:normAutofit/>
          </a:bodyPr>
          <a:lstStyle/>
          <a:p>
            <a:r>
              <a:rPr lang="en-US" sz="4600"/>
              <a:t>Pre-trip Inspection</a:t>
            </a:r>
            <a:br>
              <a:rPr lang="en-US" sz="4600"/>
            </a:br>
            <a:r>
              <a:rPr lang="en-US" sz="4600"/>
              <a:t>(Preventative Maintenance Check)</a:t>
            </a:r>
          </a:p>
        </p:txBody>
      </p:sp>
      <p:sp>
        <p:nvSpPr>
          <p:cNvPr id="3" name="Content Placeholder 2"/>
          <p:cNvSpPr>
            <a:spLocks noGrp="1"/>
          </p:cNvSpPr>
          <p:nvPr>
            <p:ph idx="1"/>
          </p:nvPr>
        </p:nvSpPr>
        <p:spPr>
          <a:xfrm>
            <a:off x="960120" y="2587752"/>
            <a:ext cx="5869303" cy="3593592"/>
          </a:xfrm>
        </p:spPr>
        <p:txBody>
          <a:bodyPr>
            <a:normAutofit/>
          </a:bodyPr>
          <a:lstStyle/>
          <a:p>
            <a:pPr marL="457200" indent="-457200">
              <a:buFont typeface="Wingdings" panose="05000000000000000000" pitchFamily="2" charset="2"/>
              <a:buChar char="§"/>
            </a:pPr>
            <a:r>
              <a:rPr lang="en-US" dirty="0"/>
              <a:t>Performed daily during fire season</a:t>
            </a:r>
          </a:p>
          <a:p>
            <a:pPr marL="457200" indent="-457200">
              <a:buFont typeface="Wingdings" panose="05000000000000000000" pitchFamily="2" charset="2"/>
              <a:buChar char="§"/>
            </a:pPr>
            <a:r>
              <a:rPr lang="en-US" dirty="0"/>
              <a:t>Documented in the FEMPR</a:t>
            </a:r>
          </a:p>
          <a:p>
            <a:pPr marL="457200" indent="-457200">
              <a:buFont typeface="Wingdings" panose="05000000000000000000" pitchFamily="2" charset="2"/>
              <a:buChar char="§"/>
            </a:pPr>
            <a:r>
              <a:rPr lang="en-US" dirty="0"/>
              <a:t>Different from the driver walk-around</a:t>
            </a:r>
          </a:p>
        </p:txBody>
      </p:sp>
      <p:pic>
        <p:nvPicPr>
          <p:cNvPr id="6" name="Picture 5" descr="pre-trip inspection"/>
          <p:cNvPicPr>
            <a:picLocks noChangeAspect="1"/>
          </p:cNvPicPr>
          <p:nvPr/>
        </p:nvPicPr>
        <p:blipFill rotWithShape="1">
          <a:blip r:embed="rId3"/>
          <a:srcRect t="15623" r="2" b="11052"/>
          <a:stretch/>
        </p:blipFill>
        <p:spPr>
          <a:xfrm>
            <a:off x="7537704" y="2264989"/>
            <a:ext cx="4654296" cy="2295144"/>
          </a:xfrm>
          <a:prstGeom prst="rect">
            <a:avLst/>
          </a:prstGeom>
        </p:spPr>
      </p:pic>
      <p:pic>
        <p:nvPicPr>
          <p:cNvPr id="3074" name="Picture 2" descr="pre-trip inspec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60" r="1" b="7700"/>
          <a:stretch/>
        </p:blipFill>
        <p:spPr bwMode="auto">
          <a:xfrm>
            <a:off x="7539228" y="4538775"/>
            <a:ext cx="4652772" cy="2319225"/>
          </a:xfrm>
          <a:prstGeom prst="rect">
            <a:avLst/>
          </a:prstGeom>
          <a:extLst>
            <a:ext uri="{909E8E84-426E-40DD-AFC4-6F175D3DCCD1}">
              <a14:hiddenFill xmlns:a14="http://schemas.microsoft.com/office/drawing/2010/main">
                <a:solidFill>
                  <a:srgbClr val="FFFFFF"/>
                </a:solidFill>
              </a14:hiddenFill>
            </a:ext>
          </a:extLst>
        </p:spPr>
      </p:pic>
      <p:grpSp>
        <p:nvGrpSpPr>
          <p:cNvPr id="4" name="Group 3" descr="slide number">
            <a:extLst>
              <a:ext uri="{FF2B5EF4-FFF2-40B4-BE49-F238E27FC236}">
                <a16:creationId xmlns:a16="http://schemas.microsoft.com/office/drawing/2014/main" id="{6A8AF8B6-9715-9840-A2F9-49A1A6E78573}"/>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48BB049D-2A60-FDED-3E2B-1A8FF912ED2D}"/>
                </a:ext>
              </a:extLst>
            </p:cNvPr>
            <p:cNvSpPr/>
            <p:nvPr/>
          </p:nvSpPr>
          <p:spPr>
            <a:xfrm>
              <a:off x="8522208" y="6258560"/>
              <a:ext cx="393192" cy="393192"/>
            </a:xfrm>
            <a:prstGeom prst="ellipse">
              <a:avLst/>
            </a:prstGeom>
            <a:blipFill dpi="0"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55FB2FC3-DFF5-3772-9C31-D3DADAEC83E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4A71A7BC-B357-B209-0F93-D73FBBD58A4F}"/>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a:t>
            </a:fld>
            <a:endParaRPr lang="en-US" dirty="0"/>
          </a:p>
        </p:txBody>
      </p:sp>
    </p:spTree>
    <p:extLst>
      <p:ext uri="{BB962C8B-B14F-4D97-AF65-F5344CB8AC3E}">
        <p14:creationId xmlns:p14="http://schemas.microsoft.com/office/powerpoint/2010/main" val="1585798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46" name="Rectangle 56339">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347" name="Rectangle 5634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engine in the black"/>
          <p:cNvPicPr>
            <a:picLocks noChangeAspect="1" noChangeArrowheads="1"/>
          </p:cNvPicPr>
          <p:nvPr/>
        </p:nvPicPr>
        <p:blipFill rotWithShape="1">
          <a:blip r:embed="rId2">
            <a:extLst>
              <a:ext uri="{28A0092B-C50C-407E-A947-70E740481C1C}">
                <a14:useLocalDpi xmlns:a14="http://schemas.microsoft.com/office/drawing/2010/main" val="0"/>
              </a:ext>
            </a:extLst>
          </a:blip>
          <a:srcRect t="7971" b="1138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6348" name="Rectangle 56343">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4" name="Rectangle 4"/>
          <p:cNvSpPr>
            <a:spLocks noGrp="1" noChangeArrowheads="1"/>
          </p:cNvSpPr>
          <p:nvPr>
            <p:ph type="title"/>
          </p:nvPr>
        </p:nvSpPr>
        <p:spPr>
          <a:xfrm>
            <a:off x="961644" y="5069066"/>
            <a:ext cx="10268712" cy="846223"/>
          </a:xfrm>
        </p:spPr>
        <p:txBody>
          <a:bodyPr vert="horz" lIns="91440" tIns="45720" rIns="91440" bIns="45720" rtlCol="0" anchor="b">
            <a:noAutofit/>
          </a:bodyPr>
          <a:lstStyle/>
          <a:p>
            <a:pPr algn="ctr">
              <a:defRPr/>
            </a:pPr>
            <a:r>
              <a:rPr lang="en-US" sz="8000" dirty="0">
                <a:solidFill>
                  <a:srgbClr val="FFFFFF"/>
                </a:solidFill>
              </a:rPr>
              <a:t>The Black</a:t>
            </a:r>
          </a:p>
        </p:txBody>
      </p:sp>
      <p:grpSp>
        <p:nvGrpSpPr>
          <p:cNvPr id="6" name="Group 5" descr="slide number">
            <a:extLst>
              <a:ext uri="{FF2B5EF4-FFF2-40B4-BE49-F238E27FC236}">
                <a16:creationId xmlns:a16="http://schemas.microsoft.com/office/drawing/2014/main" id="{2003AB7E-77C4-BB68-BC01-178A88342685}"/>
              </a:ext>
            </a:extLst>
          </p:cNvPr>
          <p:cNvGrpSpPr/>
          <p:nvPr/>
        </p:nvGrpSpPr>
        <p:grpSpPr>
          <a:xfrm>
            <a:off x="11633708" y="6283960"/>
            <a:ext cx="393192" cy="393192"/>
            <a:chOff x="8522208" y="6258560"/>
            <a:chExt cx="393192" cy="393192"/>
          </a:xfrm>
        </p:grpSpPr>
        <p:sp>
          <p:nvSpPr>
            <p:cNvPr id="7" name="Oval 6" descr="oval">
              <a:extLst>
                <a:ext uri="{FF2B5EF4-FFF2-40B4-BE49-F238E27FC236}">
                  <a16:creationId xmlns:a16="http://schemas.microsoft.com/office/drawing/2014/main" id="{FAC78AD5-ED1A-C485-C5B2-A97AB5B94A49}"/>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8" name="Oval 7" descr="oval">
              <a:extLst>
                <a:ext uri="{FF2B5EF4-FFF2-40B4-BE49-F238E27FC236}">
                  <a16:creationId xmlns:a16="http://schemas.microsoft.com/office/drawing/2014/main" id="{A30BF779-BC0B-EA7A-8A6A-882F2F9C480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9" name="Rectangle 8" descr="slide number">
            <a:extLst>
              <a:ext uri="{FF2B5EF4-FFF2-40B4-BE49-F238E27FC236}">
                <a16:creationId xmlns:a16="http://schemas.microsoft.com/office/drawing/2014/main" id="{DD8C98AE-A8DC-805E-F86D-5CC675C537CA}"/>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50</a:t>
            </a:fld>
            <a:endParaRPr lang="en-US" dirty="0"/>
          </a:p>
        </p:txBody>
      </p:sp>
    </p:spTree>
    <p:extLst>
      <p:ext uri="{BB962C8B-B14F-4D97-AF65-F5344CB8AC3E}">
        <p14:creationId xmlns:p14="http://schemas.microsoft.com/office/powerpoint/2010/main" val="147516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65" name="Rectangle 45064">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067" name="Rectangle 4506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9" name="Rectangle 45068">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0" name="Rectangle 4"/>
          <p:cNvSpPr>
            <a:spLocks noGrp="1" noChangeArrowheads="1"/>
          </p:cNvSpPr>
          <p:nvPr>
            <p:ph type="title"/>
          </p:nvPr>
        </p:nvSpPr>
        <p:spPr>
          <a:xfrm>
            <a:off x="961644" y="4572003"/>
            <a:ext cx="10268712" cy="1169121"/>
          </a:xfrm>
        </p:spPr>
        <p:txBody>
          <a:bodyPr vert="horz" lIns="91440" tIns="45720" rIns="91440" bIns="45720" rtlCol="0" anchor="ctr">
            <a:normAutofit/>
          </a:bodyPr>
          <a:lstStyle/>
          <a:p>
            <a:pPr algn="ctr">
              <a:defRPr/>
            </a:pPr>
            <a:r>
              <a:rPr lang="en-US" sz="7200"/>
              <a:t>Blind Spots</a:t>
            </a:r>
          </a:p>
        </p:txBody>
      </p:sp>
      <p:pic>
        <p:nvPicPr>
          <p:cNvPr id="2" name="Picture 1" descr="blind spo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4043" y="639575"/>
            <a:ext cx="5843914" cy="3082664"/>
          </a:xfrm>
          <a:prstGeom prst="rect">
            <a:avLst/>
          </a:prstGeom>
        </p:spPr>
      </p:pic>
      <p:grpSp>
        <p:nvGrpSpPr>
          <p:cNvPr id="3" name="Group 2" descr="slide number">
            <a:extLst>
              <a:ext uri="{FF2B5EF4-FFF2-40B4-BE49-F238E27FC236}">
                <a16:creationId xmlns:a16="http://schemas.microsoft.com/office/drawing/2014/main" id="{F3FD0AC9-1827-81DB-476C-0D1005380E04}"/>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82AA22E1-BD83-8ED9-BF61-B7E880F8C2AF}"/>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5" name="Oval 4" descr="oval">
              <a:extLst>
                <a:ext uri="{FF2B5EF4-FFF2-40B4-BE49-F238E27FC236}">
                  <a16:creationId xmlns:a16="http://schemas.microsoft.com/office/drawing/2014/main" id="{2E5A0C23-9178-5A7B-AB91-9AB7F98B0D7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10EA2D28-02DE-966C-1BEF-22BB2CC2B29A}"/>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51</a:t>
            </a:fld>
            <a:endParaRPr lang="en-US" dirty="0"/>
          </a:p>
        </p:txBody>
      </p:sp>
    </p:spTree>
    <p:extLst>
      <p:ext uri="{BB962C8B-B14F-4D97-AF65-F5344CB8AC3E}">
        <p14:creationId xmlns:p14="http://schemas.microsoft.com/office/powerpoint/2010/main" val="815139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4" name="Rectangle 4711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116" name="Rectangle 47115">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9" name="Rectangle 5"/>
          <p:cNvSpPr>
            <a:spLocks noGrp="1" noChangeArrowheads="1"/>
          </p:cNvSpPr>
          <p:nvPr>
            <p:ph type="title"/>
          </p:nvPr>
        </p:nvSpPr>
        <p:spPr>
          <a:xfrm>
            <a:off x="960438" y="317499"/>
            <a:ext cx="4500737" cy="2095501"/>
          </a:xfrm>
        </p:spPr>
        <p:txBody>
          <a:bodyPr>
            <a:normAutofit/>
          </a:bodyPr>
          <a:lstStyle/>
          <a:p>
            <a:pPr eaLnBrk="1" hangingPunct="1">
              <a:defRPr/>
            </a:pPr>
            <a:r>
              <a:rPr lang="en-US" sz="7200" dirty="0">
                <a:solidFill>
                  <a:schemeClr val="tx1"/>
                </a:solidFill>
              </a:rPr>
              <a:t>Hazards</a:t>
            </a:r>
          </a:p>
        </p:txBody>
      </p:sp>
      <p:sp>
        <p:nvSpPr>
          <p:cNvPr id="34821" name="Rectangle 6"/>
          <p:cNvSpPr>
            <a:spLocks noGrp="1" noChangeArrowheads="1"/>
          </p:cNvSpPr>
          <p:nvPr>
            <p:ph type="body" idx="1"/>
          </p:nvPr>
        </p:nvSpPr>
        <p:spPr>
          <a:xfrm>
            <a:off x="960438" y="1973261"/>
            <a:ext cx="4500737" cy="1514475"/>
          </a:xfrm>
        </p:spPr>
        <p:txBody>
          <a:bodyPr anchor="t">
            <a:normAutofit/>
          </a:bodyPr>
          <a:lstStyle/>
          <a:p>
            <a:r>
              <a:rPr lang="en-US" sz="3200" b="1" dirty="0"/>
              <a:t>Pay attention to your surroundings!</a:t>
            </a:r>
          </a:p>
        </p:txBody>
      </p:sp>
      <p:sp>
        <p:nvSpPr>
          <p:cNvPr id="2" name="Rectangle 7">
            <a:extLst>
              <a:ext uri="{FF2B5EF4-FFF2-40B4-BE49-F238E27FC236}">
                <a16:creationId xmlns:a16="http://schemas.microsoft.com/office/drawing/2014/main" id="{F990634F-29AD-988B-855B-7C857EC0D0AF}"/>
              </a:ext>
            </a:extLst>
          </p:cNvPr>
          <p:cNvSpPr>
            <a:spLocks noChangeArrowheads="1"/>
          </p:cNvSpPr>
          <p:nvPr/>
        </p:nvSpPr>
        <p:spPr bwMode="auto">
          <a:xfrm>
            <a:off x="3098300" y="4705350"/>
            <a:ext cx="2426375" cy="1377950"/>
          </a:xfrm>
          <a:prstGeom prst="rect">
            <a:avLst/>
          </a:prstGeom>
          <a:solidFill>
            <a:schemeClr val="tx1"/>
          </a:solidFill>
          <a:ln w="9525">
            <a:noFill/>
            <a:miter lim="800000"/>
            <a:headEnd/>
            <a:tailEnd/>
          </a:ln>
        </p:spPr>
        <p:txBody>
          <a:bodyPr/>
          <a:lstStyle/>
          <a:p>
            <a:pPr algn="ctr">
              <a:spcBef>
                <a:spcPct val="20000"/>
              </a:spcBef>
            </a:pPr>
            <a:r>
              <a:rPr lang="en-US" sz="2800" b="1" dirty="0">
                <a:solidFill>
                  <a:srgbClr val="640024"/>
                </a:solidFill>
              </a:rPr>
              <a:t>What hazards do you see in this picture?</a:t>
            </a:r>
          </a:p>
        </p:txBody>
      </p:sp>
      <p:pic>
        <p:nvPicPr>
          <p:cNvPr id="7" name="Picture 6" descr="engine rolled into ravine"/>
          <p:cNvPicPr>
            <a:picLocks noChangeAspect="1"/>
          </p:cNvPicPr>
          <p:nvPr/>
        </p:nvPicPr>
        <p:blipFill rotWithShape="1">
          <a:blip r:embed="rId2"/>
          <a:srcRect t="3799" b="20845"/>
          <a:stretch/>
        </p:blipFill>
        <p:spPr>
          <a:xfrm>
            <a:off x="6094474" y="0"/>
            <a:ext cx="6097526" cy="6857990"/>
          </a:xfrm>
          <a:prstGeom prst="rect">
            <a:avLst/>
          </a:prstGeom>
        </p:spPr>
      </p:pic>
      <p:grpSp>
        <p:nvGrpSpPr>
          <p:cNvPr id="8" name="Group 7" descr="slide number">
            <a:extLst>
              <a:ext uri="{FF2B5EF4-FFF2-40B4-BE49-F238E27FC236}">
                <a16:creationId xmlns:a16="http://schemas.microsoft.com/office/drawing/2014/main" id="{BABF5D03-6F88-28ED-2BC5-DE677BC3E6D7}"/>
              </a:ext>
            </a:extLst>
          </p:cNvPr>
          <p:cNvGrpSpPr/>
          <p:nvPr/>
        </p:nvGrpSpPr>
        <p:grpSpPr>
          <a:xfrm>
            <a:off x="11633708" y="6283960"/>
            <a:ext cx="393192" cy="393192"/>
            <a:chOff x="8522208" y="6258560"/>
            <a:chExt cx="393192" cy="393192"/>
          </a:xfrm>
        </p:grpSpPr>
        <p:sp>
          <p:nvSpPr>
            <p:cNvPr id="9" name="Oval 8" descr="oval">
              <a:extLst>
                <a:ext uri="{FF2B5EF4-FFF2-40B4-BE49-F238E27FC236}">
                  <a16:creationId xmlns:a16="http://schemas.microsoft.com/office/drawing/2014/main" id="{AE90D395-6C23-A63E-E500-21A968F7EC2E}"/>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0" name="Oval 9" descr="oval">
              <a:extLst>
                <a:ext uri="{FF2B5EF4-FFF2-40B4-BE49-F238E27FC236}">
                  <a16:creationId xmlns:a16="http://schemas.microsoft.com/office/drawing/2014/main" id="{59107062-E376-59F5-A222-06CCD6E889D5}"/>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1" name="Rectangle 10" descr="slide number">
            <a:extLst>
              <a:ext uri="{FF2B5EF4-FFF2-40B4-BE49-F238E27FC236}">
                <a16:creationId xmlns:a16="http://schemas.microsoft.com/office/drawing/2014/main" id="{605F9A2F-8B25-E3A9-D141-96930A62436E}"/>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43626282"/>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p:txBody>
          <a:bodyPr>
            <a:normAutofit fontScale="90000"/>
          </a:bodyPr>
          <a:lstStyle/>
          <a:p>
            <a:r>
              <a:rPr lang="en-US"/>
              <a:t>What was in the picture . . .</a:t>
            </a:r>
          </a:p>
        </p:txBody>
      </p:sp>
      <p:sp>
        <p:nvSpPr>
          <p:cNvPr id="9" name="Content Placeholder 8"/>
          <p:cNvSpPr>
            <a:spLocks noGrp="1"/>
          </p:cNvSpPr>
          <p:nvPr>
            <p:ph idx="1"/>
          </p:nvPr>
        </p:nvSpPr>
        <p:spPr>
          <a:xfrm>
            <a:off x="571498" y="2311400"/>
            <a:ext cx="5842001" cy="4546600"/>
          </a:xfrm>
        </p:spPr>
        <p:txBody>
          <a:bodyPr/>
          <a:lstStyle/>
          <a:p>
            <a:r>
              <a:rPr lang="en-US" dirty="0"/>
              <a:t>Creek undercut the road bank</a:t>
            </a:r>
          </a:p>
          <a:p>
            <a:r>
              <a:rPr lang="en-US" dirty="0"/>
              <a:t>Narrow passageway</a:t>
            </a:r>
          </a:p>
          <a:p>
            <a:r>
              <a:rPr lang="en-US" dirty="0"/>
              <a:t>Various terrain and fuel types</a:t>
            </a:r>
          </a:p>
          <a:p>
            <a:r>
              <a:rPr lang="en-US" dirty="0"/>
              <a:t>Rolled engine!</a:t>
            </a:r>
          </a:p>
          <a:p>
            <a:endParaRPr lang="en-US" dirty="0"/>
          </a:p>
        </p:txBody>
      </p:sp>
      <p:pic>
        <p:nvPicPr>
          <p:cNvPr id="6" name="Picture 5" descr="engine rolled into ravine"/>
          <p:cNvPicPr>
            <a:picLocks noChangeAspect="1"/>
          </p:cNvPicPr>
          <p:nvPr/>
        </p:nvPicPr>
        <p:blipFill>
          <a:blip r:embed="rId2"/>
          <a:stretch>
            <a:fillRect/>
          </a:stretch>
        </p:blipFill>
        <p:spPr>
          <a:xfrm>
            <a:off x="6667500" y="1852280"/>
            <a:ext cx="3581400" cy="4726006"/>
          </a:xfrm>
          <a:prstGeom prst="rect">
            <a:avLst/>
          </a:prstGeom>
        </p:spPr>
      </p:pic>
      <p:cxnSp>
        <p:nvCxnSpPr>
          <p:cNvPr id="13" name="Straight Arrow Connector 12" descr="arrow"/>
          <p:cNvCxnSpPr>
            <a:cxnSpLocks/>
          </p:cNvCxnSpPr>
          <p:nvPr/>
        </p:nvCxnSpPr>
        <p:spPr>
          <a:xfrm>
            <a:off x="5168900" y="2698750"/>
            <a:ext cx="3289300" cy="11112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descr="engine rolled into ravine"/>
          <p:cNvPicPr>
            <a:picLocks noChangeAspect="1"/>
          </p:cNvPicPr>
          <p:nvPr/>
        </p:nvPicPr>
        <p:blipFill>
          <a:blip r:embed="rId3" cstate="screen"/>
          <a:stretch>
            <a:fillRect/>
          </a:stretch>
        </p:blipFill>
        <p:spPr>
          <a:xfrm>
            <a:off x="2501320" y="4598103"/>
            <a:ext cx="2845960" cy="2043624"/>
          </a:xfrm>
          <a:prstGeom prst="rect">
            <a:avLst/>
          </a:prstGeom>
        </p:spPr>
      </p:pic>
      <p:cxnSp>
        <p:nvCxnSpPr>
          <p:cNvPr id="12" name="Straight Arrow Connector 11" descr="arrow"/>
          <p:cNvCxnSpPr>
            <a:stCxn id="10" idx="2"/>
            <a:endCxn id="5" idx="3"/>
          </p:cNvCxnSpPr>
          <p:nvPr/>
        </p:nvCxnSpPr>
        <p:spPr>
          <a:xfrm flipH="1">
            <a:off x="5347280" y="5143500"/>
            <a:ext cx="3491920" cy="47641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descr="red circle depicting hidden vehicle"/>
          <p:cNvSpPr/>
          <p:nvPr/>
        </p:nvSpPr>
        <p:spPr>
          <a:xfrm>
            <a:off x="8839200" y="4419600"/>
            <a:ext cx="1371600" cy="1447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874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61" name="Rectangle 49160">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163" name="Rectangle 49162">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ck outcropping"/>
          <p:cNvPicPr>
            <a:picLocks noChangeAspect="1"/>
          </p:cNvPicPr>
          <p:nvPr/>
        </p:nvPicPr>
        <p:blipFill rotWithShape="1">
          <a:blip r:embed="rId2"/>
          <a:srcRect t="14187" b="3092"/>
          <a:stretch/>
        </p:blipFill>
        <p:spPr>
          <a:xfrm>
            <a:off x="20" y="10"/>
            <a:ext cx="12191980" cy="6857990"/>
          </a:xfrm>
          <a:prstGeom prst="rect">
            <a:avLst/>
          </a:prstGeom>
        </p:spPr>
      </p:pic>
      <p:sp>
        <p:nvSpPr>
          <p:cNvPr id="49165" name="Rectangle 49164">
            <a:extLst>
              <a:ext uri="{FF2B5EF4-FFF2-40B4-BE49-F238E27FC236}">
                <a16:creationId xmlns:a16="http://schemas.microsoft.com/office/drawing/2014/main" id="{1C2F3FA0-960A-435A-AC72-8ADCBF50F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1139"/>
            <a:ext cx="12192000" cy="164455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6" name="Rectangle 4"/>
          <p:cNvSpPr>
            <a:spLocks noGrp="1" noChangeArrowheads="1"/>
          </p:cNvSpPr>
          <p:nvPr>
            <p:ph type="title"/>
          </p:nvPr>
        </p:nvSpPr>
        <p:spPr>
          <a:xfrm>
            <a:off x="961644" y="5030966"/>
            <a:ext cx="10268712" cy="846223"/>
          </a:xfrm>
        </p:spPr>
        <p:txBody>
          <a:bodyPr vert="horz" lIns="91440" tIns="45720" rIns="91440" bIns="45720" rtlCol="0" anchor="b">
            <a:normAutofit fontScale="90000"/>
          </a:bodyPr>
          <a:lstStyle/>
          <a:p>
            <a:pPr algn="ctr">
              <a:defRPr/>
            </a:pPr>
            <a:r>
              <a:rPr lang="en-US" sz="5400" dirty="0">
                <a:solidFill>
                  <a:srgbClr val="FFFFFF"/>
                </a:solidFill>
              </a:rPr>
              <a:t>Rock Piles/</a:t>
            </a:r>
            <a:r>
              <a:rPr lang="en-US" sz="6700" dirty="0">
                <a:solidFill>
                  <a:srgbClr val="FFFFFF"/>
                </a:solidFill>
              </a:rPr>
              <a:t>Outcroppings</a:t>
            </a:r>
            <a:endParaRPr lang="en-US" sz="5400" dirty="0">
              <a:solidFill>
                <a:srgbClr val="FFFFFF"/>
              </a:solidFill>
            </a:endParaRPr>
          </a:p>
        </p:txBody>
      </p:sp>
      <p:grpSp>
        <p:nvGrpSpPr>
          <p:cNvPr id="2" name="Group 1" descr="slide number">
            <a:extLst>
              <a:ext uri="{FF2B5EF4-FFF2-40B4-BE49-F238E27FC236}">
                <a16:creationId xmlns:a16="http://schemas.microsoft.com/office/drawing/2014/main" id="{FB3D1D2F-ED2C-AF42-5BA9-AE4CC09D3099}"/>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AD0C5C46-F323-42A1-0D9E-48638752715A}"/>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D15C3652-4361-1F70-5E77-2744737D1CA0}"/>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57B4E21E-2A1B-AE0E-DBE4-818FEC1C5705}"/>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23741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84" name="Rectangle 50183">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186" name="Rectangle 50185">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8" name="Rectangle 50187">
            <a:extLst>
              <a:ext uri="{FF2B5EF4-FFF2-40B4-BE49-F238E27FC236}">
                <a16:creationId xmlns:a16="http://schemas.microsoft.com/office/drawing/2014/main" id="{205BB74C-33FB-4335-8808-49E247F7B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1225106"/>
            <a:ext cx="8132066" cy="3788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79" name="Rectangle 3"/>
          <p:cNvSpPr>
            <a:spLocks noGrp="1" noChangeArrowheads="1"/>
          </p:cNvSpPr>
          <p:nvPr>
            <p:ph type="title"/>
          </p:nvPr>
        </p:nvSpPr>
        <p:spPr>
          <a:xfrm>
            <a:off x="4703402" y="1841412"/>
            <a:ext cx="6406559" cy="2688020"/>
          </a:xfrm>
        </p:spPr>
        <p:txBody>
          <a:bodyPr vert="horz" lIns="91440" tIns="45720" rIns="91440" bIns="45720" rtlCol="0" anchor="b">
            <a:normAutofit/>
          </a:bodyPr>
          <a:lstStyle/>
          <a:p>
            <a:pPr algn="ctr">
              <a:defRPr/>
            </a:pPr>
            <a:r>
              <a:rPr lang="en-US" sz="5500" dirty="0"/>
              <a:t>Various Terrain and </a:t>
            </a:r>
            <a:br>
              <a:rPr lang="en-US" sz="5500" dirty="0"/>
            </a:br>
            <a:r>
              <a:rPr lang="en-US" sz="5500" dirty="0"/>
              <a:t>Fuel Type Changes</a:t>
            </a:r>
          </a:p>
        </p:txBody>
      </p:sp>
      <p:pic>
        <p:nvPicPr>
          <p:cNvPr id="13314" name="Picture 2" descr="varied fuel types"/>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1704" r="7933" b="1"/>
          <a:stretch/>
        </p:blipFill>
        <p:spPr bwMode="auto">
          <a:xfrm>
            <a:off x="20" y="1225106"/>
            <a:ext cx="4059915" cy="378895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lide number">
            <a:extLst>
              <a:ext uri="{FF2B5EF4-FFF2-40B4-BE49-F238E27FC236}">
                <a16:creationId xmlns:a16="http://schemas.microsoft.com/office/drawing/2014/main" id="{76B47443-E302-7456-852D-D88D748D75FD}"/>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6098B710-3219-E85A-824F-497EDC0645C7}"/>
                </a:ext>
              </a:extLst>
            </p:cNvPr>
            <p:cNvSpPr/>
            <p:nvPr/>
          </p:nvSpPr>
          <p:spPr>
            <a:xfrm>
              <a:off x="8522208" y="6258560"/>
              <a:ext cx="393192" cy="393192"/>
            </a:xfrm>
            <a:prstGeom prst="ellipse">
              <a:avLst/>
            </a:prstGeom>
            <a:blipFill dpi="0" rotWithShape="1">
              <a:blip r:embed="rId4">
                <a:duotone>
                  <a:srgbClr val="F8F7F5">
                    <a:shade val="45000"/>
                    <a:satMod val="135000"/>
                  </a:srgb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F5FF3AF7-3355-1DAF-EECC-9FEAF07BCBA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57371F43-A067-C4AC-E1B6-CD27F7536C54}"/>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87871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32" name="Rectangle 5223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234" name="Rectangle 5223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36" name="Rectangle 52235">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27" name="Rectangle 3"/>
          <p:cNvSpPr>
            <a:spLocks noGrp="1" noChangeArrowheads="1"/>
          </p:cNvSpPr>
          <p:nvPr>
            <p:ph type="title"/>
          </p:nvPr>
        </p:nvSpPr>
        <p:spPr>
          <a:xfrm>
            <a:off x="961644" y="4572003"/>
            <a:ext cx="10268712" cy="1169121"/>
          </a:xfrm>
        </p:spPr>
        <p:txBody>
          <a:bodyPr vert="horz" lIns="91440" tIns="45720" rIns="91440" bIns="45720" rtlCol="0" anchor="ctr">
            <a:normAutofit/>
          </a:bodyPr>
          <a:lstStyle/>
          <a:p>
            <a:pPr algn="ctr">
              <a:defRPr/>
            </a:pPr>
            <a:r>
              <a:rPr lang="en-US" sz="7200" dirty="0"/>
              <a:t>Aircraft</a:t>
            </a:r>
          </a:p>
        </p:txBody>
      </p:sp>
      <p:pic>
        <p:nvPicPr>
          <p:cNvPr id="10" name="Picture 9" descr="engines hit by aerial retardant"/>
          <p:cNvPicPr>
            <a:picLocks noChangeAspect="1"/>
          </p:cNvPicPr>
          <p:nvPr/>
        </p:nvPicPr>
        <p:blipFill rotWithShape="1">
          <a:blip r:embed="rId2" cstate="print">
            <a:extLst>
              <a:ext uri="{28A0092B-C50C-407E-A947-70E740481C1C}">
                <a14:useLocalDpi xmlns:a14="http://schemas.microsoft.com/office/drawing/2010/main" val="0"/>
              </a:ext>
            </a:extLst>
          </a:blip>
          <a:srcRect l="3718" r="26891" b="-3"/>
          <a:stretch/>
        </p:blipFill>
        <p:spPr>
          <a:xfrm>
            <a:off x="20" y="3"/>
            <a:ext cx="4059916" cy="4212709"/>
          </a:xfrm>
          <a:prstGeom prst="rect">
            <a:avLst/>
          </a:prstGeom>
        </p:spPr>
      </p:pic>
      <p:pic>
        <p:nvPicPr>
          <p:cNvPr id="7" name="Picture 6" descr="engines hit by aerial retardant"/>
          <p:cNvPicPr>
            <a:picLocks noChangeAspect="1"/>
          </p:cNvPicPr>
          <p:nvPr/>
        </p:nvPicPr>
        <p:blipFill rotWithShape="1">
          <a:blip r:embed="rId3"/>
          <a:srcRect l="4393" r="26107" b="2"/>
          <a:stretch/>
        </p:blipFill>
        <p:spPr>
          <a:xfrm>
            <a:off x="4058412" y="10"/>
            <a:ext cx="4069080" cy="4215374"/>
          </a:xfrm>
          <a:prstGeom prst="rect">
            <a:avLst/>
          </a:prstGeom>
        </p:spPr>
      </p:pic>
      <p:pic>
        <p:nvPicPr>
          <p:cNvPr id="8" name="Picture 7" descr="engines hit by aerial retardant"/>
          <p:cNvPicPr>
            <a:picLocks noChangeAspect="1"/>
          </p:cNvPicPr>
          <p:nvPr/>
        </p:nvPicPr>
        <p:blipFill rotWithShape="1">
          <a:blip r:embed="rId4"/>
          <a:srcRect l="17918" r="12287" b="-1"/>
          <a:stretch/>
        </p:blipFill>
        <p:spPr>
          <a:xfrm>
            <a:off x="8125968" y="-4"/>
            <a:ext cx="4072128" cy="4215384"/>
          </a:xfrm>
          <a:prstGeom prst="rect">
            <a:avLst/>
          </a:prstGeom>
        </p:spPr>
      </p:pic>
      <p:grpSp>
        <p:nvGrpSpPr>
          <p:cNvPr id="2" name="Group 1" descr="slide number">
            <a:extLst>
              <a:ext uri="{FF2B5EF4-FFF2-40B4-BE49-F238E27FC236}">
                <a16:creationId xmlns:a16="http://schemas.microsoft.com/office/drawing/2014/main" id="{58FF2B1A-FBC6-5EA5-3DE0-BC044D719D2B}"/>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D7BDF15E-4621-985B-2A0A-A38BFA986853}"/>
                </a:ext>
              </a:extLst>
            </p:cNvPr>
            <p:cNvSpPr/>
            <p:nvPr/>
          </p:nvSpPr>
          <p:spPr>
            <a:xfrm>
              <a:off x="8522208" y="6258560"/>
              <a:ext cx="393192" cy="393192"/>
            </a:xfrm>
            <a:prstGeom prst="ellipse">
              <a:avLst/>
            </a:prstGeom>
            <a:blipFill dpi="0" rotWithShape="1">
              <a:blip r:embed="rId5">
                <a:duotone>
                  <a:srgbClr val="F8F7F5">
                    <a:shade val="45000"/>
                    <a:satMod val="135000"/>
                  </a:srgb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9BFD6D2F-2F94-AB67-BF4E-C70E1A93EEE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A4C706D8-99C9-CFE4-08AC-1C6997A1AE09}"/>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49680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9" name="Rectangle 6144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451" name="Rectangle 6145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53" name="Rectangle 61452">
            <a:extLst>
              <a:ext uri="{FF2B5EF4-FFF2-40B4-BE49-F238E27FC236}">
                <a16:creationId xmlns:a16="http://schemas.microsoft.com/office/drawing/2014/main" id="{8517C191-4CD0-481B-AF90-4AB53E695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5" y="0"/>
            <a:ext cx="7534655" cy="4205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4" name="Rectangle 4"/>
          <p:cNvSpPr>
            <a:spLocks noGrp="1" noChangeArrowheads="1"/>
          </p:cNvSpPr>
          <p:nvPr>
            <p:ph type="title"/>
          </p:nvPr>
        </p:nvSpPr>
        <p:spPr>
          <a:xfrm>
            <a:off x="4833200" y="937374"/>
            <a:ext cx="7213600" cy="2034426"/>
          </a:xfrm>
        </p:spPr>
        <p:txBody>
          <a:bodyPr vert="horz" lIns="91440" tIns="45720" rIns="91440" bIns="45720" rtlCol="0" anchor="b">
            <a:noAutofit/>
          </a:bodyPr>
          <a:lstStyle/>
          <a:p>
            <a:pPr>
              <a:defRPr/>
            </a:pPr>
            <a:r>
              <a:rPr lang="en-US" sz="5400" dirty="0"/>
              <a:t>Wild and Domesticated Animals</a:t>
            </a:r>
          </a:p>
        </p:txBody>
      </p:sp>
      <p:pic>
        <p:nvPicPr>
          <p:cNvPr id="10" name="Picture 9" descr="engine hitting cow accident"/>
          <p:cNvPicPr>
            <a:picLocks noChangeAspect="1"/>
          </p:cNvPicPr>
          <p:nvPr/>
        </p:nvPicPr>
        <p:blipFill rotWithShape="1">
          <a:blip r:embed="rId3"/>
          <a:srcRect l="13814" r="5486" b="1"/>
          <a:stretch/>
        </p:blipFill>
        <p:spPr>
          <a:xfrm>
            <a:off x="-5" y="10"/>
            <a:ext cx="4688006" cy="4197086"/>
          </a:xfrm>
          <a:prstGeom prst="rect">
            <a:avLst/>
          </a:prstGeom>
        </p:spPr>
      </p:pic>
      <p:pic>
        <p:nvPicPr>
          <p:cNvPr id="11" name="Picture 10" descr="engine hitting cow accident"/>
          <p:cNvPicPr>
            <a:picLocks noChangeAspect="1"/>
          </p:cNvPicPr>
          <p:nvPr/>
        </p:nvPicPr>
        <p:blipFill rotWithShape="1">
          <a:blip r:embed="rId4"/>
          <a:srcRect t="9013" b="12039"/>
          <a:stretch/>
        </p:blipFill>
        <p:spPr>
          <a:xfrm>
            <a:off x="4" y="4197096"/>
            <a:ext cx="4681183" cy="2660904"/>
          </a:xfrm>
          <a:prstGeom prst="rect">
            <a:avLst/>
          </a:prstGeom>
        </p:spPr>
      </p:pic>
      <p:pic>
        <p:nvPicPr>
          <p:cNvPr id="9" name="Picture 8" descr="engine hitting cow accident"/>
          <p:cNvPicPr>
            <a:picLocks noChangeAspect="1"/>
          </p:cNvPicPr>
          <p:nvPr/>
        </p:nvPicPr>
        <p:blipFill rotWithShape="1">
          <a:blip r:embed="rId5"/>
          <a:srcRect t="2824" r="1" b="1"/>
          <a:stretch/>
        </p:blipFill>
        <p:spPr>
          <a:xfrm>
            <a:off x="4681182" y="4197096"/>
            <a:ext cx="3789957" cy="2660904"/>
          </a:xfrm>
          <a:prstGeom prst="rect">
            <a:avLst/>
          </a:prstGeom>
        </p:spPr>
      </p:pic>
      <p:pic>
        <p:nvPicPr>
          <p:cNvPr id="8" name="Picture 7" descr="engine hitting cow accident"/>
          <p:cNvPicPr>
            <a:picLocks noChangeAspect="1"/>
          </p:cNvPicPr>
          <p:nvPr/>
        </p:nvPicPr>
        <p:blipFill rotWithShape="1">
          <a:blip r:embed="rId6"/>
          <a:srcRect t="1909" r="-3" b="291"/>
          <a:stretch/>
        </p:blipFill>
        <p:spPr>
          <a:xfrm>
            <a:off x="8424672" y="4205288"/>
            <a:ext cx="3767328" cy="2652712"/>
          </a:xfrm>
          <a:prstGeom prst="rect">
            <a:avLst/>
          </a:prstGeom>
        </p:spPr>
      </p:pic>
      <p:grpSp>
        <p:nvGrpSpPr>
          <p:cNvPr id="2" name="Group 1" descr="slide number">
            <a:extLst>
              <a:ext uri="{FF2B5EF4-FFF2-40B4-BE49-F238E27FC236}">
                <a16:creationId xmlns:a16="http://schemas.microsoft.com/office/drawing/2014/main" id="{0B488B71-1608-5D52-6AB0-A937A067F5D9}"/>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9F65BE07-0BCA-1DC0-C607-D5F28BD550E6}"/>
                </a:ext>
              </a:extLst>
            </p:cNvPr>
            <p:cNvSpPr/>
            <p:nvPr/>
          </p:nvSpPr>
          <p:spPr>
            <a:xfrm>
              <a:off x="8522208" y="6258560"/>
              <a:ext cx="393192" cy="393192"/>
            </a:xfrm>
            <a:prstGeom prst="ellipse">
              <a:avLst/>
            </a:prstGeom>
            <a:blipFill dpi="0" rotWithShape="1">
              <a:blip r:embed="rId7">
                <a:duotone>
                  <a:srgbClr val="F8F7F5">
                    <a:shade val="45000"/>
                    <a:satMod val="135000"/>
                  </a:srgbClr>
                  <a:prstClr val="white"/>
                </a:duotone>
                <a:extLst>
                  <a:ext uri="{BEBA8EAE-BF5A-486C-A8C5-ECC9F3942E4B}">
                    <a14:imgProps xmlns:a14="http://schemas.microsoft.com/office/drawing/2010/main">
                      <a14:imgLayer r:embed="rId8">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0DFF0F6C-5E58-3618-2D83-FEAD89124C9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6DD9E786-E328-4023-6FF0-9F58423B0ED9}"/>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985379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61" name="Rectangle 57354">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362" name="Rectangle 5735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50" name="Rectangle 6"/>
          <p:cNvSpPr>
            <a:spLocks noGrp="1" noChangeArrowheads="1"/>
          </p:cNvSpPr>
          <p:nvPr>
            <p:ph type="title"/>
          </p:nvPr>
        </p:nvSpPr>
        <p:spPr>
          <a:xfrm>
            <a:off x="6741994" y="3125424"/>
            <a:ext cx="4763063" cy="2347549"/>
          </a:xfrm>
        </p:spPr>
        <p:txBody>
          <a:bodyPr vert="horz" lIns="91440" tIns="45720" rIns="91440" bIns="45720" rtlCol="0" anchor="b">
            <a:normAutofit/>
          </a:bodyPr>
          <a:lstStyle/>
          <a:p>
            <a:pPr>
              <a:defRPr/>
            </a:pPr>
            <a:r>
              <a:rPr lang="en-US" sz="5600">
                <a:solidFill>
                  <a:schemeClr val="tx1"/>
                </a:solidFill>
              </a:rPr>
              <a:t>Poor Weather Conditions</a:t>
            </a:r>
          </a:p>
        </p:txBody>
      </p:sp>
      <p:pic>
        <p:nvPicPr>
          <p:cNvPr id="14338" name="Picture 2" descr="engine in smoke"/>
          <p:cNvPicPr>
            <a:picLocks noChangeAspect="1" noChangeArrowheads="1"/>
          </p:cNvPicPr>
          <p:nvPr/>
        </p:nvPicPr>
        <p:blipFill rotWithShape="1">
          <a:blip r:embed="rId3">
            <a:extLst>
              <a:ext uri="{28A0092B-C50C-407E-A947-70E740481C1C}">
                <a14:useLocalDpi xmlns:a14="http://schemas.microsoft.com/office/drawing/2010/main" val="0"/>
              </a:ext>
            </a:extLst>
          </a:blip>
          <a:srcRect l="14545" r="26369" b="1"/>
          <a:stretch/>
        </p:blipFill>
        <p:spPr bwMode="auto">
          <a:xfrm>
            <a:off x="20" y="-5"/>
            <a:ext cx="6076326" cy="686447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ngine in snow"/>
          <p:cNvPicPr>
            <a:picLocks noChangeArrowheads="1"/>
          </p:cNvPicPr>
          <p:nvPr/>
        </p:nvPicPr>
        <p:blipFill rotWithShape="1">
          <a:blip r:embed="rId4">
            <a:extLst>
              <a:ext uri="{28A0092B-C50C-407E-A947-70E740481C1C}">
                <a14:useLocalDpi xmlns:a14="http://schemas.microsoft.com/office/drawing/2010/main" val="0"/>
              </a:ext>
            </a:extLst>
          </a:blip>
          <a:srcRect t="27362" r="-1" b="3123"/>
          <a:stretch/>
        </p:blipFill>
        <p:spPr bwMode="auto">
          <a:xfrm>
            <a:off x="6076346" y="1"/>
            <a:ext cx="6115654" cy="277395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lide number">
            <a:extLst>
              <a:ext uri="{FF2B5EF4-FFF2-40B4-BE49-F238E27FC236}">
                <a16:creationId xmlns:a16="http://schemas.microsoft.com/office/drawing/2014/main" id="{512FEA64-7ED6-5891-9AFA-02AC899DB45D}"/>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A6815386-710C-F39D-595A-BB3A5A677257}"/>
                </a:ext>
              </a:extLst>
            </p:cNvPr>
            <p:cNvSpPr/>
            <p:nvPr/>
          </p:nvSpPr>
          <p:spPr>
            <a:xfrm>
              <a:off x="8522208" y="6258560"/>
              <a:ext cx="393192" cy="393192"/>
            </a:xfrm>
            <a:prstGeom prst="ellipse">
              <a:avLst/>
            </a:prstGeom>
            <a:blipFill dpi="0" rotWithShape="1">
              <a:blip r:embed="rId5">
                <a:duotone>
                  <a:srgbClr val="F8F7F5">
                    <a:shade val="45000"/>
                    <a:satMod val="135000"/>
                  </a:srgb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E962D968-C74E-CB0E-E789-D61D234B745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8846D870-95C1-98D9-FF39-0654379FA83B}"/>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41746809"/>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703" name="Rectangle 157702">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7705" name="Rectangle 15770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07" name="Rectangle 157706">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9"/>
            <a:ext cx="12192000" cy="2645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698" name="Rectangle 2"/>
          <p:cNvSpPr>
            <a:spLocks noGrp="1" noChangeArrowheads="1"/>
          </p:cNvSpPr>
          <p:nvPr>
            <p:ph type="title"/>
          </p:nvPr>
        </p:nvSpPr>
        <p:spPr>
          <a:xfrm>
            <a:off x="961644" y="4572003"/>
            <a:ext cx="10268712" cy="1169121"/>
          </a:xfrm>
        </p:spPr>
        <p:txBody>
          <a:bodyPr vert="horz" lIns="91440" tIns="45720" rIns="91440" bIns="45720" rtlCol="0" anchor="ctr">
            <a:normAutofit/>
          </a:bodyPr>
          <a:lstStyle/>
          <a:p>
            <a:pPr algn="ctr">
              <a:defRPr/>
            </a:pPr>
            <a:r>
              <a:rPr lang="en-US" sz="6100" dirty="0"/>
              <a:t>Wildland-Urban Interface</a:t>
            </a:r>
          </a:p>
        </p:txBody>
      </p:sp>
      <p:pic>
        <p:nvPicPr>
          <p:cNvPr id="6" name="Picture 5" descr="wildland urban interface"/>
          <p:cNvPicPr>
            <a:picLocks/>
          </p:cNvPicPr>
          <p:nvPr/>
        </p:nvPicPr>
        <p:blipFill rotWithShape="1">
          <a:blip r:embed="rId3" cstate="screen"/>
          <a:srcRect r="-2" b="6248"/>
          <a:stretch/>
        </p:blipFill>
        <p:spPr>
          <a:xfrm>
            <a:off x="20" y="1"/>
            <a:ext cx="6092932" cy="4212709"/>
          </a:xfrm>
          <a:prstGeom prst="rect">
            <a:avLst/>
          </a:prstGeom>
        </p:spPr>
      </p:pic>
      <p:pic>
        <p:nvPicPr>
          <p:cNvPr id="15362" name="Picture 2" descr="wildland urban interfa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21" r="2" b="2"/>
          <a:stretch/>
        </p:blipFill>
        <p:spPr bwMode="auto">
          <a:xfrm>
            <a:off x="6092952" y="-3"/>
            <a:ext cx="6099048" cy="4215384"/>
          </a:xfrm>
          <a:prstGeom prst="rect">
            <a:avLst/>
          </a:prstGeom>
          <a:extLst>
            <a:ext uri="{909E8E84-426E-40DD-AFC4-6F175D3DCCD1}">
              <a14:hiddenFill xmlns:a14="http://schemas.microsoft.com/office/drawing/2010/main">
                <a:solidFill>
                  <a:srgbClr val="FFFFFF"/>
                </a:solidFill>
              </a14:hiddenFill>
            </a:ext>
          </a:extLst>
        </p:spPr>
      </p:pic>
      <p:grpSp>
        <p:nvGrpSpPr>
          <p:cNvPr id="2" name="Group 1" descr="slide number">
            <a:extLst>
              <a:ext uri="{FF2B5EF4-FFF2-40B4-BE49-F238E27FC236}">
                <a16:creationId xmlns:a16="http://schemas.microsoft.com/office/drawing/2014/main" id="{5FACD2F2-6B8A-A35F-ED61-AFA884CA764C}"/>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68DA6B71-48F6-B005-2F8C-C9FBEC125221}"/>
                </a:ext>
              </a:extLst>
            </p:cNvPr>
            <p:cNvSpPr/>
            <p:nvPr/>
          </p:nvSpPr>
          <p:spPr>
            <a:xfrm>
              <a:off x="8522208" y="6258560"/>
              <a:ext cx="393192" cy="393192"/>
            </a:xfrm>
            <a:prstGeom prst="ellipse">
              <a:avLst/>
            </a:prstGeom>
            <a:blipFill dpi="0" rotWithShape="1">
              <a:blip r:embed="rId5">
                <a:duotone>
                  <a:srgbClr val="F8F7F5">
                    <a:shade val="45000"/>
                    <a:satMod val="135000"/>
                  </a:srgb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33BFEB78-E792-FB43-9612-89F6F1A156DF}"/>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0BAD0466-1510-F07B-D0E2-F896B9ADBA01}"/>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79674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120" y="643467"/>
            <a:ext cx="3212593" cy="5571066"/>
          </a:xfrm>
        </p:spPr>
        <p:txBody>
          <a:bodyPr>
            <a:normAutofit/>
          </a:bodyPr>
          <a:lstStyle/>
          <a:p>
            <a:r>
              <a:rPr lang="en-US" dirty="0"/>
              <a:t>Driver Walk-Around</a:t>
            </a:r>
          </a:p>
        </p:txBody>
      </p:sp>
      <p:grpSp>
        <p:nvGrpSpPr>
          <p:cNvPr id="5" name="Group 4" descr="visual of driver walk-around"/>
          <p:cNvGrpSpPr/>
          <p:nvPr/>
        </p:nvGrpSpPr>
        <p:grpSpPr>
          <a:xfrm>
            <a:off x="5411638" y="1000165"/>
            <a:ext cx="5816750" cy="4857669"/>
            <a:chOff x="2081725" y="1752600"/>
            <a:chExt cx="4739186" cy="3505200"/>
          </a:xfrm>
        </p:grpSpPr>
        <p:pic>
          <p:nvPicPr>
            <p:cNvPr id="6" name="Picture 3" descr="inspect_cycle"/>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932238" y="2057400"/>
              <a:ext cx="1228725" cy="2724150"/>
            </a:xfrm>
            <a:prstGeom prst="rect">
              <a:avLst/>
            </a:prstGeom>
            <a:noFill/>
          </p:spPr>
        </p:pic>
        <p:sp>
          <p:nvSpPr>
            <p:cNvPr id="7" name="Text Box 4"/>
            <p:cNvSpPr txBox="1">
              <a:spLocks noChangeArrowheads="1"/>
            </p:cNvSpPr>
            <p:nvPr/>
          </p:nvSpPr>
          <p:spPr bwMode="auto">
            <a:xfrm>
              <a:off x="2081725" y="4248150"/>
              <a:ext cx="1800789" cy="223543"/>
            </a:xfrm>
            <a:prstGeom prst="rect">
              <a:avLst/>
            </a:prstGeom>
            <a:noFill/>
            <a:ln w="9525">
              <a:noFill/>
              <a:miter lim="800000"/>
              <a:headEnd/>
              <a:tailEnd/>
            </a:ln>
            <a:effectLst/>
          </p:spPr>
          <p:txBody>
            <a:bodyPr wrap="none">
              <a:normAutofit/>
            </a:bodyPr>
            <a:lstStyle/>
            <a:p>
              <a:pPr algn="ctr">
                <a:lnSpc>
                  <a:spcPct val="90000"/>
                </a:lnSpc>
                <a:spcAft>
                  <a:spcPts val="600"/>
                </a:spcAft>
              </a:pPr>
              <a:r>
                <a:rPr lang="en-US" sz="1300">
                  <a:latin typeface="Arial Black" pitchFamily="34" charset="0"/>
                </a:rPr>
                <a:t>Passenger Side Front</a:t>
              </a:r>
            </a:p>
          </p:txBody>
        </p:sp>
        <p:sp>
          <p:nvSpPr>
            <p:cNvPr id="8" name="Text Box 5"/>
            <p:cNvSpPr txBox="1">
              <a:spLocks noChangeArrowheads="1"/>
            </p:cNvSpPr>
            <p:nvPr/>
          </p:nvSpPr>
          <p:spPr bwMode="auto">
            <a:xfrm>
              <a:off x="5363150" y="4248150"/>
              <a:ext cx="1457761" cy="223543"/>
            </a:xfrm>
            <a:prstGeom prst="rect">
              <a:avLst/>
            </a:prstGeom>
            <a:noFill/>
            <a:ln w="9525">
              <a:noFill/>
              <a:miter lim="800000"/>
              <a:headEnd/>
              <a:tailEnd/>
            </a:ln>
            <a:effectLst/>
          </p:spPr>
          <p:txBody>
            <a:bodyPr wrap="none">
              <a:normAutofit/>
            </a:bodyPr>
            <a:lstStyle/>
            <a:p>
              <a:pPr algn="ctr">
                <a:lnSpc>
                  <a:spcPct val="90000"/>
                </a:lnSpc>
                <a:spcAft>
                  <a:spcPts val="600"/>
                </a:spcAft>
              </a:pPr>
              <a:r>
                <a:rPr lang="en-US" sz="1300">
                  <a:latin typeface="Arial Black" pitchFamily="34" charset="0"/>
                </a:rPr>
                <a:t>Driver Side Front</a:t>
              </a:r>
            </a:p>
          </p:txBody>
        </p:sp>
        <p:sp>
          <p:nvSpPr>
            <p:cNvPr id="9" name="Text Box 6"/>
            <p:cNvSpPr txBox="1">
              <a:spLocks noChangeArrowheads="1"/>
            </p:cNvSpPr>
            <p:nvPr/>
          </p:nvSpPr>
          <p:spPr bwMode="auto">
            <a:xfrm>
              <a:off x="5329868" y="2322513"/>
              <a:ext cx="1410026" cy="223543"/>
            </a:xfrm>
            <a:prstGeom prst="rect">
              <a:avLst/>
            </a:prstGeom>
            <a:noFill/>
            <a:ln w="9525">
              <a:noFill/>
              <a:miter lim="800000"/>
              <a:headEnd/>
              <a:tailEnd/>
            </a:ln>
            <a:effectLst/>
          </p:spPr>
          <p:txBody>
            <a:bodyPr wrap="none">
              <a:normAutofit/>
            </a:bodyPr>
            <a:lstStyle/>
            <a:p>
              <a:pPr algn="ctr">
                <a:lnSpc>
                  <a:spcPct val="90000"/>
                </a:lnSpc>
                <a:spcAft>
                  <a:spcPts val="600"/>
                </a:spcAft>
              </a:pPr>
              <a:r>
                <a:rPr lang="en-US" sz="1300">
                  <a:latin typeface="Arial Black" pitchFamily="34" charset="0"/>
                </a:rPr>
                <a:t>Driver Side Rear</a:t>
              </a:r>
            </a:p>
          </p:txBody>
        </p:sp>
        <p:sp>
          <p:nvSpPr>
            <p:cNvPr id="10" name="Text Box 7"/>
            <p:cNvSpPr txBox="1">
              <a:spLocks noChangeArrowheads="1"/>
            </p:cNvSpPr>
            <p:nvPr/>
          </p:nvSpPr>
          <p:spPr bwMode="auto">
            <a:xfrm>
              <a:off x="2094480" y="2322513"/>
              <a:ext cx="1753053" cy="223543"/>
            </a:xfrm>
            <a:prstGeom prst="rect">
              <a:avLst/>
            </a:prstGeom>
            <a:noFill/>
            <a:ln w="9525">
              <a:noFill/>
              <a:miter lim="800000"/>
              <a:headEnd/>
              <a:tailEnd/>
            </a:ln>
            <a:effectLst/>
          </p:spPr>
          <p:txBody>
            <a:bodyPr wrap="none">
              <a:normAutofit/>
            </a:bodyPr>
            <a:lstStyle/>
            <a:p>
              <a:pPr algn="ctr">
                <a:lnSpc>
                  <a:spcPct val="90000"/>
                </a:lnSpc>
                <a:spcAft>
                  <a:spcPts val="600"/>
                </a:spcAft>
              </a:pPr>
              <a:r>
                <a:rPr lang="en-US" sz="1300">
                  <a:latin typeface="Arial Black" pitchFamily="34" charset="0"/>
                </a:rPr>
                <a:t>Passenger Side Rear</a:t>
              </a:r>
            </a:p>
          </p:txBody>
        </p:sp>
        <p:sp>
          <p:nvSpPr>
            <p:cNvPr id="11" name="AutoShape 8"/>
            <p:cNvSpPr>
              <a:spLocks noChangeArrowheads="1"/>
            </p:cNvSpPr>
            <p:nvPr/>
          </p:nvSpPr>
          <p:spPr bwMode="auto">
            <a:xfrm rot="5400000">
              <a:off x="5295900" y="3314700"/>
              <a:ext cx="1066800" cy="228600"/>
            </a:xfrm>
            <a:prstGeom prst="notchedRightArrow">
              <a:avLst>
                <a:gd name="adj1" fmla="val 45833"/>
                <a:gd name="adj2" fmla="val 71750"/>
              </a:avLst>
            </a:prstGeom>
            <a:solidFill>
              <a:srgbClr val="003366"/>
            </a:solidFill>
            <a:ln w="9525">
              <a:solidFill>
                <a:schemeClr val="bg1"/>
              </a:solidFill>
              <a:miter lim="800000"/>
              <a:headEnd/>
              <a:tailEnd/>
            </a:ln>
            <a:effectLst/>
          </p:spPr>
          <p:txBody>
            <a:bodyPr wrap="none" anchor="ctr"/>
            <a:lstStyle/>
            <a:p>
              <a:endParaRPr lang="en-US"/>
            </a:p>
          </p:txBody>
        </p:sp>
        <p:sp>
          <p:nvSpPr>
            <p:cNvPr id="12" name="AutoShape 9"/>
            <p:cNvSpPr>
              <a:spLocks noChangeArrowheads="1"/>
            </p:cNvSpPr>
            <p:nvPr/>
          </p:nvSpPr>
          <p:spPr bwMode="auto">
            <a:xfrm rot="10800000">
              <a:off x="4038600" y="5029200"/>
              <a:ext cx="1066800" cy="228600"/>
            </a:xfrm>
            <a:prstGeom prst="notchedRightArrow">
              <a:avLst>
                <a:gd name="adj1" fmla="val 45833"/>
                <a:gd name="adj2" fmla="val 71750"/>
              </a:avLst>
            </a:prstGeom>
            <a:solidFill>
              <a:srgbClr val="003366"/>
            </a:solidFill>
            <a:ln w="9525">
              <a:solidFill>
                <a:schemeClr val="bg1"/>
              </a:solidFill>
              <a:miter lim="800000"/>
              <a:headEnd/>
              <a:tailEnd/>
            </a:ln>
            <a:effectLst/>
          </p:spPr>
          <p:txBody>
            <a:bodyPr wrap="none" anchor="ctr"/>
            <a:lstStyle/>
            <a:p>
              <a:endParaRPr lang="en-US"/>
            </a:p>
          </p:txBody>
        </p:sp>
        <p:sp>
          <p:nvSpPr>
            <p:cNvPr id="13" name="AutoShape 10"/>
            <p:cNvSpPr>
              <a:spLocks noChangeArrowheads="1"/>
            </p:cNvSpPr>
            <p:nvPr/>
          </p:nvSpPr>
          <p:spPr bwMode="auto">
            <a:xfrm rot="16200000">
              <a:off x="2819400" y="3352800"/>
              <a:ext cx="1066800" cy="228600"/>
            </a:xfrm>
            <a:prstGeom prst="notchedRightArrow">
              <a:avLst>
                <a:gd name="adj1" fmla="val 45833"/>
                <a:gd name="adj2" fmla="val 71750"/>
              </a:avLst>
            </a:prstGeom>
            <a:solidFill>
              <a:srgbClr val="003366"/>
            </a:solidFill>
            <a:ln w="9525">
              <a:solidFill>
                <a:schemeClr val="bg1"/>
              </a:solidFill>
              <a:miter lim="800000"/>
              <a:headEnd/>
              <a:tailEnd/>
            </a:ln>
            <a:effectLst/>
          </p:spPr>
          <p:txBody>
            <a:bodyPr wrap="none" anchor="ctr"/>
            <a:lstStyle/>
            <a:p>
              <a:endParaRPr lang="en-US"/>
            </a:p>
          </p:txBody>
        </p:sp>
        <p:sp>
          <p:nvSpPr>
            <p:cNvPr id="14" name="AutoShape 11"/>
            <p:cNvSpPr>
              <a:spLocks noChangeArrowheads="1"/>
            </p:cNvSpPr>
            <p:nvPr/>
          </p:nvSpPr>
          <p:spPr bwMode="auto">
            <a:xfrm>
              <a:off x="4038600" y="1752600"/>
              <a:ext cx="1066800" cy="228600"/>
            </a:xfrm>
            <a:prstGeom prst="notchedRightArrow">
              <a:avLst>
                <a:gd name="adj1" fmla="val 45833"/>
                <a:gd name="adj2" fmla="val 71750"/>
              </a:avLst>
            </a:prstGeom>
            <a:solidFill>
              <a:srgbClr val="003366"/>
            </a:solidFill>
            <a:ln w="9525">
              <a:solidFill>
                <a:schemeClr val="bg1"/>
              </a:solidFill>
              <a:miter lim="800000"/>
              <a:headEnd/>
              <a:tailEnd/>
            </a:ln>
            <a:effectLst/>
          </p:spPr>
          <p:txBody>
            <a:bodyPr wrap="none" anchor="ctr"/>
            <a:lstStyle/>
            <a:p>
              <a:endParaRPr lang="en-US"/>
            </a:p>
          </p:txBody>
        </p:sp>
        <p:sp>
          <p:nvSpPr>
            <p:cNvPr id="15" name="Text Box 12"/>
            <p:cNvSpPr txBox="1">
              <a:spLocks noChangeArrowheads="1"/>
            </p:cNvSpPr>
            <p:nvPr/>
          </p:nvSpPr>
          <p:spPr bwMode="auto">
            <a:xfrm>
              <a:off x="4266131" y="3781926"/>
              <a:ext cx="587375" cy="248381"/>
            </a:xfrm>
            <a:prstGeom prst="rect">
              <a:avLst/>
            </a:prstGeom>
            <a:noFill/>
            <a:ln w="9525">
              <a:noFill/>
              <a:miter lim="800000"/>
              <a:headEnd/>
              <a:tailEnd/>
            </a:ln>
            <a:effectLst/>
          </p:spPr>
          <p:txBody>
            <a:bodyPr>
              <a:normAutofit/>
            </a:bodyPr>
            <a:lstStyle/>
            <a:p>
              <a:pPr>
                <a:lnSpc>
                  <a:spcPct val="90000"/>
                </a:lnSpc>
                <a:spcBef>
                  <a:spcPct val="50000"/>
                </a:spcBef>
              </a:pPr>
              <a:r>
                <a:rPr lang="en-US" sz="1600">
                  <a:latin typeface="Arial Black" pitchFamily="34" charset="0"/>
                </a:rPr>
                <a:t>Cab</a:t>
              </a:r>
            </a:p>
          </p:txBody>
        </p:sp>
      </p:grpSp>
      <p:grpSp>
        <p:nvGrpSpPr>
          <p:cNvPr id="3" name="Group 2" descr="slide number">
            <a:extLst>
              <a:ext uri="{FF2B5EF4-FFF2-40B4-BE49-F238E27FC236}">
                <a16:creationId xmlns:a16="http://schemas.microsoft.com/office/drawing/2014/main" id="{F1B8D24D-1E37-5D7A-A84D-44331165B0BC}"/>
              </a:ext>
            </a:extLst>
          </p:cNvPr>
          <p:cNvGrpSpPr/>
          <p:nvPr/>
        </p:nvGrpSpPr>
        <p:grpSpPr>
          <a:xfrm>
            <a:off x="11633708" y="6283960"/>
            <a:ext cx="393192" cy="393192"/>
            <a:chOff x="8522208" y="6258560"/>
            <a:chExt cx="393192" cy="393192"/>
          </a:xfrm>
        </p:grpSpPr>
        <p:sp>
          <p:nvSpPr>
            <p:cNvPr id="4" name="Oval 3" descr="oval">
              <a:extLst>
                <a:ext uri="{FF2B5EF4-FFF2-40B4-BE49-F238E27FC236}">
                  <a16:creationId xmlns:a16="http://schemas.microsoft.com/office/drawing/2014/main" id="{A9FA9D5B-468B-346F-0A0E-ECFDD66EAB5C}"/>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16" name="Oval 15" descr="oval">
              <a:extLst>
                <a:ext uri="{FF2B5EF4-FFF2-40B4-BE49-F238E27FC236}">
                  <a16:creationId xmlns:a16="http://schemas.microsoft.com/office/drawing/2014/main" id="{4966FD80-46F4-3A05-7997-F1C5ABB55837}"/>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17" name="Rectangle 16" descr="slide number">
            <a:extLst>
              <a:ext uri="{FF2B5EF4-FFF2-40B4-BE49-F238E27FC236}">
                <a16:creationId xmlns:a16="http://schemas.microsoft.com/office/drawing/2014/main" id="{D54ECFF6-3971-7780-A149-0F58CF00372C}"/>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6</a:t>
            </a:fld>
            <a:endParaRPr lang="en-US" dirty="0"/>
          </a:p>
        </p:txBody>
      </p:sp>
    </p:spTree>
    <p:extLst>
      <p:ext uri="{BB962C8B-B14F-4D97-AF65-F5344CB8AC3E}">
        <p14:creationId xmlns:p14="http://schemas.microsoft.com/office/powerpoint/2010/main" val="172892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83" name="Rectangle 58376">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384" name="Rectangle 5837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2" name="Rectangle 4"/>
          <p:cNvSpPr>
            <a:spLocks noGrp="1" noChangeArrowheads="1"/>
          </p:cNvSpPr>
          <p:nvPr>
            <p:ph type="title"/>
          </p:nvPr>
        </p:nvSpPr>
        <p:spPr>
          <a:xfrm>
            <a:off x="5210356" y="639764"/>
            <a:ext cx="6117286" cy="2034426"/>
          </a:xfrm>
        </p:spPr>
        <p:txBody>
          <a:bodyPr vert="horz" lIns="91440" tIns="45720" rIns="91440" bIns="45720" rtlCol="0" anchor="b">
            <a:normAutofit/>
          </a:bodyPr>
          <a:lstStyle/>
          <a:p>
            <a:pPr>
              <a:defRPr/>
            </a:pPr>
            <a:r>
              <a:rPr lang="en-US" sz="7200">
                <a:solidFill>
                  <a:schemeClr val="tx1"/>
                </a:solidFill>
              </a:rPr>
              <a:t>Staying Alert</a:t>
            </a:r>
          </a:p>
        </p:txBody>
      </p:sp>
      <p:pic>
        <p:nvPicPr>
          <p:cNvPr id="9" name="Picture 8" descr="rollover"/>
          <p:cNvPicPr>
            <a:picLocks noChangeAspect="1"/>
          </p:cNvPicPr>
          <p:nvPr/>
        </p:nvPicPr>
        <p:blipFill rotWithShape="1">
          <a:blip r:embed="rId3"/>
          <a:srcRect l="25640" r="25463" b="-2"/>
          <a:stretch/>
        </p:blipFill>
        <p:spPr>
          <a:xfrm>
            <a:off x="-1" y="10"/>
            <a:ext cx="4657345" cy="6857990"/>
          </a:xfrm>
          <a:prstGeom prst="rect">
            <a:avLst/>
          </a:prstGeom>
        </p:spPr>
      </p:pic>
      <p:pic>
        <p:nvPicPr>
          <p:cNvPr id="8" name="Picture 7" descr="rollover"/>
          <p:cNvPicPr>
            <a:picLocks noChangeAspect="1"/>
          </p:cNvPicPr>
          <p:nvPr/>
        </p:nvPicPr>
        <p:blipFill rotWithShape="1">
          <a:blip r:embed="rId4"/>
          <a:srcRect t="3174" r="-1" b="-1"/>
          <a:stretch/>
        </p:blipFill>
        <p:spPr>
          <a:xfrm>
            <a:off x="4654296" y="4197096"/>
            <a:ext cx="3816843" cy="2660904"/>
          </a:xfrm>
          <a:prstGeom prst="rect">
            <a:avLst/>
          </a:prstGeom>
        </p:spPr>
      </p:pic>
      <p:pic>
        <p:nvPicPr>
          <p:cNvPr id="7" name="Picture 6" descr="rollover"/>
          <p:cNvPicPr>
            <a:picLocks noChangeAspect="1"/>
          </p:cNvPicPr>
          <p:nvPr/>
        </p:nvPicPr>
        <p:blipFill rotWithShape="1">
          <a:blip r:embed="rId5"/>
          <a:srcRect r="-3" b="2200"/>
          <a:stretch/>
        </p:blipFill>
        <p:spPr>
          <a:xfrm>
            <a:off x="8424672" y="4205288"/>
            <a:ext cx="3767328" cy="2652712"/>
          </a:xfrm>
          <a:prstGeom prst="rect">
            <a:avLst/>
          </a:prstGeom>
        </p:spPr>
      </p:pic>
      <p:grpSp>
        <p:nvGrpSpPr>
          <p:cNvPr id="2" name="Group 1" descr="slide number">
            <a:extLst>
              <a:ext uri="{FF2B5EF4-FFF2-40B4-BE49-F238E27FC236}">
                <a16:creationId xmlns:a16="http://schemas.microsoft.com/office/drawing/2014/main" id="{325F3610-0A4B-648D-B99A-74A992F0F644}"/>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DCAF9288-83C9-6708-8E26-B3FABACD7FD9}"/>
                </a:ext>
              </a:extLst>
            </p:cNvPr>
            <p:cNvSpPr/>
            <p:nvPr/>
          </p:nvSpPr>
          <p:spPr>
            <a:xfrm>
              <a:off x="8522208" y="6258560"/>
              <a:ext cx="393192" cy="393192"/>
            </a:xfrm>
            <a:prstGeom prst="ellipse">
              <a:avLst/>
            </a:prstGeom>
            <a:blipFill dpi="0" rotWithShape="1">
              <a:blip r:embed="rId6">
                <a:duotone>
                  <a:srgbClr val="F8F7F5">
                    <a:shade val="45000"/>
                    <a:satMod val="135000"/>
                  </a:srgbClr>
                  <a:prstClr val="white"/>
                </a:duotone>
                <a:extLst>
                  <a:ext uri="{BEBA8EAE-BF5A-486C-A8C5-ECC9F3942E4B}">
                    <a14:imgProps xmlns:a14="http://schemas.microsoft.com/office/drawing/2010/main">
                      <a14:imgLayer r:embed="rId7">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9DDE2EFD-36A1-4A94-C5A7-629E7C9330E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032ABEAF-9F28-A021-D7BA-DFBEE64265DA}"/>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60</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9636970"/>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93" name="Rectangle 16392">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395" name="Rectangle 1639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cident operations"/>
          <p:cNvPicPr>
            <a:picLocks noChangeAspect="1"/>
          </p:cNvPicPr>
          <p:nvPr/>
        </p:nvPicPr>
        <p:blipFill rotWithShape="1">
          <a:blip r:embed="rId3"/>
          <a:srcRect t="8921" b="12408"/>
          <a:stretch/>
        </p:blipFill>
        <p:spPr>
          <a:xfrm>
            <a:off x="20" y="10"/>
            <a:ext cx="12191980" cy="6857990"/>
          </a:xfrm>
          <a:prstGeom prst="rect">
            <a:avLst/>
          </a:prstGeom>
        </p:spPr>
      </p:pic>
      <p:sp>
        <p:nvSpPr>
          <p:cNvPr id="16397" name="Rectangle 16396">
            <a:extLst>
              <a:ext uri="{FF2B5EF4-FFF2-40B4-BE49-F238E27FC236}">
                <a16:creationId xmlns:a16="http://schemas.microsoft.com/office/drawing/2014/main" id="{5816E978-1809-4EE5-9DFC-90ECA301A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88" name="Rectangle 4"/>
          <p:cNvSpPr>
            <a:spLocks noGrp="1" noChangeArrowheads="1"/>
          </p:cNvSpPr>
          <p:nvPr>
            <p:ph type="title"/>
          </p:nvPr>
        </p:nvSpPr>
        <p:spPr>
          <a:xfrm>
            <a:off x="961644" y="4733064"/>
            <a:ext cx="10268712" cy="1550896"/>
          </a:xfrm>
        </p:spPr>
        <p:txBody>
          <a:bodyPr vert="horz" lIns="91440" tIns="45720" rIns="91440" bIns="45720" rtlCol="0" anchor="b">
            <a:normAutofit/>
          </a:bodyPr>
          <a:lstStyle/>
          <a:p>
            <a:pPr algn="ctr">
              <a:defRPr/>
            </a:pPr>
            <a:r>
              <a:rPr lang="en-US" sz="6800" dirty="0">
                <a:solidFill>
                  <a:srgbClr val="FFFFFF"/>
                </a:solidFill>
              </a:rPr>
              <a:t>Post Off-Road Inspection</a:t>
            </a:r>
          </a:p>
        </p:txBody>
      </p:sp>
      <p:grpSp>
        <p:nvGrpSpPr>
          <p:cNvPr id="2" name="Group 1" descr="slide number">
            <a:extLst>
              <a:ext uri="{FF2B5EF4-FFF2-40B4-BE49-F238E27FC236}">
                <a16:creationId xmlns:a16="http://schemas.microsoft.com/office/drawing/2014/main" id="{8B949E3B-06EF-7B52-E701-0D4954BA7975}"/>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FFAF701B-8E36-6C39-105E-7122D7CFFCB4}"/>
                </a:ext>
              </a:extLst>
            </p:cNvPr>
            <p:cNvSpPr/>
            <p:nvPr/>
          </p:nvSpPr>
          <p:spPr>
            <a:xfrm>
              <a:off x="8522208" y="6258560"/>
              <a:ext cx="393192" cy="393192"/>
            </a:xfrm>
            <a:prstGeom prst="ellipse">
              <a:avLst/>
            </a:prstGeom>
            <a:blipFill dpi="0" rotWithShape="1">
              <a:blip r:embed="rId4">
                <a:duotone>
                  <a:srgbClr val="F8F7F5">
                    <a:shade val="45000"/>
                    <a:satMod val="135000"/>
                  </a:srgb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C738DA8B-997E-D39A-7A20-44DF04A19CA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35D8E740-D2F5-5AFB-0CE3-DA6847ED7F6C}"/>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49498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13" name="Rectangle 72712">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2715" name="Rectangle 72714">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08" name="Rectangle 4"/>
          <p:cNvSpPr>
            <a:spLocks noGrp="1" noChangeArrowheads="1"/>
          </p:cNvSpPr>
          <p:nvPr>
            <p:ph type="title"/>
          </p:nvPr>
        </p:nvSpPr>
        <p:spPr>
          <a:xfrm>
            <a:off x="960438" y="639763"/>
            <a:ext cx="6021207" cy="3227387"/>
          </a:xfrm>
        </p:spPr>
        <p:txBody>
          <a:bodyPr vert="horz" lIns="91440" tIns="45720" rIns="91440" bIns="45720" rtlCol="0" anchor="b">
            <a:normAutofit/>
          </a:bodyPr>
          <a:lstStyle/>
          <a:p>
            <a:pPr>
              <a:defRPr/>
            </a:pPr>
            <a:r>
              <a:rPr lang="en-US" sz="8800">
                <a:solidFill>
                  <a:schemeClr val="tx1"/>
                </a:solidFill>
              </a:rPr>
              <a:t>Driving Reminders</a:t>
            </a:r>
          </a:p>
        </p:txBody>
      </p:sp>
      <p:sp>
        <p:nvSpPr>
          <p:cNvPr id="72717" name="Rectangle 72716">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gine rollover"/>
          <p:cNvPicPr>
            <a:picLocks/>
          </p:cNvPicPr>
          <p:nvPr/>
        </p:nvPicPr>
        <p:blipFill rotWithShape="1">
          <a:blip r:embed="rId3" cstate="screen"/>
          <a:srcRect l="10174" r="13150"/>
          <a:stretch/>
        </p:blipFill>
        <p:spPr>
          <a:xfrm>
            <a:off x="7534655" y="10"/>
            <a:ext cx="4657345" cy="4206227"/>
          </a:xfrm>
          <a:prstGeom prst="rect">
            <a:avLst/>
          </a:prstGeom>
        </p:spPr>
      </p:pic>
      <p:pic>
        <p:nvPicPr>
          <p:cNvPr id="6" name="Picture 2" descr="engine rollover"/>
          <p:cNvPicPr>
            <a:picLocks noChangeArrowheads="1"/>
          </p:cNvPicPr>
          <p:nvPr/>
        </p:nvPicPr>
        <p:blipFill rotWithShape="1">
          <a:blip r:embed="rId4" cstate="screen"/>
          <a:srcRect r="-3" b="11379"/>
          <a:stretch/>
        </p:blipFill>
        <p:spPr bwMode="auto">
          <a:xfrm>
            <a:off x="7534655" y="4206238"/>
            <a:ext cx="4657345" cy="2651761"/>
          </a:xfrm>
          <a:prstGeom prst="rect">
            <a:avLst/>
          </a:prstGeom>
        </p:spPr>
      </p:pic>
      <p:grpSp>
        <p:nvGrpSpPr>
          <p:cNvPr id="2" name="Group 1" descr="slide number">
            <a:extLst>
              <a:ext uri="{FF2B5EF4-FFF2-40B4-BE49-F238E27FC236}">
                <a16:creationId xmlns:a16="http://schemas.microsoft.com/office/drawing/2014/main" id="{6238D98C-7F63-6124-02F2-CF8FA54318E0}"/>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23BD4860-A104-84EA-D5CC-33B261A9CDDB}"/>
                </a:ext>
              </a:extLst>
            </p:cNvPr>
            <p:cNvSpPr/>
            <p:nvPr/>
          </p:nvSpPr>
          <p:spPr>
            <a:xfrm>
              <a:off x="8522208" y="6258560"/>
              <a:ext cx="393192" cy="393192"/>
            </a:xfrm>
            <a:prstGeom prst="ellipse">
              <a:avLst/>
            </a:prstGeom>
            <a:blipFill dpi="0" rotWithShape="1">
              <a:blip r:embed="rId5">
                <a:duotone>
                  <a:srgbClr val="F8F7F5">
                    <a:shade val="45000"/>
                    <a:satMod val="135000"/>
                  </a:srgb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A1ADAD7C-C054-E1EE-CE3B-8A946177D8D8}"/>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EFB6A200-706F-5AC5-35E0-F21396B1EF95}"/>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38364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62" name="Rectangle 74761">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764" name="Rectangle 74763">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66" name="Rectangle 74765">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7" name="Rectangle 5"/>
          <p:cNvSpPr>
            <a:spLocks noGrp="1" noChangeArrowheads="1"/>
          </p:cNvSpPr>
          <p:nvPr>
            <p:ph type="title"/>
          </p:nvPr>
        </p:nvSpPr>
        <p:spPr>
          <a:xfrm>
            <a:off x="5300811" y="317500"/>
            <a:ext cx="5927576" cy="1701800"/>
          </a:xfrm>
        </p:spPr>
        <p:txBody>
          <a:bodyPr vert="horz" lIns="91440" tIns="45720" rIns="91440" bIns="45720" rtlCol="0" anchor="ctr">
            <a:normAutofit/>
          </a:bodyPr>
          <a:lstStyle/>
          <a:p>
            <a:pPr>
              <a:lnSpc>
                <a:spcPct val="90000"/>
              </a:lnSpc>
            </a:pPr>
            <a:r>
              <a:rPr lang="en-US" sz="5600" kern="1200" cap="all" spc="120" baseline="0">
                <a:solidFill>
                  <a:schemeClr val="bg1"/>
                </a:solidFill>
                <a:latin typeface="+mj-lt"/>
                <a:ea typeface="+mj-ea"/>
                <a:cs typeface="+mj-cs"/>
              </a:rPr>
              <a:t>Driving Reminders</a:t>
            </a:r>
          </a:p>
        </p:txBody>
      </p:sp>
      <p:pic>
        <p:nvPicPr>
          <p:cNvPr id="16386" name="Picture 2" descr="incident operation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050" r="10017"/>
          <a:stretch/>
        </p:blipFill>
        <p:spPr bwMode="auto">
          <a:xfrm>
            <a:off x="20" y="10"/>
            <a:ext cx="4657324" cy="6857990"/>
          </a:xfrm>
          <a:prstGeom prst="rect">
            <a:avLst/>
          </a:prstGeom>
          <a:extLst>
            <a:ext uri="{909E8E84-426E-40DD-AFC4-6F175D3DCCD1}">
              <a14:hiddenFill xmlns:a14="http://schemas.microsoft.com/office/drawing/2010/main">
                <a:solidFill>
                  <a:srgbClr val="FFFFFF"/>
                </a:solidFill>
              </a14:hiddenFill>
            </a:ext>
          </a:extLst>
        </p:spPr>
      </p:pic>
      <p:sp>
        <p:nvSpPr>
          <p:cNvPr id="47109" name="Rectangle 6"/>
          <p:cNvSpPr>
            <a:spLocks noGrp="1" noChangeArrowheads="1"/>
          </p:cNvSpPr>
          <p:nvPr>
            <p:ph sz="half" idx="1"/>
          </p:nvPr>
        </p:nvSpPr>
        <p:spPr>
          <a:xfrm>
            <a:off x="5300810" y="2587625"/>
            <a:ext cx="5927577" cy="3594100"/>
          </a:xfrm>
        </p:spPr>
        <p:txBody>
          <a:bodyPr vert="horz" lIns="91440" tIns="45720" rIns="91440" bIns="45720" rtlCol="0" anchor="t">
            <a:normAutofit/>
          </a:bodyPr>
          <a:lstStyle/>
          <a:p>
            <a:pPr marL="457200" indent="-457200">
              <a:buFont typeface="Wingdings" panose="05000000000000000000" pitchFamily="2" charset="2"/>
              <a:buChar char="§"/>
            </a:pPr>
            <a:r>
              <a:rPr lang="en-US" dirty="0"/>
              <a:t>More time can be made up by getting out of the station quickly than by speeding </a:t>
            </a:r>
            <a:r>
              <a:rPr lang="en-US" dirty="0" err="1"/>
              <a:t>en</a:t>
            </a:r>
            <a:r>
              <a:rPr lang="en-US" dirty="0"/>
              <a:t> route. Abide by DOT and local unit driving policies</a:t>
            </a:r>
          </a:p>
          <a:p>
            <a:pPr marL="457200" indent="-457200">
              <a:buFont typeface="Wingdings" panose="05000000000000000000" pitchFamily="2" charset="2"/>
              <a:buChar char="§"/>
            </a:pPr>
            <a:r>
              <a:rPr lang="en-US" dirty="0"/>
              <a:t>Keep your vehicle in top condition. Inspect it regularly.</a:t>
            </a:r>
          </a:p>
          <a:p>
            <a:endParaRPr lang="en-US" dirty="0"/>
          </a:p>
          <a:p>
            <a:endParaRPr lang="en-US" dirty="0"/>
          </a:p>
        </p:txBody>
      </p:sp>
      <p:grpSp>
        <p:nvGrpSpPr>
          <p:cNvPr id="4" name="Group 3" descr="slide number">
            <a:extLst>
              <a:ext uri="{FF2B5EF4-FFF2-40B4-BE49-F238E27FC236}">
                <a16:creationId xmlns:a16="http://schemas.microsoft.com/office/drawing/2014/main" id="{77F59C61-245E-5BD9-9061-B5D737FBF61A}"/>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6665781D-AB3F-EADD-A05D-7F24E4B4AC8B}"/>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FA8B52EB-C31B-C01F-D0F1-82FABDC83EB2}"/>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B6DC9B11-D6CC-DCDB-4591-A0BBD24F086D}"/>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63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877314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49" name="Rectangle 14644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6451" name="Rectangle 14645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53" name="Rectangle 146452">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435" name="Rectangle 3"/>
          <p:cNvSpPr>
            <a:spLocks noGrp="1" noChangeArrowheads="1"/>
          </p:cNvSpPr>
          <p:nvPr>
            <p:ph type="title"/>
          </p:nvPr>
        </p:nvSpPr>
        <p:spPr>
          <a:xfrm>
            <a:off x="960120" y="317814"/>
            <a:ext cx="10268712" cy="1700784"/>
          </a:xfrm>
        </p:spPr>
        <p:txBody>
          <a:bodyPr vert="horz" lIns="91440" tIns="45720" rIns="91440" bIns="45720" rtlCol="0" anchor="ctr">
            <a:normAutofit/>
          </a:bodyPr>
          <a:lstStyle/>
          <a:p>
            <a:pPr>
              <a:lnSpc>
                <a:spcPct val="90000"/>
              </a:lnSpc>
            </a:pPr>
            <a:r>
              <a:rPr lang="en-US" sz="6600" kern="1200" cap="all" spc="120" baseline="0">
                <a:solidFill>
                  <a:schemeClr val="bg1"/>
                </a:solidFill>
                <a:latin typeface="+mj-lt"/>
                <a:ea typeface="+mj-ea"/>
                <a:cs typeface="+mj-cs"/>
              </a:rPr>
              <a:t>Driving Reminders</a:t>
            </a:r>
          </a:p>
        </p:txBody>
      </p:sp>
      <p:sp>
        <p:nvSpPr>
          <p:cNvPr id="48132" name="Rectangle 4"/>
          <p:cNvSpPr>
            <a:spLocks noGrp="1" noChangeArrowheads="1"/>
          </p:cNvSpPr>
          <p:nvPr>
            <p:ph sz="half" idx="1"/>
          </p:nvPr>
        </p:nvSpPr>
        <p:spPr>
          <a:xfrm>
            <a:off x="960120" y="2587752"/>
            <a:ext cx="5869303" cy="3593592"/>
          </a:xfrm>
        </p:spPr>
        <p:txBody>
          <a:bodyPr vert="horz" lIns="91440" tIns="45720" rIns="91440" bIns="45720" rtlCol="0">
            <a:normAutofit/>
          </a:bodyPr>
          <a:lstStyle/>
          <a:p>
            <a:pPr>
              <a:lnSpc>
                <a:spcPct val="91000"/>
              </a:lnSpc>
            </a:pPr>
            <a:r>
              <a:rPr lang="en-US" b="1" u="sng" dirty="0"/>
              <a:t>Never</a:t>
            </a:r>
            <a:r>
              <a:rPr lang="en-US" dirty="0"/>
              <a:t> let distractions interfere with your driving.</a:t>
            </a:r>
            <a:endParaRPr lang="en-US" b="1" u="sng" dirty="0"/>
          </a:p>
          <a:p>
            <a:pPr marL="457200" indent="-457200">
              <a:lnSpc>
                <a:spcPct val="91000"/>
              </a:lnSpc>
              <a:buFont typeface="Wingdings" panose="05000000000000000000" pitchFamily="2" charset="2"/>
              <a:buChar char="§"/>
            </a:pPr>
            <a:r>
              <a:rPr lang="en-US" dirty="0"/>
              <a:t>Good drivers drive smoothly and with control, not recklessly or erratically.</a:t>
            </a:r>
          </a:p>
          <a:p>
            <a:pPr marL="457200" indent="-457200">
              <a:lnSpc>
                <a:spcPct val="91000"/>
              </a:lnSpc>
              <a:buFont typeface="Wingdings" panose="05000000000000000000" pitchFamily="2" charset="2"/>
              <a:buChar char="§"/>
            </a:pPr>
            <a:r>
              <a:rPr lang="en-US" dirty="0"/>
              <a:t>A heavier piece of equipment will not stop as easily as a passenger car.</a:t>
            </a:r>
          </a:p>
        </p:txBody>
      </p:sp>
      <p:pic>
        <p:nvPicPr>
          <p:cNvPr id="8" name="Picture 7" descr="engine driving off-road on uneven terrain"/>
          <p:cNvPicPr>
            <a:picLocks noChangeAspect="1"/>
          </p:cNvPicPr>
          <p:nvPr/>
        </p:nvPicPr>
        <p:blipFill rotWithShape="1">
          <a:blip r:embed="rId2"/>
          <a:srcRect l="28148" r="4210" b="-2"/>
          <a:stretch/>
        </p:blipFill>
        <p:spPr>
          <a:xfrm>
            <a:off x="7537704" y="2264989"/>
            <a:ext cx="4654296" cy="4593011"/>
          </a:xfrm>
          <a:prstGeom prst="rect">
            <a:avLst/>
          </a:prstGeom>
        </p:spPr>
      </p:pic>
      <p:grpSp>
        <p:nvGrpSpPr>
          <p:cNvPr id="4" name="Group 3" descr="slide number">
            <a:extLst>
              <a:ext uri="{FF2B5EF4-FFF2-40B4-BE49-F238E27FC236}">
                <a16:creationId xmlns:a16="http://schemas.microsoft.com/office/drawing/2014/main" id="{18529BC9-7E40-5205-083C-C65BF160754C}"/>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69CEB93B-3CB2-7991-4487-A3D58D46A403}"/>
                </a:ext>
              </a:extLst>
            </p:cNvPr>
            <p:cNvSpPr/>
            <p:nvPr/>
          </p:nvSpPr>
          <p:spPr>
            <a:xfrm>
              <a:off x="8522208" y="6258560"/>
              <a:ext cx="393192" cy="393192"/>
            </a:xfrm>
            <a:prstGeom prst="ellipse">
              <a:avLst/>
            </a:prstGeom>
            <a:blipFill dpi="0" rotWithShape="1">
              <a:blip r:embed="rId3">
                <a:duotone>
                  <a:srgbClr val="F8F7F5">
                    <a:shade val="45000"/>
                    <a:satMod val="135000"/>
                  </a:srgb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6" name="Oval 5" descr="oval">
              <a:extLst>
                <a:ext uri="{FF2B5EF4-FFF2-40B4-BE49-F238E27FC236}">
                  <a16:creationId xmlns:a16="http://schemas.microsoft.com/office/drawing/2014/main" id="{DF54968E-AA6B-3476-89F6-4D468C9B790C}"/>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7" name="Rectangle 6" descr="slide number">
            <a:extLst>
              <a:ext uri="{FF2B5EF4-FFF2-40B4-BE49-F238E27FC236}">
                <a16:creationId xmlns:a16="http://schemas.microsoft.com/office/drawing/2014/main" id="{F10F8A84-3F05-E68D-2830-E26DA53FFC40}"/>
              </a:ext>
            </a:extLst>
          </p:cNvPr>
          <p:cNvSpPr/>
          <p:nvPr/>
        </p:nvSpPr>
        <p:spPr>
          <a:xfrm>
            <a:off x="11663593" y="6349751"/>
            <a:ext cx="333425" cy="261610"/>
          </a:xfrm>
          <a:prstGeom prst="rect">
            <a:avLst/>
          </a:prstGeom>
        </p:spPr>
        <p:txBody>
          <a:bodyPr wrap="none">
            <a:spAutoFit/>
          </a:bodyPr>
          <a:lstStyle/>
          <a:p>
            <a:pPr marL="0" marR="0" lvl="0" indent="0" algn="ctr" defTabSz="914400" eaLnBrk="1" fontAlgn="auto" latinLnBrk="0" hangingPunct="1">
              <a:spcBef>
                <a:spcPts val="0"/>
              </a:spcBef>
              <a:spcAft>
                <a:spcPts val="60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spcBef>
                  <a:spcPts val="0"/>
                </a:spcBef>
                <a:spcAft>
                  <a:spcPts val="600"/>
                </a:spcAft>
                <a:buClrTx/>
                <a:buSzTx/>
                <a:buFontTx/>
                <a:buNone/>
                <a:tabLst/>
                <a:defRPr/>
              </a:pPr>
              <a:t>64</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730663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15" name="Rectangle 76808">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816" name="Rectangle 76810">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engine high centered on cement cylinder"/>
          <p:cNvPicPr>
            <a:picLocks noChangeAspect="1"/>
          </p:cNvPicPr>
          <p:nvPr/>
        </p:nvPicPr>
        <p:blipFill rotWithShape="1">
          <a:blip r:embed="rId3"/>
          <a:srcRect b="13128"/>
          <a:stretch/>
        </p:blipFill>
        <p:spPr>
          <a:xfrm>
            <a:off x="20" y="10"/>
            <a:ext cx="12191980" cy="6857990"/>
          </a:xfrm>
          <a:prstGeom prst="rect">
            <a:avLst/>
          </a:prstGeom>
        </p:spPr>
      </p:pic>
      <p:sp>
        <p:nvSpPr>
          <p:cNvPr id="76817" name="Rectangle 76812">
            <a:extLst>
              <a:ext uri="{FF2B5EF4-FFF2-40B4-BE49-F238E27FC236}">
                <a16:creationId xmlns:a16="http://schemas.microsoft.com/office/drawing/2014/main" id="{CB98331E-6CDC-406E-B820-9B97E9B9B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3326"/>
            <a:ext cx="12191999" cy="5627414"/>
          </a:xfrm>
          <a:prstGeom prst="rect">
            <a:avLst/>
          </a:prstGeom>
          <a:gradFill flip="none" rotWithShape="1">
            <a:gsLst>
              <a:gs pos="0">
                <a:schemeClr val="tx1">
                  <a:alpha val="0"/>
                </a:schemeClr>
              </a:gs>
              <a:gs pos="50000">
                <a:schemeClr val="tx1">
                  <a:alpha val="56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4" name="Rectangle 4"/>
          <p:cNvSpPr>
            <a:spLocks noGrp="1" noChangeArrowheads="1"/>
          </p:cNvSpPr>
          <p:nvPr>
            <p:ph type="title"/>
          </p:nvPr>
        </p:nvSpPr>
        <p:spPr>
          <a:xfrm>
            <a:off x="960438" y="1486894"/>
            <a:ext cx="10267950" cy="2684004"/>
          </a:xfrm>
        </p:spPr>
        <p:txBody>
          <a:bodyPr vert="horz" lIns="91440" tIns="45720" rIns="91440" bIns="45720" rtlCol="0" anchor="b">
            <a:normAutofit/>
          </a:bodyPr>
          <a:lstStyle/>
          <a:p>
            <a:pPr algn="ctr"/>
            <a:r>
              <a:rPr lang="en-US" sz="8800" dirty="0">
                <a:solidFill>
                  <a:srgbClr val="FFFFFF"/>
                </a:solidFill>
              </a:rPr>
              <a:t>Accidents do not “just happen” </a:t>
            </a:r>
          </a:p>
        </p:txBody>
      </p:sp>
      <p:grpSp>
        <p:nvGrpSpPr>
          <p:cNvPr id="2" name="Group 1" descr="slide number">
            <a:extLst>
              <a:ext uri="{FF2B5EF4-FFF2-40B4-BE49-F238E27FC236}">
                <a16:creationId xmlns:a16="http://schemas.microsoft.com/office/drawing/2014/main" id="{A4821492-E11C-982D-41A9-C7B075657E8B}"/>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7A6CE461-CDD4-F937-72E8-F67DA6822DD3}"/>
                </a:ext>
              </a:extLst>
            </p:cNvPr>
            <p:cNvSpPr/>
            <p:nvPr/>
          </p:nvSpPr>
          <p:spPr>
            <a:xfrm>
              <a:off x="8522208" y="6258560"/>
              <a:ext cx="393192" cy="393192"/>
            </a:xfrm>
            <a:prstGeom prst="ellipse">
              <a:avLst/>
            </a:prstGeom>
            <a:blipFill dpi="0" rotWithShape="1">
              <a:blip r:embed="rId4">
                <a:duotone>
                  <a:srgbClr val="F8F7F5">
                    <a:shade val="45000"/>
                    <a:satMod val="135000"/>
                  </a:srgb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80B703E9-F77E-B438-A338-AEB58770DDD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895C0E5A-11C2-8310-54EA-E87B2BB7819B}"/>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65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520681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60120" y="317814"/>
            <a:ext cx="10268712" cy="1700784"/>
          </a:xfrm>
        </p:spPr>
        <p:txBody>
          <a:bodyPr>
            <a:normAutofit/>
          </a:bodyPr>
          <a:lstStyle/>
          <a:p>
            <a:r>
              <a:rPr lang="en-US" altLang="en-US"/>
              <a:t>Objectives</a:t>
            </a:r>
            <a:endParaRPr lang="en-US" altLang="en-US" dirty="0"/>
          </a:p>
        </p:txBody>
      </p:sp>
      <p:sp>
        <p:nvSpPr>
          <p:cNvPr id="6147" name="Content Placeholder 2"/>
          <p:cNvSpPr>
            <a:spLocks noGrp="1"/>
          </p:cNvSpPr>
          <p:nvPr>
            <p:ph type="subTitle" idx="1"/>
          </p:nvPr>
        </p:nvSpPr>
        <p:spPr>
          <a:xfrm>
            <a:off x="4838700" y="2582802"/>
            <a:ext cx="7112000" cy="4055107"/>
          </a:xfrm>
          <a:noFill/>
          <a:ln w="28575" algn="ctr">
            <a:noFill/>
            <a:miter lim="800000"/>
            <a:headEnd/>
            <a:tailEnd/>
          </a:ln>
          <a:effectLst/>
        </p:spPr>
        <p:txBody>
          <a:bodyPr>
            <a:normAutofit/>
          </a:bodyPr>
          <a:lstStyle/>
          <a:p>
            <a:pPr marL="457200" lvl="0" indent="-457200">
              <a:buFont typeface="Wingdings" panose="05000000000000000000" pitchFamily="2" charset="2"/>
              <a:buChar char="§"/>
            </a:pPr>
            <a:r>
              <a:rPr lang="en-US" dirty="0"/>
              <a:t>Describe and demonstrate the driver walk-around before moving a fire engine.</a:t>
            </a:r>
          </a:p>
          <a:p>
            <a:pPr marL="457200" lvl="0" indent="-457200">
              <a:buFont typeface="Wingdings" panose="05000000000000000000" pitchFamily="2" charset="2"/>
              <a:buChar char="§"/>
            </a:pPr>
            <a:r>
              <a:rPr lang="en-US" dirty="0"/>
              <a:t>Describe the STOP procedure and how it relates to the driver when operating a fire engine.</a:t>
            </a:r>
          </a:p>
          <a:p>
            <a:pPr marL="457200" lvl="0" indent="-457200">
              <a:buFont typeface="Wingdings" panose="05000000000000000000" pitchFamily="2" charset="2"/>
              <a:buChar char="§"/>
            </a:pPr>
            <a:r>
              <a:rPr lang="en-US" dirty="0"/>
              <a:t>Identify danger zones around fire engines and describe actions that can be performed to reduce risk in these areas.</a:t>
            </a:r>
          </a:p>
        </p:txBody>
      </p:sp>
      <p:pic>
        <p:nvPicPr>
          <p:cNvPr id="6149" name="Picture 228" descr="Target icon"/>
          <p:cNvPicPr>
            <a:picLocks noChangeAspect="1" noChangeArrowheads="1"/>
          </p:cNvPicPr>
          <p:nvPr/>
        </p:nvPicPr>
        <p:blipFill>
          <a:blip r:embed="rId3">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tretch>
            <a:fillRect/>
          </a:stretch>
        </p:blipFill>
        <p:spPr bwMode="auto">
          <a:xfrm>
            <a:off x="1151999" y="2835777"/>
            <a:ext cx="3307372" cy="3307372"/>
          </a:xfrm>
          <a:prstGeom prst="rect">
            <a:avLst/>
          </a:prstGeom>
          <a:solidFill>
            <a:schemeClr val="bg1"/>
          </a:solidFill>
        </p:spPr>
      </p:pic>
    </p:spTree>
    <p:extLst>
      <p:ext uri="{BB962C8B-B14F-4D97-AF65-F5344CB8AC3E}">
        <p14:creationId xmlns:p14="http://schemas.microsoft.com/office/powerpoint/2010/main" val="3318481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960120" y="317814"/>
            <a:ext cx="10268712" cy="1700784"/>
          </a:xfrm>
        </p:spPr>
        <p:txBody>
          <a:bodyPr>
            <a:normAutofit/>
          </a:bodyPr>
          <a:lstStyle/>
          <a:p>
            <a:r>
              <a:rPr lang="en-US" altLang="en-US"/>
              <a:t>Objectives</a:t>
            </a:r>
            <a:endParaRPr lang="en-US" altLang="en-US" dirty="0"/>
          </a:p>
        </p:txBody>
      </p:sp>
      <p:sp>
        <p:nvSpPr>
          <p:cNvPr id="6147" name="Content Placeholder 2"/>
          <p:cNvSpPr>
            <a:spLocks noGrp="1"/>
          </p:cNvSpPr>
          <p:nvPr>
            <p:ph type="subTitle" idx="1"/>
          </p:nvPr>
        </p:nvSpPr>
        <p:spPr>
          <a:xfrm>
            <a:off x="4838700" y="2582802"/>
            <a:ext cx="7112000" cy="4055107"/>
          </a:xfrm>
          <a:noFill/>
          <a:ln w="28575" algn="ctr">
            <a:noFill/>
            <a:miter lim="800000"/>
            <a:headEnd/>
            <a:tailEnd/>
          </a:ln>
          <a:effectLst/>
        </p:spPr>
        <p:txBody>
          <a:bodyPr>
            <a:normAutofit/>
          </a:bodyPr>
          <a:lstStyle/>
          <a:p>
            <a:pPr marL="457200" lvl="0" indent="-457200">
              <a:buFont typeface="Wingdings" panose="05000000000000000000" pitchFamily="2" charset="2"/>
              <a:buChar char="§"/>
            </a:pPr>
            <a:r>
              <a:rPr lang="en-US" dirty="0"/>
              <a:t>Describe and demonstrate the start-up and shifting procedures an ENOP must perform when operating fire engines.</a:t>
            </a:r>
          </a:p>
          <a:p>
            <a:pPr marL="457200" lvl="0" indent="-457200">
              <a:buFont typeface="Wingdings" panose="05000000000000000000" pitchFamily="2" charset="2"/>
              <a:buChar char="§"/>
            </a:pPr>
            <a:r>
              <a:rPr lang="en-US" dirty="0"/>
              <a:t>Identify hazardous driving situations and describe actions that can be performed to reduce risk.</a:t>
            </a:r>
          </a:p>
          <a:p>
            <a:pPr marL="457200" lvl="0" indent="-457200">
              <a:buFont typeface="Wingdings" panose="05000000000000000000" pitchFamily="2" charset="2"/>
              <a:buChar char="§"/>
            </a:pPr>
            <a:r>
              <a:rPr lang="en-US" dirty="0"/>
              <a:t>Demonstrate on an established course fire engine handling and maneuvering capabilities.</a:t>
            </a:r>
          </a:p>
        </p:txBody>
      </p:sp>
      <p:pic>
        <p:nvPicPr>
          <p:cNvPr id="6149" name="Picture 228" descr="Target icon"/>
          <p:cNvPicPr>
            <a:picLocks noChangeAspect="1" noChangeArrowheads="1"/>
          </p:cNvPicPr>
          <p:nvPr/>
        </p:nvPicPr>
        <p:blipFill>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a:ext>
            </a:extLst>
          </a:blip>
          <a:stretch>
            <a:fillRect/>
          </a:stretch>
        </p:blipFill>
        <p:spPr bwMode="auto">
          <a:xfrm>
            <a:off x="1151999" y="2835777"/>
            <a:ext cx="3307372" cy="3307372"/>
          </a:xfrm>
          <a:prstGeom prst="rect">
            <a:avLst/>
          </a:prstGeom>
          <a:solidFill>
            <a:schemeClr val="bg1"/>
          </a:solidFill>
        </p:spPr>
      </p:pic>
    </p:spTree>
    <p:extLst>
      <p:ext uri="{BB962C8B-B14F-4D97-AF65-F5344CB8AC3E}">
        <p14:creationId xmlns:p14="http://schemas.microsoft.com/office/powerpoint/2010/main" val="3855366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0777" name="Rectangle 160776">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72" name="Rectangle 4"/>
          <p:cNvSpPr>
            <a:spLocks noGrp="1" noChangeArrowheads="1"/>
          </p:cNvSpPr>
          <p:nvPr>
            <p:ph type="ctrTitle"/>
          </p:nvPr>
        </p:nvSpPr>
        <p:spPr>
          <a:xfrm>
            <a:off x="960438" y="639763"/>
            <a:ext cx="6021207" cy="3227387"/>
          </a:xfrm>
        </p:spPr>
        <p:txBody>
          <a:bodyPr anchor="b">
            <a:normAutofit/>
          </a:bodyPr>
          <a:lstStyle/>
          <a:p>
            <a:r>
              <a:rPr lang="en-US"/>
              <a:t>Cone Course Exercise</a:t>
            </a:r>
          </a:p>
        </p:txBody>
      </p:sp>
      <p:sp>
        <p:nvSpPr>
          <p:cNvPr id="160779" name="Rectangle 160778">
            <a:extLst>
              <a:ext uri="{FF2B5EF4-FFF2-40B4-BE49-F238E27FC236}">
                <a16:creationId xmlns:a16="http://schemas.microsoft.com/office/drawing/2014/main" id="{5C60DF7C-88F0-40A5-96EC-BABE7A4A3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7534655"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4" descr="engine on cone cours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98" r="3560" b="2"/>
          <a:stretch/>
        </p:blipFill>
        <p:spPr bwMode="auto">
          <a:xfrm>
            <a:off x="7534655" y="10"/>
            <a:ext cx="4657345" cy="4206227"/>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engine on cone cours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 b="24081"/>
          <a:stretch/>
        </p:blipFill>
        <p:spPr bwMode="auto">
          <a:xfrm>
            <a:off x="7534655" y="4206238"/>
            <a:ext cx="4657345" cy="265176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slide number">
            <a:extLst>
              <a:ext uri="{FF2B5EF4-FFF2-40B4-BE49-F238E27FC236}">
                <a16:creationId xmlns:a16="http://schemas.microsoft.com/office/drawing/2014/main" id="{1233EB0B-BCCF-AD62-3906-94E2C5445175}"/>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77ECFE38-1613-EF17-1486-4CA78C70DAF6}"/>
                </a:ext>
              </a:extLst>
            </p:cNvPr>
            <p:cNvSpPr/>
            <p:nvPr/>
          </p:nvSpPr>
          <p:spPr>
            <a:xfrm>
              <a:off x="8522208" y="6258560"/>
              <a:ext cx="393192" cy="393192"/>
            </a:xfrm>
            <a:prstGeom prst="ellipse">
              <a:avLst/>
            </a:prstGeom>
            <a:blipFill dpi="0" rotWithShape="1">
              <a:blip r:embed="rId5">
                <a:duotone>
                  <a:srgbClr val="F8F7F5">
                    <a:shade val="45000"/>
                    <a:satMod val="135000"/>
                  </a:srgbClr>
                  <a:prstClr val="white"/>
                </a:duotone>
                <a:extLst>
                  <a:ext uri="{BEBA8EAE-BF5A-486C-A8C5-ECC9F3942E4B}">
                    <a14:imgProps xmlns:a14="http://schemas.microsoft.com/office/drawing/2010/main">
                      <a14:imgLayer r:embed="rId6">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30113111-38E9-2816-0F8C-0B7D69949993}"/>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5" name="Rectangle 4" descr="slide number">
            <a:extLst>
              <a:ext uri="{FF2B5EF4-FFF2-40B4-BE49-F238E27FC236}">
                <a16:creationId xmlns:a16="http://schemas.microsoft.com/office/drawing/2014/main" id="{0242EDD1-9DC3-B385-3B68-7572FEE415FE}"/>
              </a:ext>
            </a:extLst>
          </p:cNvPr>
          <p:cNvSpPr/>
          <p:nvPr/>
        </p:nvSpPr>
        <p:spPr>
          <a:xfrm>
            <a:off x="11668401" y="6349751"/>
            <a:ext cx="323808" cy="26161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fld id="{400BD065-D769-4232-BB31-0F0F2BBAD2E6}" type="slidenum">
              <a:rPr kumimoji="0" lang="en-US" altLang="en-US" sz="1100" b="1" i="0" u="none" strike="noStrike" kern="0" cap="none" spc="-70" normalizeH="0" baseline="0" noProof="0" smtClean="0">
                <a:ln>
                  <a:noFill/>
                </a:ln>
                <a:solidFill>
                  <a:srgbClr val="FFFFFF"/>
                </a:solidFill>
                <a:effectLst/>
                <a:uLnTx/>
                <a:uFillTx/>
              </a:rPr>
              <a:pPr marL="0" marR="0" lvl="0" indent="0" algn="ctr"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63976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0438" y="640080"/>
            <a:ext cx="4500737" cy="2194560"/>
          </a:xfrm>
        </p:spPr>
        <p:txBody>
          <a:bodyPr>
            <a:normAutofit/>
          </a:bodyPr>
          <a:lstStyle/>
          <a:p>
            <a:r>
              <a:rPr lang="en-US" sz="5600"/>
              <a:t>Walk-Around Watch Outs</a:t>
            </a:r>
          </a:p>
        </p:txBody>
      </p:sp>
      <p:sp>
        <p:nvSpPr>
          <p:cNvPr id="3" name="Content Placeholder 2"/>
          <p:cNvSpPr>
            <a:spLocks noGrp="1"/>
          </p:cNvSpPr>
          <p:nvPr>
            <p:ph idx="1"/>
          </p:nvPr>
        </p:nvSpPr>
        <p:spPr>
          <a:xfrm>
            <a:off x="960438" y="2916936"/>
            <a:ext cx="4500737" cy="3264408"/>
          </a:xfrm>
        </p:spPr>
        <p:txBody>
          <a:bodyPr anchor="t">
            <a:normAutofit lnSpcReduction="10000"/>
          </a:bodyPr>
          <a:lstStyle/>
          <a:p>
            <a:pPr marL="342900" indent="-342900">
              <a:lnSpc>
                <a:spcPct val="91000"/>
              </a:lnSpc>
              <a:buFont typeface="Wingdings" panose="05000000000000000000" pitchFamily="2" charset="2"/>
              <a:buChar char="§"/>
            </a:pPr>
            <a:r>
              <a:rPr lang="en-US" sz="2400" dirty="0">
                <a:solidFill>
                  <a:schemeClr val="bg1"/>
                </a:solidFill>
              </a:rPr>
              <a:t>Rocks in the way of tires</a:t>
            </a:r>
          </a:p>
          <a:p>
            <a:pPr marL="342900" indent="-342900">
              <a:lnSpc>
                <a:spcPct val="91000"/>
              </a:lnSpc>
              <a:buFont typeface="Wingdings" panose="05000000000000000000" pitchFamily="2" charset="2"/>
              <a:buChar char="§"/>
            </a:pPr>
            <a:r>
              <a:rPr lang="en-US" sz="2400" dirty="0">
                <a:solidFill>
                  <a:schemeClr val="bg1"/>
                </a:solidFill>
              </a:rPr>
              <a:t>Holes, berms, ditches, etc.</a:t>
            </a:r>
          </a:p>
          <a:p>
            <a:pPr marL="342900" indent="-342900">
              <a:lnSpc>
                <a:spcPct val="91000"/>
              </a:lnSpc>
              <a:buFont typeface="Wingdings" panose="05000000000000000000" pitchFamily="2" charset="2"/>
              <a:buChar char="§"/>
            </a:pPr>
            <a:r>
              <a:rPr lang="en-US" sz="2400" dirty="0">
                <a:solidFill>
                  <a:schemeClr val="bg1"/>
                </a:solidFill>
              </a:rPr>
              <a:t>Large </a:t>
            </a:r>
            <a:r>
              <a:rPr lang="en-US" sz="2400" dirty="0" err="1">
                <a:solidFill>
                  <a:schemeClr val="bg1"/>
                </a:solidFill>
              </a:rPr>
              <a:t>stobbs</a:t>
            </a:r>
            <a:r>
              <a:rPr lang="en-US" sz="2400" dirty="0">
                <a:solidFill>
                  <a:schemeClr val="bg1"/>
                </a:solidFill>
              </a:rPr>
              <a:t> or downed trees</a:t>
            </a:r>
          </a:p>
          <a:p>
            <a:pPr marL="342900" indent="-342900">
              <a:lnSpc>
                <a:spcPct val="91000"/>
              </a:lnSpc>
              <a:buFont typeface="Wingdings" panose="05000000000000000000" pitchFamily="2" charset="2"/>
              <a:buChar char="§"/>
            </a:pPr>
            <a:r>
              <a:rPr lang="en-US" sz="2400" dirty="0">
                <a:solidFill>
                  <a:schemeClr val="bg1"/>
                </a:solidFill>
              </a:rPr>
              <a:t>Chock blocks secured and in place</a:t>
            </a:r>
          </a:p>
          <a:p>
            <a:pPr marL="342900" indent="-342900">
              <a:lnSpc>
                <a:spcPct val="91000"/>
              </a:lnSpc>
              <a:buFont typeface="Wingdings" panose="05000000000000000000" pitchFamily="2" charset="2"/>
              <a:buChar char="§"/>
            </a:pPr>
            <a:r>
              <a:rPr lang="en-US" sz="2400" dirty="0">
                <a:solidFill>
                  <a:schemeClr val="bg1"/>
                </a:solidFill>
              </a:rPr>
              <a:t>Gear or equipment around or under vehicle</a:t>
            </a:r>
          </a:p>
        </p:txBody>
      </p:sp>
      <p:pic>
        <p:nvPicPr>
          <p:cNvPr id="5" name="Picture 4" descr="Rear bumper"/>
          <p:cNvPicPr>
            <a:picLocks noChangeAspect="1"/>
          </p:cNvPicPr>
          <p:nvPr/>
        </p:nvPicPr>
        <p:blipFill>
          <a:blip r:embed="rId2" cstate="print"/>
          <a:stretch>
            <a:fillRect/>
          </a:stretch>
        </p:blipFill>
        <p:spPr>
          <a:xfrm>
            <a:off x="6741822" y="1618880"/>
            <a:ext cx="4795019" cy="3620240"/>
          </a:xfrm>
          <a:prstGeom prst="rect">
            <a:avLst/>
          </a:prstGeom>
        </p:spPr>
      </p:pic>
      <p:grpSp>
        <p:nvGrpSpPr>
          <p:cNvPr id="4" name="Group 3" descr="slide number">
            <a:extLst>
              <a:ext uri="{FF2B5EF4-FFF2-40B4-BE49-F238E27FC236}">
                <a16:creationId xmlns:a16="http://schemas.microsoft.com/office/drawing/2014/main" id="{5A5E31DA-B4EA-24B8-4853-8F46DAE2D050}"/>
              </a:ext>
            </a:extLst>
          </p:cNvPr>
          <p:cNvGrpSpPr/>
          <p:nvPr/>
        </p:nvGrpSpPr>
        <p:grpSpPr>
          <a:xfrm>
            <a:off x="11633708" y="6283960"/>
            <a:ext cx="393192" cy="393192"/>
            <a:chOff x="8522208" y="6258560"/>
            <a:chExt cx="393192" cy="393192"/>
          </a:xfrm>
        </p:grpSpPr>
        <p:sp>
          <p:nvSpPr>
            <p:cNvPr id="6" name="Oval 5" descr="oval">
              <a:extLst>
                <a:ext uri="{FF2B5EF4-FFF2-40B4-BE49-F238E27FC236}">
                  <a16:creationId xmlns:a16="http://schemas.microsoft.com/office/drawing/2014/main" id="{8765B936-DB5A-CBB1-95B9-11B99770B238}"/>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D5C00BED-FFF5-473B-8FF0-D214052CBAAD}"/>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E0177ECD-11CC-1062-B733-9D5ADCF00EC6}"/>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7</a:t>
            </a:fld>
            <a:endParaRPr lang="en-US" dirty="0"/>
          </a:p>
        </p:txBody>
      </p:sp>
    </p:spTree>
    <p:extLst>
      <p:ext uri="{BB962C8B-B14F-4D97-AF65-F5344CB8AC3E}">
        <p14:creationId xmlns:p14="http://schemas.microsoft.com/office/powerpoint/2010/main" val="304370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00811" y="317500"/>
            <a:ext cx="5927576" cy="1701800"/>
          </a:xfrm>
        </p:spPr>
        <p:txBody>
          <a:bodyPr>
            <a:normAutofit/>
          </a:bodyPr>
          <a:lstStyle/>
          <a:p>
            <a:r>
              <a:rPr lang="en-US" sz="5100"/>
              <a:t>More Walk-Around Watch Outs</a:t>
            </a:r>
          </a:p>
        </p:txBody>
      </p:sp>
      <p:pic>
        <p:nvPicPr>
          <p:cNvPr id="6" name="Picture 5" descr="walk around"/>
          <p:cNvPicPr>
            <a:picLocks noChangeAspect="1"/>
          </p:cNvPicPr>
          <p:nvPr/>
        </p:nvPicPr>
        <p:blipFill rotWithShape="1">
          <a:blip r:embed="rId2"/>
          <a:srcRect r="1" b="2447"/>
          <a:stretch/>
        </p:blipFill>
        <p:spPr>
          <a:xfrm>
            <a:off x="20" y="10"/>
            <a:ext cx="4657324" cy="6857990"/>
          </a:xfrm>
          <a:prstGeom prst="rect">
            <a:avLst/>
          </a:prstGeom>
        </p:spPr>
      </p:pic>
      <p:sp>
        <p:nvSpPr>
          <p:cNvPr id="3" name="Content Placeholder 2"/>
          <p:cNvSpPr>
            <a:spLocks noGrp="1"/>
          </p:cNvSpPr>
          <p:nvPr>
            <p:ph idx="1"/>
          </p:nvPr>
        </p:nvSpPr>
        <p:spPr>
          <a:xfrm>
            <a:off x="5300810" y="2587625"/>
            <a:ext cx="5927577" cy="3594100"/>
          </a:xfrm>
        </p:spPr>
        <p:txBody>
          <a:bodyPr anchor="t">
            <a:normAutofit fontScale="92500" lnSpcReduction="20000"/>
          </a:bodyPr>
          <a:lstStyle/>
          <a:p>
            <a:pPr marL="342900" indent="-342900">
              <a:buFont typeface="Wingdings" panose="05000000000000000000" pitchFamily="2" charset="2"/>
              <a:buChar char="§"/>
            </a:pPr>
            <a:r>
              <a:rPr lang="en-US" dirty="0"/>
              <a:t>Vehicles parked behind the engine</a:t>
            </a:r>
          </a:p>
          <a:p>
            <a:pPr marL="342900" indent="-342900">
              <a:buFont typeface="Wingdings" panose="05000000000000000000" pitchFamily="2" charset="2"/>
              <a:buChar char="§"/>
            </a:pPr>
            <a:r>
              <a:rPr lang="en-US" dirty="0"/>
              <a:t>Personnel relaxing or sleeping around engine</a:t>
            </a:r>
          </a:p>
          <a:p>
            <a:pPr marL="342900" indent="-342900">
              <a:buFont typeface="Wingdings" panose="05000000000000000000" pitchFamily="2" charset="2"/>
              <a:buChar char="§"/>
            </a:pPr>
            <a:r>
              <a:rPr lang="en-US" dirty="0"/>
              <a:t>Body damage while away from the engine</a:t>
            </a:r>
          </a:p>
          <a:p>
            <a:pPr marL="342900" indent="-342900">
              <a:buFont typeface="Wingdings" panose="05000000000000000000" pitchFamily="2" charset="2"/>
              <a:buChar char="§"/>
            </a:pPr>
            <a:r>
              <a:rPr lang="en-US" dirty="0"/>
              <a:t>Cabinets latched and equipment secured</a:t>
            </a:r>
          </a:p>
          <a:p>
            <a:pPr marL="342900" indent="-342900">
              <a:buFont typeface="Wingdings" panose="05000000000000000000" pitchFamily="2" charset="2"/>
              <a:buChar char="§"/>
            </a:pPr>
            <a:r>
              <a:rPr lang="en-US" dirty="0"/>
              <a:t>Side and overhead clearance in and near the path your vehicle will travel</a:t>
            </a:r>
          </a:p>
          <a:p>
            <a:pPr>
              <a:buNone/>
            </a:pPr>
            <a:endParaRPr lang="en-US" sz="2400" dirty="0"/>
          </a:p>
        </p:txBody>
      </p:sp>
      <p:grpSp>
        <p:nvGrpSpPr>
          <p:cNvPr id="4" name="Group 3" descr="slide number">
            <a:extLst>
              <a:ext uri="{FF2B5EF4-FFF2-40B4-BE49-F238E27FC236}">
                <a16:creationId xmlns:a16="http://schemas.microsoft.com/office/drawing/2014/main" id="{651BDA42-006F-E9A7-45F5-F34E21A463FA}"/>
              </a:ext>
            </a:extLst>
          </p:cNvPr>
          <p:cNvGrpSpPr/>
          <p:nvPr/>
        </p:nvGrpSpPr>
        <p:grpSpPr>
          <a:xfrm>
            <a:off x="11633708" y="6283960"/>
            <a:ext cx="393192" cy="393192"/>
            <a:chOff x="8522208" y="6258560"/>
            <a:chExt cx="393192" cy="393192"/>
          </a:xfrm>
        </p:grpSpPr>
        <p:sp>
          <p:nvSpPr>
            <p:cNvPr id="5" name="Oval 4" descr="oval">
              <a:extLst>
                <a:ext uri="{FF2B5EF4-FFF2-40B4-BE49-F238E27FC236}">
                  <a16:creationId xmlns:a16="http://schemas.microsoft.com/office/drawing/2014/main" id="{96FB06C6-D468-E0AE-D227-CEC5BEF0F387}"/>
                </a:ext>
              </a:extLst>
            </p:cNvPr>
            <p:cNvSpPr/>
            <p:nvPr/>
          </p:nvSpPr>
          <p:spPr>
            <a:xfrm>
              <a:off x="8522208" y="6258560"/>
              <a:ext cx="393192" cy="393192"/>
            </a:xfrm>
            <a:prstGeom prst="ellipse">
              <a:avLst/>
            </a:prstGeom>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7" name="Oval 6" descr="oval">
              <a:extLst>
                <a:ext uri="{FF2B5EF4-FFF2-40B4-BE49-F238E27FC236}">
                  <a16:creationId xmlns:a16="http://schemas.microsoft.com/office/drawing/2014/main" id="{F255378A-7C09-972D-265F-088FA3564F2E}"/>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8" name="Rectangle 7" descr="slide number">
            <a:extLst>
              <a:ext uri="{FF2B5EF4-FFF2-40B4-BE49-F238E27FC236}">
                <a16:creationId xmlns:a16="http://schemas.microsoft.com/office/drawing/2014/main" id="{454AE885-5A65-02DF-B4E8-90877264B50D}"/>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8</a:t>
            </a:fld>
            <a:endParaRPr lang="en-US" dirty="0"/>
          </a:p>
        </p:txBody>
      </p:sp>
    </p:spTree>
    <p:extLst>
      <p:ext uri="{BB962C8B-B14F-4D97-AF65-F5344CB8AC3E}">
        <p14:creationId xmlns:p14="http://schemas.microsoft.com/office/powerpoint/2010/main" val="153637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5E0E3C-32F3-480B-9842-7611BBE2E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12708"/>
            <a:ext cx="12192000" cy="2645291"/>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961644" y="4572003"/>
            <a:ext cx="10268712" cy="1169121"/>
          </a:xfrm>
        </p:spPr>
        <p:txBody>
          <a:bodyPr anchor="ctr">
            <a:normAutofit/>
          </a:bodyPr>
          <a:lstStyle/>
          <a:p>
            <a:pPr>
              <a:lnSpc>
                <a:spcPct val="90000"/>
              </a:lnSpc>
            </a:pPr>
            <a:r>
              <a:rPr lang="en-US" sz="7200">
                <a:solidFill>
                  <a:schemeClr val="bg1"/>
                </a:solidFill>
              </a:rPr>
              <a:t>STOP Procedure</a:t>
            </a:r>
          </a:p>
        </p:txBody>
      </p:sp>
      <p:pic>
        <p:nvPicPr>
          <p:cNvPr id="7" name="Picture 6" descr="STOP procedure: &#10;Seat belts on?&#10;Tools and equipment stowed?&#10;Operatr and crew have situational awareness&#10;Personnel accounted for?"/>
          <p:cNvPicPr>
            <a:picLocks noChangeAspect="1"/>
          </p:cNvPicPr>
          <p:nvPr/>
        </p:nvPicPr>
        <p:blipFill>
          <a:blip r:embed="rId3"/>
          <a:stretch>
            <a:fillRect/>
          </a:stretch>
        </p:blipFill>
        <p:spPr>
          <a:xfrm>
            <a:off x="1229412" y="33496"/>
            <a:ext cx="10010087" cy="4179211"/>
          </a:xfrm>
          <a:prstGeom prst="rect">
            <a:avLst/>
          </a:prstGeom>
        </p:spPr>
      </p:pic>
      <p:grpSp>
        <p:nvGrpSpPr>
          <p:cNvPr id="2" name="Group 1" descr="slide number">
            <a:extLst>
              <a:ext uri="{FF2B5EF4-FFF2-40B4-BE49-F238E27FC236}">
                <a16:creationId xmlns:a16="http://schemas.microsoft.com/office/drawing/2014/main" id="{B7C4EEB3-1288-E79F-7D95-160FF573C32A}"/>
              </a:ext>
            </a:extLst>
          </p:cNvPr>
          <p:cNvGrpSpPr/>
          <p:nvPr/>
        </p:nvGrpSpPr>
        <p:grpSpPr>
          <a:xfrm>
            <a:off x="11633708" y="6283960"/>
            <a:ext cx="393192" cy="393192"/>
            <a:chOff x="8522208" y="6258560"/>
            <a:chExt cx="393192" cy="393192"/>
          </a:xfrm>
        </p:grpSpPr>
        <p:sp>
          <p:nvSpPr>
            <p:cNvPr id="3" name="Oval 2" descr="oval">
              <a:extLst>
                <a:ext uri="{FF2B5EF4-FFF2-40B4-BE49-F238E27FC236}">
                  <a16:creationId xmlns:a16="http://schemas.microsoft.com/office/drawing/2014/main" id="{99E14E48-37AE-AB13-921C-E82FCE31F809}"/>
                </a:ext>
              </a:extLst>
            </p:cNvPr>
            <p:cNvSpPr/>
            <p:nvPr/>
          </p:nvSpPr>
          <p:spPr>
            <a:xfrm>
              <a:off x="8522208" y="6258560"/>
              <a:ext cx="393192" cy="393192"/>
            </a:xfrm>
            <a:prstGeom prst="ellipse">
              <a:avLst/>
            </a:prstGeom>
            <a:blipFill dpi="0"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a:ext>
                </a:extLst>
              </a:blip>
              <a:srcRect/>
              <a:tile tx="0" ty="0" sx="85000" sy="85000" flip="none" algn="tl"/>
            </a:blipFill>
            <a:ln w="25400" cap="flat" cmpd="sng" algn="ctr">
              <a:noFill/>
              <a:prstDash val="solid"/>
            </a:ln>
            <a:effectLst/>
          </p:spPr>
          <p:txBody>
            <a:bodyPr/>
            <a:lstStyle/>
            <a:p>
              <a:endParaRPr lang="en-US"/>
            </a:p>
          </p:txBody>
        </p:sp>
        <p:sp>
          <p:nvSpPr>
            <p:cNvPr id="4" name="Oval 3" descr="oval">
              <a:extLst>
                <a:ext uri="{FF2B5EF4-FFF2-40B4-BE49-F238E27FC236}">
                  <a16:creationId xmlns:a16="http://schemas.microsoft.com/office/drawing/2014/main" id="{4AF72024-D18E-D90E-AAE4-3F4AF9D5C3F6}"/>
                </a:ext>
              </a:extLst>
            </p:cNvPr>
            <p:cNvSpPr/>
            <p:nvPr/>
          </p:nvSpPr>
          <p:spPr>
            <a:xfrm>
              <a:off x="8561527" y="6297879"/>
              <a:ext cx="314554" cy="314554"/>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Rectangle 5" descr="slide number">
            <a:extLst>
              <a:ext uri="{FF2B5EF4-FFF2-40B4-BE49-F238E27FC236}">
                <a16:creationId xmlns:a16="http://schemas.microsoft.com/office/drawing/2014/main" id="{B7702DD3-5B9A-5C38-D594-009D5DE2C926}"/>
              </a:ext>
            </a:extLst>
          </p:cNvPr>
          <p:cNvSpPr/>
          <p:nvPr/>
        </p:nvSpPr>
        <p:spPr>
          <a:xfrm>
            <a:off x="11668401" y="6349751"/>
            <a:ext cx="323808" cy="261610"/>
          </a:xfrm>
          <a:prstGeom prst="rect">
            <a:avLst/>
          </a:prstGeom>
        </p:spPr>
        <p:txBody>
          <a:bodyPr wrap="none">
            <a:spAutoFit/>
          </a:bodyPr>
          <a:lstStyle/>
          <a:p>
            <a:pPr algn="ctr"/>
            <a:fld id="{400BD065-D769-4232-BB31-0F0F2BBAD2E6}"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t>9</a:t>
            </a:fld>
            <a:endParaRPr lang="en-US" dirty="0"/>
          </a:p>
        </p:txBody>
      </p:sp>
    </p:spTree>
    <p:extLst>
      <p:ext uri="{BB962C8B-B14F-4D97-AF65-F5344CB8AC3E}">
        <p14:creationId xmlns:p14="http://schemas.microsoft.com/office/powerpoint/2010/main" val="257028536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8117ED26D78246B97E85B39B055813" ma:contentTypeVersion="11" ma:contentTypeDescription="Create a new document." ma:contentTypeScope="" ma:versionID="f585e4481f893184ac68b46b7ec61b11">
  <xsd:schema xmlns:xsd="http://www.w3.org/2001/XMLSchema" xmlns:xs="http://www.w3.org/2001/XMLSchema" xmlns:p="http://schemas.microsoft.com/office/2006/metadata/properties" xmlns:ns2="b00f4f70-4ede-47bb-8702-babd57e92b21" xmlns:ns3="ed99cea4-c227-48ed-acd2-e96f06cb66e1" targetNamespace="http://schemas.microsoft.com/office/2006/metadata/properties" ma:root="true" ma:fieldsID="ef6d4922cbfcfd0f8d3b68c99e8bf27c" ns2:_="" ns3:_="">
    <xsd:import namespace="b00f4f70-4ede-47bb-8702-babd57e92b21"/>
    <xsd:import namespace="ed99cea4-c227-48ed-acd2-e96f06cb66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0f4f70-4ede-47bb-8702-babd57e92b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99cea4-c227-48ed-acd2-e96f06cb66e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0f4f70-4ede-47bb-8702-babd57e92b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FE6892-0A62-48CA-960D-0B42315D7AB5}"/>
</file>

<file path=customXml/itemProps2.xml><?xml version="1.0" encoding="utf-8"?>
<ds:datastoreItem xmlns:ds="http://schemas.openxmlformats.org/officeDocument/2006/customXml" ds:itemID="{D6DA60BD-0042-4722-B671-D551884D1EED}">
  <ds:schemaRefs>
    <ds:schemaRef ds:uri="http://schemas.microsoft.com/sharepoint/v3/contenttype/forms"/>
  </ds:schemaRefs>
</ds:datastoreItem>
</file>

<file path=customXml/itemProps3.xml><?xml version="1.0" encoding="utf-8"?>
<ds:datastoreItem xmlns:ds="http://schemas.openxmlformats.org/officeDocument/2006/customXml" ds:itemID="{AC069F72-2015-4FB6-9588-A49CB14BDC12}">
  <ds:schemaRefs>
    <ds:schemaRef ds:uri="http://schemas.microsoft.com/office/2006/metadata/properties"/>
    <ds:schemaRef ds:uri="http://schemas.microsoft.com/office/2006/documentManagement/types"/>
    <ds:schemaRef ds:uri="http://schemas.openxmlformats.org/package/2006/metadata/core-properties"/>
    <ds:schemaRef ds:uri="0542ec55-2198-41a0-b50a-732413b4cec0"/>
    <ds:schemaRef ds:uri="http://purl.org/dc/dcmitype/"/>
    <ds:schemaRef ds:uri="http://www.w3.org/XML/1998/namespace"/>
    <ds:schemaRef ds:uri="http://purl.org/dc/elements/1.1/"/>
    <ds:schemaRef ds:uri="http://schemas.microsoft.com/office/infopath/2007/PartnerControls"/>
    <ds:schemaRef ds:uri="9f3c1fc1-9cec-4f7b-9b8a-10ce2778e10c"/>
    <ds:schemaRef ds:uri="http://purl.org/dc/terms/"/>
  </ds:schemaRefs>
</ds:datastoreItem>
</file>

<file path=docProps/app.xml><?xml version="1.0" encoding="utf-8"?>
<Properties xmlns="http://schemas.openxmlformats.org/officeDocument/2006/extended-properties" xmlns:vt="http://schemas.openxmlformats.org/officeDocument/2006/docPropsVTypes">
  <Template>_JuxtaposeVTI</Template>
  <TotalTime>0</TotalTime>
  <Words>1767</Words>
  <Application>Microsoft Office PowerPoint</Application>
  <PresentationFormat>Widescreen</PresentationFormat>
  <Paragraphs>272</Paragraphs>
  <Slides>68</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68</vt:i4>
      </vt:variant>
    </vt:vector>
  </HeadingPairs>
  <TitlesOfParts>
    <vt:vector size="80" baseType="lpstr">
      <vt:lpstr>Arial</vt:lpstr>
      <vt:lpstr>Arial Black</vt:lpstr>
      <vt:lpstr>Calibri</vt:lpstr>
      <vt:lpstr>Courier New</vt:lpstr>
      <vt:lpstr>Franklin Gothic Demi Cond</vt:lpstr>
      <vt:lpstr>Franklin Gothic Medium</vt:lpstr>
      <vt:lpstr>Rockwell</vt:lpstr>
      <vt:lpstr>Rockwell Condensed</vt:lpstr>
      <vt:lpstr>Rockwell Extra Bold</vt:lpstr>
      <vt:lpstr>Wingdings</vt:lpstr>
      <vt:lpstr>JuxtaposeVTI</vt:lpstr>
      <vt:lpstr>Wood Type</vt:lpstr>
      <vt:lpstr>Fire Engine Driving Operations</vt:lpstr>
      <vt:lpstr>Objectives</vt:lpstr>
      <vt:lpstr>Objectives</vt:lpstr>
      <vt:lpstr>Preparing to  Drive a  Fire Engine</vt:lpstr>
      <vt:lpstr>Pre-trip Inspection (Preventative Maintenance Check)</vt:lpstr>
      <vt:lpstr>Driver Walk-Around</vt:lpstr>
      <vt:lpstr>Walk-Around Watch Outs</vt:lpstr>
      <vt:lpstr>More Walk-Around Watch Outs</vt:lpstr>
      <vt:lpstr>STOP Procedure</vt:lpstr>
      <vt:lpstr>“S”</vt:lpstr>
      <vt:lpstr>“T”</vt:lpstr>
      <vt:lpstr>“O”</vt:lpstr>
      <vt:lpstr>“P”</vt:lpstr>
      <vt:lpstr>Engine Danger Zones</vt:lpstr>
      <vt:lpstr>Engine Danger Zones</vt:lpstr>
      <vt:lpstr>Engine Danger Zones</vt:lpstr>
      <vt:lpstr>Engine Danger Zones</vt:lpstr>
      <vt:lpstr>Engine Danger Zones</vt:lpstr>
      <vt:lpstr>Engine Spotter Usage </vt:lpstr>
      <vt:lpstr>When to Use a Spotter</vt:lpstr>
      <vt:lpstr>Spotter Techniques</vt:lpstr>
      <vt:lpstr>Spotter Techniques</vt:lpstr>
      <vt:lpstr>Mirror and Seat Adjustment</vt:lpstr>
      <vt:lpstr>Mud and Sand Areas</vt:lpstr>
      <vt:lpstr>Side Hills</vt:lpstr>
      <vt:lpstr>Gullies/Ditches</vt:lpstr>
      <vt:lpstr>Vehicle Operations and Recovery</vt:lpstr>
      <vt:lpstr>Vehicle Recovery</vt:lpstr>
      <vt:lpstr>When Recovering a Stuck Vehicle</vt:lpstr>
      <vt:lpstr>Assess the stuck Equipment </vt:lpstr>
      <vt:lpstr>Items to Consider When Recovering a Vehicle</vt:lpstr>
      <vt:lpstr>Winch Use</vt:lpstr>
      <vt:lpstr>Towing and Being Towed</vt:lpstr>
      <vt:lpstr>Towing Fees and WCF</vt:lpstr>
      <vt:lpstr>Jump Starting</vt:lpstr>
      <vt:lpstr>Portable Battery Jump Starter</vt:lpstr>
      <vt:lpstr>BIA M-52 Remove Radio Fuse </vt:lpstr>
      <vt:lpstr>Tire Changing and Jacking</vt:lpstr>
      <vt:lpstr>Driving Safety</vt:lpstr>
      <vt:lpstr>Follow Safe Driving Practices</vt:lpstr>
      <vt:lpstr>Following Other Vehicles</vt:lpstr>
      <vt:lpstr>Braking/Stopping Distance</vt:lpstr>
      <vt:lpstr>Blown Tire Technique</vt:lpstr>
      <vt:lpstr>Off-Road Driving</vt:lpstr>
      <vt:lpstr>Night Driving</vt:lpstr>
      <vt:lpstr>Backing</vt:lpstr>
      <vt:lpstr>Ingress and Egress</vt:lpstr>
      <vt:lpstr>Parking</vt:lpstr>
      <vt:lpstr>Engine Placement</vt:lpstr>
      <vt:lpstr>The Black</vt:lpstr>
      <vt:lpstr>Blind Spots</vt:lpstr>
      <vt:lpstr>Hazards</vt:lpstr>
      <vt:lpstr>What was in the picture . . .</vt:lpstr>
      <vt:lpstr>Rock Piles/Outcroppings</vt:lpstr>
      <vt:lpstr>Various Terrain and  Fuel Type Changes</vt:lpstr>
      <vt:lpstr>Aircraft</vt:lpstr>
      <vt:lpstr>Wild and Domesticated Animals</vt:lpstr>
      <vt:lpstr>Poor Weather Conditions</vt:lpstr>
      <vt:lpstr>Wildland-Urban Interface</vt:lpstr>
      <vt:lpstr>Staying Alert</vt:lpstr>
      <vt:lpstr>Post Off-Road Inspection</vt:lpstr>
      <vt:lpstr>Driving Reminders</vt:lpstr>
      <vt:lpstr>Driving Reminders</vt:lpstr>
      <vt:lpstr>Driving Reminders</vt:lpstr>
      <vt:lpstr>Accidents do not “just happen” </vt:lpstr>
      <vt:lpstr>Objectives</vt:lpstr>
      <vt:lpstr>Objectives</vt:lpstr>
      <vt:lpstr>Cone Course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2021-04-27T10:31:44Z</dcterms:created>
  <dcterms:modified xsi:type="dcterms:W3CDTF">2024-02-13T01:39:27Z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0x010100FF8117ED26D78246B97E85B39B055813</vt:lpwstr>
  </property>
</Properties>
</file>