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Lst>
  <p:notesMasterIdLst>
    <p:notesMasterId r:id="rId33"/>
  </p:notesMasterIdLst>
  <p:handoutMasterIdLst>
    <p:handoutMasterId r:id="rId34"/>
  </p:handoutMasterIdLst>
  <p:sldIdLst>
    <p:sldId id="448" r:id="rId5"/>
    <p:sldId id="445" r:id="rId6"/>
    <p:sldId id="541" r:id="rId7"/>
    <p:sldId id="452" r:id="rId8"/>
    <p:sldId id="453" r:id="rId9"/>
    <p:sldId id="454" r:id="rId10"/>
    <p:sldId id="455"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70" r:id="rId25"/>
    <p:sldId id="471" r:id="rId26"/>
    <p:sldId id="472" r:id="rId27"/>
    <p:sldId id="473" r:id="rId28"/>
    <p:sldId id="474" r:id="rId29"/>
    <p:sldId id="475" r:id="rId30"/>
    <p:sldId id="476" r:id="rId31"/>
    <p:sldId id="5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7080" userDrawn="1">
          <p15:clr>
            <a:srgbClr val="A4A3A4"/>
          </p15:clr>
        </p15:guide>
        <p15:guide id="3" pos="51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86432" autoAdjust="0"/>
  </p:normalViewPr>
  <p:slideViewPr>
    <p:cSldViewPr snapToGrid="0">
      <p:cViewPr varScale="1">
        <p:scale>
          <a:sx n="98" d="100"/>
          <a:sy n="98" d="100"/>
        </p:scale>
        <p:origin x="462" y="96"/>
      </p:cViewPr>
      <p:guideLst>
        <p:guide orient="horz" pos="1872"/>
        <p:guide pos="7080"/>
        <p:guide pos="5112"/>
      </p:guideLst>
    </p:cSldViewPr>
  </p:slideViewPr>
  <p:outlineViewPr>
    <p:cViewPr>
      <p:scale>
        <a:sx n="33" d="100"/>
        <a:sy n="33" d="100"/>
      </p:scale>
      <p:origin x="0" y="-4819"/>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65" d="100"/>
          <a:sy n="65" d="100"/>
        </p:scale>
        <p:origin x="845"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06E32-7F75-4220-BB47-E33FAD596ECC}"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5D426194-6D67-4C3B-A939-D0ED2DBD8D30}">
      <dgm:prSet/>
      <dgm:spPr/>
      <dgm:t>
        <a:bodyPr/>
        <a:lstStyle/>
        <a:p>
          <a:r>
            <a:rPr lang="en-US" dirty="0"/>
            <a:t>Valid state driver’s license</a:t>
          </a:r>
        </a:p>
      </dgm:t>
    </dgm:pt>
    <dgm:pt modelId="{79A0D42D-C072-4D37-BA9A-32928F6219A2}" type="parTrans" cxnId="{097C7BDE-CA3F-48CB-A798-56045600CEBC}">
      <dgm:prSet/>
      <dgm:spPr/>
      <dgm:t>
        <a:bodyPr/>
        <a:lstStyle/>
        <a:p>
          <a:endParaRPr lang="en-US"/>
        </a:p>
      </dgm:t>
    </dgm:pt>
    <dgm:pt modelId="{E5355323-538D-455C-8128-0766C21878FD}" type="sibTrans" cxnId="{097C7BDE-CA3F-48CB-A798-56045600CEBC}">
      <dgm:prSet/>
      <dgm:spPr/>
      <dgm:t>
        <a:bodyPr/>
        <a:lstStyle/>
        <a:p>
          <a:endParaRPr lang="en-US"/>
        </a:p>
      </dgm:t>
    </dgm:pt>
    <dgm:pt modelId="{F63E5FAE-6441-41A1-BFD4-FA7227E81872}">
      <dgm:prSet/>
      <dgm:spPr/>
      <dgm:t>
        <a:bodyPr/>
        <a:lstStyle/>
        <a:p>
          <a:r>
            <a:rPr lang="en-US"/>
            <a:t>Government Motor Vehicle Operator’s Identification Card (BLM &amp; BIA policies)</a:t>
          </a:r>
        </a:p>
      </dgm:t>
    </dgm:pt>
    <dgm:pt modelId="{82890584-47D1-42D6-9C9D-FBE41ED82C02}" type="parTrans" cxnId="{B33F8230-2140-4EB3-BD16-E90AC10AF5ED}">
      <dgm:prSet/>
      <dgm:spPr/>
      <dgm:t>
        <a:bodyPr/>
        <a:lstStyle/>
        <a:p>
          <a:endParaRPr lang="en-US"/>
        </a:p>
      </dgm:t>
    </dgm:pt>
    <dgm:pt modelId="{AC97F383-44CD-46D8-B2B2-12931D7F0CEB}" type="sibTrans" cxnId="{B33F8230-2140-4EB3-BD16-E90AC10AF5ED}">
      <dgm:prSet/>
      <dgm:spPr/>
      <dgm:t>
        <a:bodyPr/>
        <a:lstStyle/>
        <a:p>
          <a:endParaRPr lang="en-US"/>
        </a:p>
      </dgm:t>
    </dgm:pt>
    <dgm:pt modelId="{88314D78-ED89-43F0-8061-D0EADD86B862}">
      <dgm:prSet/>
      <dgm:spPr/>
      <dgm:t>
        <a:bodyPr/>
        <a:lstStyle/>
        <a:p>
          <a:r>
            <a:rPr lang="en-US"/>
            <a:t>Defensive driver training</a:t>
          </a:r>
        </a:p>
      </dgm:t>
    </dgm:pt>
    <dgm:pt modelId="{3370ED15-6CB2-469A-9C01-0E18DE107C25}" type="parTrans" cxnId="{60420234-6658-4E20-8024-999A47FB76A3}">
      <dgm:prSet/>
      <dgm:spPr/>
      <dgm:t>
        <a:bodyPr/>
        <a:lstStyle/>
        <a:p>
          <a:endParaRPr lang="en-US"/>
        </a:p>
      </dgm:t>
    </dgm:pt>
    <dgm:pt modelId="{65E725A3-BFD6-40A9-BE76-B432C20A5F40}" type="sibTrans" cxnId="{60420234-6658-4E20-8024-999A47FB76A3}">
      <dgm:prSet/>
      <dgm:spPr/>
      <dgm:t>
        <a:bodyPr/>
        <a:lstStyle/>
        <a:p>
          <a:endParaRPr lang="en-US"/>
        </a:p>
      </dgm:t>
    </dgm:pt>
    <dgm:pt modelId="{52137D89-C4D6-4A1B-93C2-9AB9451F206B}">
      <dgm:prSet/>
      <dgm:spPr/>
      <dgm:t>
        <a:bodyPr/>
        <a:lstStyle/>
        <a:p>
          <a:r>
            <a:rPr lang="en-US"/>
            <a:t>BL-300/RT-301</a:t>
          </a:r>
        </a:p>
      </dgm:t>
    </dgm:pt>
    <dgm:pt modelId="{647A9EF0-4273-4937-92B3-80C9C25BFD08}" type="parTrans" cxnId="{C0CD8B2F-EF43-4304-8BBD-9E9AC8D3836A}">
      <dgm:prSet/>
      <dgm:spPr/>
      <dgm:t>
        <a:bodyPr/>
        <a:lstStyle/>
        <a:p>
          <a:endParaRPr lang="en-US"/>
        </a:p>
      </dgm:t>
    </dgm:pt>
    <dgm:pt modelId="{33BFA8AD-7A4C-4711-ABAB-A26EADDC5A17}" type="sibTrans" cxnId="{C0CD8B2F-EF43-4304-8BBD-9E9AC8D3836A}">
      <dgm:prSet/>
      <dgm:spPr/>
      <dgm:t>
        <a:bodyPr/>
        <a:lstStyle/>
        <a:p>
          <a:endParaRPr lang="en-US"/>
        </a:p>
      </dgm:t>
    </dgm:pt>
    <dgm:pt modelId="{5C594591-4FC0-4CA3-9787-0604A9FF0E3B}">
      <dgm:prSet/>
      <dgm:spPr/>
      <dgm:t>
        <a:bodyPr/>
        <a:lstStyle/>
        <a:p>
          <a:r>
            <a:rPr lang="en-US" dirty="0"/>
            <a:t>Seat belts</a:t>
          </a:r>
        </a:p>
      </dgm:t>
    </dgm:pt>
    <dgm:pt modelId="{46C5F7FE-C984-4F9F-B497-26DC818906BA}" type="parTrans" cxnId="{3C9249A0-BDF0-497C-BA61-89E4BF1B2793}">
      <dgm:prSet/>
      <dgm:spPr/>
      <dgm:t>
        <a:bodyPr/>
        <a:lstStyle/>
        <a:p>
          <a:endParaRPr lang="en-US"/>
        </a:p>
      </dgm:t>
    </dgm:pt>
    <dgm:pt modelId="{4A324405-DA0A-4A80-B330-55AB437968BD}" type="sibTrans" cxnId="{3C9249A0-BDF0-497C-BA61-89E4BF1B2793}">
      <dgm:prSet/>
      <dgm:spPr/>
      <dgm:t>
        <a:bodyPr/>
        <a:lstStyle/>
        <a:p>
          <a:endParaRPr lang="en-US"/>
        </a:p>
      </dgm:t>
    </dgm:pt>
    <dgm:pt modelId="{3E6F96D7-0935-4CFE-84A6-4576F0598763}">
      <dgm:prSet/>
      <dgm:spPr/>
      <dgm:t>
        <a:bodyPr/>
        <a:lstStyle/>
        <a:p>
          <a:r>
            <a:rPr lang="en-US"/>
            <a:t>Physical Fitness Inquiry for Motor Vehicle Operators (BLM policy)</a:t>
          </a:r>
        </a:p>
      </dgm:t>
    </dgm:pt>
    <dgm:pt modelId="{F6386542-890D-4D02-806D-5255AC09FC9E}" type="parTrans" cxnId="{D19F3229-FDB6-4075-A674-29A26CD249D8}">
      <dgm:prSet/>
      <dgm:spPr/>
      <dgm:t>
        <a:bodyPr/>
        <a:lstStyle/>
        <a:p>
          <a:endParaRPr lang="en-US"/>
        </a:p>
      </dgm:t>
    </dgm:pt>
    <dgm:pt modelId="{8641CFF1-F710-4811-A1E1-EC941A09052A}" type="sibTrans" cxnId="{D19F3229-FDB6-4075-A674-29A26CD249D8}">
      <dgm:prSet/>
      <dgm:spPr/>
      <dgm:t>
        <a:bodyPr/>
        <a:lstStyle/>
        <a:p>
          <a:endParaRPr lang="en-US"/>
        </a:p>
      </dgm:t>
    </dgm:pt>
    <dgm:pt modelId="{995D54A3-F3E2-439C-9FB3-C66542CFD862}" type="pres">
      <dgm:prSet presAssocID="{49506E32-7F75-4220-BB47-E33FAD596ECC}" presName="vert0" presStyleCnt="0">
        <dgm:presLayoutVars>
          <dgm:dir/>
          <dgm:animOne val="branch"/>
          <dgm:animLvl val="lvl"/>
        </dgm:presLayoutVars>
      </dgm:prSet>
      <dgm:spPr/>
    </dgm:pt>
    <dgm:pt modelId="{38AF47D9-FB4A-4943-86D7-133F6F2AAD12}" type="pres">
      <dgm:prSet presAssocID="{5D426194-6D67-4C3B-A939-D0ED2DBD8D30}" presName="thickLine" presStyleLbl="alignNode1" presStyleIdx="0" presStyleCnt="6"/>
      <dgm:spPr/>
    </dgm:pt>
    <dgm:pt modelId="{5FD0EF72-906E-442B-A579-65346113C390}" type="pres">
      <dgm:prSet presAssocID="{5D426194-6D67-4C3B-A939-D0ED2DBD8D30}" presName="horz1" presStyleCnt="0"/>
      <dgm:spPr/>
    </dgm:pt>
    <dgm:pt modelId="{5AD7F4B6-500A-4864-80F9-A8868F6E540A}" type="pres">
      <dgm:prSet presAssocID="{5D426194-6D67-4C3B-A939-D0ED2DBD8D30}" presName="tx1" presStyleLbl="revTx" presStyleIdx="0" presStyleCnt="6"/>
      <dgm:spPr/>
    </dgm:pt>
    <dgm:pt modelId="{9115FF59-5AEA-40A1-863E-FCFD7754BE8A}" type="pres">
      <dgm:prSet presAssocID="{5D426194-6D67-4C3B-A939-D0ED2DBD8D30}" presName="vert1" presStyleCnt="0"/>
      <dgm:spPr/>
    </dgm:pt>
    <dgm:pt modelId="{F42254DE-AE67-4A19-9AE0-36A41DD3954B}" type="pres">
      <dgm:prSet presAssocID="{F63E5FAE-6441-41A1-BFD4-FA7227E81872}" presName="thickLine" presStyleLbl="alignNode1" presStyleIdx="1" presStyleCnt="6"/>
      <dgm:spPr/>
    </dgm:pt>
    <dgm:pt modelId="{07FB04B5-CD1D-45E0-AAF7-FB2DB9437E8F}" type="pres">
      <dgm:prSet presAssocID="{F63E5FAE-6441-41A1-BFD4-FA7227E81872}" presName="horz1" presStyleCnt="0"/>
      <dgm:spPr/>
    </dgm:pt>
    <dgm:pt modelId="{48DB8E9C-FA7F-434E-B950-569B7A152A3E}" type="pres">
      <dgm:prSet presAssocID="{F63E5FAE-6441-41A1-BFD4-FA7227E81872}" presName="tx1" presStyleLbl="revTx" presStyleIdx="1" presStyleCnt="6"/>
      <dgm:spPr/>
    </dgm:pt>
    <dgm:pt modelId="{2632CEE0-CD66-4A11-9E22-F3EA44633AF2}" type="pres">
      <dgm:prSet presAssocID="{F63E5FAE-6441-41A1-BFD4-FA7227E81872}" presName="vert1" presStyleCnt="0"/>
      <dgm:spPr/>
    </dgm:pt>
    <dgm:pt modelId="{54AEBE83-44C3-4DE2-81F3-6C89C73247B0}" type="pres">
      <dgm:prSet presAssocID="{88314D78-ED89-43F0-8061-D0EADD86B862}" presName="thickLine" presStyleLbl="alignNode1" presStyleIdx="2" presStyleCnt="6"/>
      <dgm:spPr/>
    </dgm:pt>
    <dgm:pt modelId="{C768CE41-41C1-44C0-9C3D-67900C332595}" type="pres">
      <dgm:prSet presAssocID="{88314D78-ED89-43F0-8061-D0EADD86B862}" presName="horz1" presStyleCnt="0"/>
      <dgm:spPr/>
    </dgm:pt>
    <dgm:pt modelId="{2E79386F-B7E1-4563-B2D2-C285627D3F6C}" type="pres">
      <dgm:prSet presAssocID="{88314D78-ED89-43F0-8061-D0EADD86B862}" presName="tx1" presStyleLbl="revTx" presStyleIdx="2" presStyleCnt="6"/>
      <dgm:spPr/>
    </dgm:pt>
    <dgm:pt modelId="{0C81A9A8-6403-414A-A1E0-28B7708F0174}" type="pres">
      <dgm:prSet presAssocID="{88314D78-ED89-43F0-8061-D0EADD86B862}" presName="vert1" presStyleCnt="0"/>
      <dgm:spPr/>
    </dgm:pt>
    <dgm:pt modelId="{CE2D271F-E9DC-450D-BB0D-DBE4EC1CE7A9}" type="pres">
      <dgm:prSet presAssocID="{52137D89-C4D6-4A1B-93C2-9AB9451F206B}" presName="thickLine" presStyleLbl="alignNode1" presStyleIdx="3" presStyleCnt="6"/>
      <dgm:spPr/>
    </dgm:pt>
    <dgm:pt modelId="{C6E50AE5-1851-4133-94FC-0A9486D821E7}" type="pres">
      <dgm:prSet presAssocID="{52137D89-C4D6-4A1B-93C2-9AB9451F206B}" presName="horz1" presStyleCnt="0"/>
      <dgm:spPr/>
    </dgm:pt>
    <dgm:pt modelId="{B084E176-757A-437C-B5CE-F68B655A6CB1}" type="pres">
      <dgm:prSet presAssocID="{52137D89-C4D6-4A1B-93C2-9AB9451F206B}" presName="tx1" presStyleLbl="revTx" presStyleIdx="3" presStyleCnt="6"/>
      <dgm:spPr/>
    </dgm:pt>
    <dgm:pt modelId="{FCFC3C81-C54F-4239-A2FB-7F3314DEE04C}" type="pres">
      <dgm:prSet presAssocID="{52137D89-C4D6-4A1B-93C2-9AB9451F206B}" presName="vert1" presStyleCnt="0"/>
      <dgm:spPr/>
    </dgm:pt>
    <dgm:pt modelId="{183F02D8-AEA8-450D-9965-79A9703ABB58}" type="pres">
      <dgm:prSet presAssocID="{5C594591-4FC0-4CA3-9787-0604A9FF0E3B}" presName="thickLine" presStyleLbl="alignNode1" presStyleIdx="4" presStyleCnt="6"/>
      <dgm:spPr/>
    </dgm:pt>
    <dgm:pt modelId="{38D9F1C6-8D21-4529-B6DB-180FCCB7CD83}" type="pres">
      <dgm:prSet presAssocID="{5C594591-4FC0-4CA3-9787-0604A9FF0E3B}" presName="horz1" presStyleCnt="0"/>
      <dgm:spPr/>
    </dgm:pt>
    <dgm:pt modelId="{F8A8DAB8-6428-49D4-8624-A37695DAA8C4}" type="pres">
      <dgm:prSet presAssocID="{5C594591-4FC0-4CA3-9787-0604A9FF0E3B}" presName="tx1" presStyleLbl="revTx" presStyleIdx="4" presStyleCnt="6"/>
      <dgm:spPr/>
    </dgm:pt>
    <dgm:pt modelId="{8BF41340-9881-4963-93D5-A02A87FAF757}" type="pres">
      <dgm:prSet presAssocID="{5C594591-4FC0-4CA3-9787-0604A9FF0E3B}" presName="vert1" presStyleCnt="0"/>
      <dgm:spPr/>
    </dgm:pt>
    <dgm:pt modelId="{6D9E2CA5-5F3D-4AAE-9265-314C7DD08193}" type="pres">
      <dgm:prSet presAssocID="{3E6F96D7-0935-4CFE-84A6-4576F0598763}" presName="thickLine" presStyleLbl="alignNode1" presStyleIdx="5" presStyleCnt="6"/>
      <dgm:spPr/>
    </dgm:pt>
    <dgm:pt modelId="{846D89A5-3DAE-46AF-ABFD-7F0B0F147F3D}" type="pres">
      <dgm:prSet presAssocID="{3E6F96D7-0935-4CFE-84A6-4576F0598763}" presName="horz1" presStyleCnt="0"/>
      <dgm:spPr/>
    </dgm:pt>
    <dgm:pt modelId="{E92B145F-28F5-41F0-8A7E-3BE70E055FE3}" type="pres">
      <dgm:prSet presAssocID="{3E6F96D7-0935-4CFE-84A6-4576F0598763}" presName="tx1" presStyleLbl="revTx" presStyleIdx="5" presStyleCnt="6"/>
      <dgm:spPr/>
    </dgm:pt>
    <dgm:pt modelId="{B14EC22D-8C51-4880-B147-F5497707101C}" type="pres">
      <dgm:prSet presAssocID="{3E6F96D7-0935-4CFE-84A6-4576F0598763}" presName="vert1" presStyleCnt="0"/>
      <dgm:spPr/>
    </dgm:pt>
  </dgm:ptLst>
  <dgm:cxnLst>
    <dgm:cxn modelId="{80C2E70F-BEC2-4D57-BC03-2D4F86381D3F}" type="presOf" srcId="{3E6F96D7-0935-4CFE-84A6-4576F0598763}" destId="{E92B145F-28F5-41F0-8A7E-3BE70E055FE3}" srcOrd="0" destOrd="0" presId="urn:microsoft.com/office/officeart/2008/layout/LinedList"/>
    <dgm:cxn modelId="{D19F3229-FDB6-4075-A674-29A26CD249D8}" srcId="{49506E32-7F75-4220-BB47-E33FAD596ECC}" destId="{3E6F96D7-0935-4CFE-84A6-4576F0598763}" srcOrd="5" destOrd="0" parTransId="{F6386542-890D-4D02-806D-5255AC09FC9E}" sibTransId="{8641CFF1-F710-4811-A1E1-EC941A09052A}"/>
    <dgm:cxn modelId="{C0CD8B2F-EF43-4304-8BBD-9E9AC8D3836A}" srcId="{49506E32-7F75-4220-BB47-E33FAD596ECC}" destId="{52137D89-C4D6-4A1B-93C2-9AB9451F206B}" srcOrd="3" destOrd="0" parTransId="{647A9EF0-4273-4937-92B3-80C9C25BFD08}" sibTransId="{33BFA8AD-7A4C-4711-ABAB-A26EADDC5A17}"/>
    <dgm:cxn modelId="{B33F8230-2140-4EB3-BD16-E90AC10AF5ED}" srcId="{49506E32-7F75-4220-BB47-E33FAD596ECC}" destId="{F63E5FAE-6441-41A1-BFD4-FA7227E81872}" srcOrd="1" destOrd="0" parTransId="{82890584-47D1-42D6-9C9D-FBE41ED82C02}" sibTransId="{AC97F383-44CD-46D8-B2B2-12931D7F0CEB}"/>
    <dgm:cxn modelId="{C80DDC30-1D83-469C-89E4-360166FE61B6}" type="presOf" srcId="{88314D78-ED89-43F0-8061-D0EADD86B862}" destId="{2E79386F-B7E1-4563-B2D2-C285627D3F6C}" srcOrd="0" destOrd="0" presId="urn:microsoft.com/office/officeart/2008/layout/LinedList"/>
    <dgm:cxn modelId="{60420234-6658-4E20-8024-999A47FB76A3}" srcId="{49506E32-7F75-4220-BB47-E33FAD596ECC}" destId="{88314D78-ED89-43F0-8061-D0EADD86B862}" srcOrd="2" destOrd="0" parTransId="{3370ED15-6CB2-469A-9C01-0E18DE107C25}" sibTransId="{65E725A3-BFD6-40A9-BE76-B432C20A5F40}"/>
    <dgm:cxn modelId="{B9A9F77B-7412-463A-BCB0-89C18FF4DB60}" type="presOf" srcId="{49506E32-7F75-4220-BB47-E33FAD596ECC}" destId="{995D54A3-F3E2-439C-9FB3-C66542CFD862}" srcOrd="0" destOrd="0" presId="urn:microsoft.com/office/officeart/2008/layout/LinedList"/>
    <dgm:cxn modelId="{D9D7F99F-C42B-45CE-A836-DB38B7DFF020}" type="presOf" srcId="{5D426194-6D67-4C3B-A939-D0ED2DBD8D30}" destId="{5AD7F4B6-500A-4864-80F9-A8868F6E540A}" srcOrd="0" destOrd="0" presId="urn:microsoft.com/office/officeart/2008/layout/LinedList"/>
    <dgm:cxn modelId="{3C9249A0-BDF0-497C-BA61-89E4BF1B2793}" srcId="{49506E32-7F75-4220-BB47-E33FAD596ECC}" destId="{5C594591-4FC0-4CA3-9787-0604A9FF0E3B}" srcOrd="4" destOrd="0" parTransId="{46C5F7FE-C984-4F9F-B497-26DC818906BA}" sibTransId="{4A324405-DA0A-4A80-B330-55AB437968BD}"/>
    <dgm:cxn modelId="{15F241CA-C3D7-4F8B-A23B-3DE115E29E0D}" type="presOf" srcId="{5C594591-4FC0-4CA3-9787-0604A9FF0E3B}" destId="{F8A8DAB8-6428-49D4-8624-A37695DAA8C4}" srcOrd="0" destOrd="0" presId="urn:microsoft.com/office/officeart/2008/layout/LinedList"/>
    <dgm:cxn modelId="{525FAAD0-BF58-45B4-8F42-B3712CA14A1F}" type="presOf" srcId="{F63E5FAE-6441-41A1-BFD4-FA7227E81872}" destId="{48DB8E9C-FA7F-434E-B950-569B7A152A3E}" srcOrd="0" destOrd="0" presId="urn:microsoft.com/office/officeart/2008/layout/LinedList"/>
    <dgm:cxn modelId="{856F02D1-6D2D-40F9-A932-79F451DBD6A4}" type="presOf" srcId="{52137D89-C4D6-4A1B-93C2-9AB9451F206B}" destId="{B084E176-757A-437C-B5CE-F68B655A6CB1}" srcOrd="0" destOrd="0" presId="urn:microsoft.com/office/officeart/2008/layout/LinedList"/>
    <dgm:cxn modelId="{097C7BDE-CA3F-48CB-A798-56045600CEBC}" srcId="{49506E32-7F75-4220-BB47-E33FAD596ECC}" destId="{5D426194-6D67-4C3B-A939-D0ED2DBD8D30}" srcOrd="0" destOrd="0" parTransId="{79A0D42D-C072-4D37-BA9A-32928F6219A2}" sibTransId="{E5355323-538D-455C-8128-0766C21878FD}"/>
    <dgm:cxn modelId="{DCB0FB81-F5FA-4186-9B9F-3AAD2F593AF8}" type="presParOf" srcId="{995D54A3-F3E2-439C-9FB3-C66542CFD862}" destId="{38AF47D9-FB4A-4943-86D7-133F6F2AAD12}" srcOrd="0" destOrd="0" presId="urn:microsoft.com/office/officeart/2008/layout/LinedList"/>
    <dgm:cxn modelId="{065E7BB3-4AFC-46F9-913A-E943C7AB02AB}" type="presParOf" srcId="{995D54A3-F3E2-439C-9FB3-C66542CFD862}" destId="{5FD0EF72-906E-442B-A579-65346113C390}" srcOrd="1" destOrd="0" presId="urn:microsoft.com/office/officeart/2008/layout/LinedList"/>
    <dgm:cxn modelId="{6D2E312A-A64C-4DE0-8FDE-9EDDD441EA60}" type="presParOf" srcId="{5FD0EF72-906E-442B-A579-65346113C390}" destId="{5AD7F4B6-500A-4864-80F9-A8868F6E540A}" srcOrd="0" destOrd="0" presId="urn:microsoft.com/office/officeart/2008/layout/LinedList"/>
    <dgm:cxn modelId="{FD4E4A65-7FF1-495D-9BB0-F7FFD36AC00B}" type="presParOf" srcId="{5FD0EF72-906E-442B-A579-65346113C390}" destId="{9115FF59-5AEA-40A1-863E-FCFD7754BE8A}" srcOrd="1" destOrd="0" presId="urn:microsoft.com/office/officeart/2008/layout/LinedList"/>
    <dgm:cxn modelId="{9BFB17B3-BAE4-4D21-BA35-4022473DEFA0}" type="presParOf" srcId="{995D54A3-F3E2-439C-9FB3-C66542CFD862}" destId="{F42254DE-AE67-4A19-9AE0-36A41DD3954B}" srcOrd="2" destOrd="0" presId="urn:microsoft.com/office/officeart/2008/layout/LinedList"/>
    <dgm:cxn modelId="{C1BED63C-EC3C-4740-800B-30F4721F6496}" type="presParOf" srcId="{995D54A3-F3E2-439C-9FB3-C66542CFD862}" destId="{07FB04B5-CD1D-45E0-AAF7-FB2DB9437E8F}" srcOrd="3" destOrd="0" presId="urn:microsoft.com/office/officeart/2008/layout/LinedList"/>
    <dgm:cxn modelId="{53F33E7F-6F0D-47AB-9DCB-4222E2DBC7AE}" type="presParOf" srcId="{07FB04B5-CD1D-45E0-AAF7-FB2DB9437E8F}" destId="{48DB8E9C-FA7F-434E-B950-569B7A152A3E}" srcOrd="0" destOrd="0" presId="urn:microsoft.com/office/officeart/2008/layout/LinedList"/>
    <dgm:cxn modelId="{14EA77B0-99D4-4903-A9FF-0A302FA81D4D}" type="presParOf" srcId="{07FB04B5-CD1D-45E0-AAF7-FB2DB9437E8F}" destId="{2632CEE0-CD66-4A11-9E22-F3EA44633AF2}" srcOrd="1" destOrd="0" presId="urn:microsoft.com/office/officeart/2008/layout/LinedList"/>
    <dgm:cxn modelId="{7C596C81-06F6-42E9-9C34-6121BD542E53}" type="presParOf" srcId="{995D54A3-F3E2-439C-9FB3-C66542CFD862}" destId="{54AEBE83-44C3-4DE2-81F3-6C89C73247B0}" srcOrd="4" destOrd="0" presId="urn:microsoft.com/office/officeart/2008/layout/LinedList"/>
    <dgm:cxn modelId="{320BF511-C5FC-4E45-A4BB-ABAC49F99C0B}" type="presParOf" srcId="{995D54A3-F3E2-439C-9FB3-C66542CFD862}" destId="{C768CE41-41C1-44C0-9C3D-67900C332595}" srcOrd="5" destOrd="0" presId="urn:microsoft.com/office/officeart/2008/layout/LinedList"/>
    <dgm:cxn modelId="{76971810-2B2B-4340-A72A-7025B8E870C2}" type="presParOf" srcId="{C768CE41-41C1-44C0-9C3D-67900C332595}" destId="{2E79386F-B7E1-4563-B2D2-C285627D3F6C}" srcOrd="0" destOrd="0" presId="urn:microsoft.com/office/officeart/2008/layout/LinedList"/>
    <dgm:cxn modelId="{FD7EE7B1-7650-44DB-A91F-DBB7159303D1}" type="presParOf" srcId="{C768CE41-41C1-44C0-9C3D-67900C332595}" destId="{0C81A9A8-6403-414A-A1E0-28B7708F0174}" srcOrd="1" destOrd="0" presId="urn:microsoft.com/office/officeart/2008/layout/LinedList"/>
    <dgm:cxn modelId="{62BC96EB-9BCB-45FE-9F03-BA4DBFF25E1E}" type="presParOf" srcId="{995D54A3-F3E2-439C-9FB3-C66542CFD862}" destId="{CE2D271F-E9DC-450D-BB0D-DBE4EC1CE7A9}" srcOrd="6" destOrd="0" presId="urn:microsoft.com/office/officeart/2008/layout/LinedList"/>
    <dgm:cxn modelId="{9F35B76D-E24E-4AD5-B1E2-B621CDF2CBCD}" type="presParOf" srcId="{995D54A3-F3E2-439C-9FB3-C66542CFD862}" destId="{C6E50AE5-1851-4133-94FC-0A9486D821E7}" srcOrd="7" destOrd="0" presId="urn:microsoft.com/office/officeart/2008/layout/LinedList"/>
    <dgm:cxn modelId="{51FD5551-7FFA-4A7C-B6F1-9A1F81B18BDB}" type="presParOf" srcId="{C6E50AE5-1851-4133-94FC-0A9486D821E7}" destId="{B084E176-757A-437C-B5CE-F68B655A6CB1}" srcOrd="0" destOrd="0" presId="urn:microsoft.com/office/officeart/2008/layout/LinedList"/>
    <dgm:cxn modelId="{BE46A82A-D952-4130-A0A3-63326AEF64B6}" type="presParOf" srcId="{C6E50AE5-1851-4133-94FC-0A9486D821E7}" destId="{FCFC3C81-C54F-4239-A2FB-7F3314DEE04C}" srcOrd="1" destOrd="0" presId="urn:microsoft.com/office/officeart/2008/layout/LinedList"/>
    <dgm:cxn modelId="{2022BD76-3951-40AD-AEF6-783E00D1E80C}" type="presParOf" srcId="{995D54A3-F3E2-439C-9FB3-C66542CFD862}" destId="{183F02D8-AEA8-450D-9965-79A9703ABB58}" srcOrd="8" destOrd="0" presId="urn:microsoft.com/office/officeart/2008/layout/LinedList"/>
    <dgm:cxn modelId="{7E542240-AC96-4787-BFE1-18A6E48170E6}" type="presParOf" srcId="{995D54A3-F3E2-439C-9FB3-C66542CFD862}" destId="{38D9F1C6-8D21-4529-B6DB-180FCCB7CD83}" srcOrd="9" destOrd="0" presId="urn:microsoft.com/office/officeart/2008/layout/LinedList"/>
    <dgm:cxn modelId="{9697BC26-BF07-4C25-BE0F-F630DAC02660}" type="presParOf" srcId="{38D9F1C6-8D21-4529-B6DB-180FCCB7CD83}" destId="{F8A8DAB8-6428-49D4-8624-A37695DAA8C4}" srcOrd="0" destOrd="0" presId="urn:microsoft.com/office/officeart/2008/layout/LinedList"/>
    <dgm:cxn modelId="{75D6D757-1DB1-426A-9F46-E6A861D9C455}" type="presParOf" srcId="{38D9F1C6-8D21-4529-B6DB-180FCCB7CD83}" destId="{8BF41340-9881-4963-93D5-A02A87FAF757}" srcOrd="1" destOrd="0" presId="urn:microsoft.com/office/officeart/2008/layout/LinedList"/>
    <dgm:cxn modelId="{EB19CF50-F1F4-40F7-9593-F54928FFA695}" type="presParOf" srcId="{995D54A3-F3E2-439C-9FB3-C66542CFD862}" destId="{6D9E2CA5-5F3D-4AAE-9265-314C7DD08193}" srcOrd="10" destOrd="0" presId="urn:microsoft.com/office/officeart/2008/layout/LinedList"/>
    <dgm:cxn modelId="{72E2B780-47A1-4BC9-AF1D-E19527FA440B}" type="presParOf" srcId="{995D54A3-F3E2-439C-9FB3-C66542CFD862}" destId="{846D89A5-3DAE-46AF-ABFD-7F0B0F147F3D}" srcOrd="11" destOrd="0" presId="urn:microsoft.com/office/officeart/2008/layout/LinedList"/>
    <dgm:cxn modelId="{4D956C69-003F-4EC9-9029-D81A5276F8AF}" type="presParOf" srcId="{846D89A5-3DAE-46AF-ABFD-7F0B0F147F3D}" destId="{E92B145F-28F5-41F0-8A7E-3BE70E055FE3}" srcOrd="0" destOrd="0" presId="urn:microsoft.com/office/officeart/2008/layout/LinedList"/>
    <dgm:cxn modelId="{447AB904-12F4-48E8-88BC-EC30092EE9FE}" type="presParOf" srcId="{846D89A5-3DAE-46AF-ABFD-7F0B0F147F3D}" destId="{B14EC22D-8C51-4880-B147-F5497707101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9ED7A-515B-47A4-B7A4-D37953F848F3}" type="doc">
      <dgm:prSet loTypeId="urn:microsoft.com/office/officeart/2005/8/layout/hierarchy1" loCatId="hierarchy" qsTypeId="urn:microsoft.com/office/officeart/2005/8/quickstyle/simple4" qsCatId="simple" csTypeId="urn:microsoft.com/office/officeart/2005/8/colors/accent0_2" csCatId="mainScheme" phldr="1"/>
      <dgm:spPr/>
      <dgm:t>
        <a:bodyPr/>
        <a:lstStyle/>
        <a:p>
          <a:endParaRPr lang="en-US"/>
        </a:p>
      </dgm:t>
    </dgm:pt>
    <dgm:pt modelId="{BE0C60D2-2D1E-4BC5-972C-328BC13B3A0E}">
      <dgm:prSet/>
      <dgm:spPr>
        <a:solidFill>
          <a:schemeClr val="tx1">
            <a:alpha val="90000"/>
          </a:schemeClr>
        </a:solidFill>
      </dgm:spPr>
      <dgm:t>
        <a:bodyPr/>
        <a:lstStyle/>
        <a:p>
          <a:r>
            <a:rPr lang="en-US" baseline="0">
              <a:solidFill>
                <a:schemeClr val="bg1"/>
              </a:solidFill>
            </a:rPr>
            <a:t>Documentation is required for shifts in excess of 16 hours.</a:t>
          </a:r>
          <a:endParaRPr lang="en-US">
            <a:solidFill>
              <a:schemeClr val="bg1"/>
            </a:solidFill>
          </a:endParaRPr>
        </a:p>
      </dgm:t>
    </dgm:pt>
    <dgm:pt modelId="{0906A86F-8B87-45A7-BF9F-61A69BF1EAF7}" type="parTrans" cxnId="{368692D4-EDC4-4A07-A531-546D5CF4055B}">
      <dgm:prSet/>
      <dgm:spPr/>
      <dgm:t>
        <a:bodyPr/>
        <a:lstStyle/>
        <a:p>
          <a:endParaRPr lang="en-US"/>
        </a:p>
      </dgm:t>
    </dgm:pt>
    <dgm:pt modelId="{F9450F9E-908C-42CE-B406-B6D393782BF9}" type="sibTrans" cxnId="{368692D4-EDC4-4A07-A531-546D5CF4055B}">
      <dgm:prSet/>
      <dgm:spPr/>
      <dgm:t>
        <a:bodyPr/>
        <a:lstStyle/>
        <a:p>
          <a:endParaRPr lang="en-US"/>
        </a:p>
      </dgm:t>
    </dgm:pt>
    <dgm:pt modelId="{290CE046-6F97-495A-9EC6-61E7BC41E0DE}">
      <dgm:prSet/>
      <dgm:spPr>
        <a:solidFill>
          <a:schemeClr val="tx1">
            <a:alpha val="90000"/>
          </a:schemeClr>
        </a:solidFill>
      </dgm:spPr>
      <dgm:t>
        <a:bodyPr/>
        <a:lstStyle/>
        <a:p>
          <a:r>
            <a:rPr lang="en-US" baseline="0">
              <a:solidFill>
                <a:schemeClr val="bg1"/>
              </a:solidFill>
            </a:rPr>
            <a:t>Minimum 2:1 work-to-rest ratio (for every two hours of work or travel, provide one hour of sleep and/or rest)</a:t>
          </a:r>
          <a:endParaRPr lang="en-US">
            <a:solidFill>
              <a:schemeClr val="bg1"/>
            </a:solidFill>
          </a:endParaRPr>
        </a:p>
      </dgm:t>
    </dgm:pt>
    <dgm:pt modelId="{23D4B45A-3991-4CC1-AC20-A3ACA49DD759}" type="parTrans" cxnId="{F2C04BF3-0BE2-40C4-A9BD-C0CDD4095401}">
      <dgm:prSet/>
      <dgm:spPr/>
      <dgm:t>
        <a:bodyPr/>
        <a:lstStyle/>
        <a:p>
          <a:endParaRPr lang="en-US"/>
        </a:p>
      </dgm:t>
    </dgm:pt>
    <dgm:pt modelId="{236C3223-8CE5-4C02-944A-F8F5D1BF6334}" type="sibTrans" cxnId="{F2C04BF3-0BE2-40C4-A9BD-C0CDD4095401}">
      <dgm:prSet/>
      <dgm:spPr/>
      <dgm:t>
        <a:bodyPr/>
        <a:lstStyle/>
        <a:p>
          <a:endParaRPr lang="en-US"/>
        </a:p>
      </dgm:t>
    </dgm:pt>
    <dgm:pt modelId="{3A59F5F2-67B0-4F80-A41D-5D11F4002C38}" type="pres">
      <dgm:prSet presAssocID="{5239ED7A-515B-47A4-B7A4-D37953F848F3}" presName="hierChild1" presStyleCnt="0">
        <dgm:presLayoutVars>
          <dgm:chPref val="1"/>
          <dgm:dir/>
          <dgm:animOne val="branch"/>
          <dgm:animLvl val="lvl"/>
          <dgm:resizeHandles/>
        </dgm:presLayoutVars>
      </dgm:prSet>
      <dgm:spPr/>
    </dgm:pt>
    <dgm:pt modelId="{646BB0A0-9A0A-4A1E-AB31-C2011EE573F2}" type="pres">
      <dgm:prSet presAssocID="{BE0C60D2-2D1E-4BC5-972C-328BC13B3A0E}" presName="hierRoot1" presStyleCnt="0"/>
      <dgm:spPr/>
    </dgm:pt>
    <dgm:pt modelId="{D0F3EBFD-AB0C-4491-A397-3721C67730CA}" type="pres">
      <dgm:prSet presAssocID="{BE0C60D2-2D1E-4BC5-972C-328BC13B3A0E}" presName="composite" presStyleCnt="0"/>
      <dgm:spPr/>
    </dgm:pt>
    <dgm:pt modelId="{3749CB67-C981-4F6C-A2FF-7ECC32FF07E8}" type="pres">
      <dgm:prSet presAssocID="{BE0C60D2-2D1E-4BC5-972C-328BC13B3A0E}" presName="background" presStyleLbl="node0" presStyleIdx="0" presStyleCnt="2"/>
      <dgm:spPr/>
    </dgm:pt>
    <dgm:pt modelId="{24097FAA-6F76-4772-81C7-CDC70425B656}" type="pres">
      <dgm:prSet presAssocID="{BE0C60D2-2D1E-4BC5-972C-328BC13B3A0E}" presName="text" presStyleLbl="fgAcc0" presStyleIdx="0" presStyleCnt="2">
        <dgm:presLayoutVars>
          <dgm:chPref val="3"/>
        </dgm:presLayoutVars>
      </dgm:prSet>
      <dgm:spPr/>
    </dgm:pt>
    <dgm:pt modelId="{92FFB640-96F5-48D8-B4B4-46F4D92F7312}" type="pres">
      <dgm:prSet presAssocID="{BE0C60D2-2D1E-4BC5-972C-328BC13B3A0E}" presName="hierChild2" presStyleCnt="0"/>
      <dgm:spPr/>
    </dgm:pt>
    <dgm:pt modelId="{83183CC7-2CBE-4EC0-AFC8-9CCE3818E104}" type="pres">
      <dgm:prSet presAssocID="{290CE046-6F97-495A-9EC6-61E7BC41E0DE}" presName="hierRoot1" presStyleCnt="0"/>
      <dgm:spPr/>
    </dgm:pt>
    <dgm:pt modelId="{5E365FEF-9FF5-4A80-91E1-2ACDB46BFDC9}" type="pres">
      <dgm:prSet presAssocID="{290CE046-6F97-495A-9EC6-61E7BC41E0DE}" presName="composite" presStyleCnt="0"/>
      <dgm:spPr/>
    </dgm:pt>
    <dgm:pt modelId="{60FA7DF5-7C3D-4CE1-91F6-2EB86E44F073}" type="pres">
      <dgm:prSet presAssocID="{290CE046-6F97-495A-9EC6-61E7BC41E0DE}" presName="background" presStyleLbl="node0" presStyleIdx="1" presStyleCnt="2"/>
      <dgm:spPr/>
    </dgm:pt>
    <dgm:pt modelId="{57BFCE6F-536C-4450-A066-F0DA0E6ABE54}" type="pres">
      <dgm:prSet presAssocID="{290CE046-6F97-495A-9EC6-61E7BC41E0DE}" presName="text" presStyleLbl="fgAcc0" presStyleIdx="1" presStyleCnt="2">
        <dgm:presLayoutVars>
          <dgm:chPref val="3"/>
        </dgm:presLayoutVars>
      </dgm:prSet>
      <dgm:spPr/>
    </dgm:pt>
    <dgm:pt modelId="{669E33E0-38D2-4E4C-9EBA-A80B7940974C}" type="pres">
      <dgm:prSet presAssocID="{290CE046-6F97-495A-9EC6-61E7BC41E0DE}" presName="hierChild2" presStyleCnt="0"/>
      <dgm:spPr/>
    </dgm:pt>
  </dgm:ptLst>
  <dgm:cxnLst>
    <dgm:cxn modelId="{A4F85E24-C489-4691-86A5-13F96FC38867}" type="presOf" srcId="{5239ED7A-515B-47A4-B7A4-D37953F848F3}" destId="{3A59F5F2-67B0-4F80-A41D-5D11F4002C38}" srcOrd="0" destOrd="0" presId="urn:microsoft.com/office/officeart/2005/8/layout/hierarchy1"/>
    <dgm:cxn modelId="{4BFCC8B4-22F7-43C3-905B-6719D519E0FB}" type="presOf" srcId="{290CE046-6F97-495A-9EC6-61E7BC41E0DE}" destId="{57BFCE6F-536C-4450-A066-F0DA0E6ABE54}" srcOrd="0" destOrd="0" presId="urn:microsoft.com/office/officeart/2005/8/layout/hierarchy1"/>
    <dgm:cxn modelId="{368692D4-EDC4-4A07-A531-546D5CF4055B}" srcId="{5239ED7A-515B-47A4-B7A4-D37953F848F3}" destId="{BE0C60D2-2D1E-4BC5-972C-328BC13B3A0E}" srcOrd="0" destOrd="0" parTransId="{0906A86F-8B87-45A7-BF9F-61A69BF1EAF7}" sibTransId="{F9450F9E-908C-42CE-B406-B6D393782BF9}"/>
    <dgm:cxn modelId="{F2C04BF3-0BE2-40C4-A9BD-C0CDD4095401}" srcId="{5239ED7A-515B-47A4-B7A4-D37953F848F3}" destId="{290CE046-6F97-495A-9EC6-61E7BC41E0DE}" srcOrd="1" destOrd="0" parTransId="{23D4B45A-3991-4CC1-AC20-A3ACA49DD759}" sibTransId="{236C3223-8CE5-4C02-944A-F8F5D1BF6334}"/>
    <dgm:cxn modelId="{95EF23FE-97E6-4706-8B44-47D83053504C}" type="presOf" srcId="{BE0C60D2-2D1E-4BC5-972C-328BC13B3A0E}" destId="{24097FAA-6F76-4772-81C7-CDC70425B656}" srcOrd="0" destOrd="0" presId="urn:microsoft.com/office/officeart/2005/8/layout/hierarchy1"/>
    <dgm:cxn modelId="{97C9122E-6A53-41B2-B03B-84CFD47B899A}" type="presParOf" srcId="{3A59F5F2-67B0-4F80-A41D-5D11F4002C38}" destId="{646BB0A0-9A0A-4A1E-AB31-C2011EE573F2}" srcOrd="0" destOrd="0" presId="urn:microsoft.com/office/officeart/2005/8/layout/hierarchy1"/>
    <dgm:cxn modelId="{A9B8B1A3-8550-4BC8-9591-93A292197D65}" type="presParOf" srcId="{646BB0A0-9A0A-4A1E-AB31-C2011EE573F2}" destId="{D0F3EBFD-AB0C-4491-A397-3721C67730CA}" srcOrd="0" destOrd="0" presId="urn:microsoft.com/office/officeart/2005/8/layout/hierarchy1"/>
    <dgm:cxn modelId="{439D41E5-8B7D-40F4-9A5E-AC42C1373F11}" type="presParOf" srcId="{D0F3EBFD-AB0C-4491-A397-3721C67730CA}" destId="{3749CB67-C981-4F6C-A2FF-7ECC32FF07E8}" srcOrd="0" destOrd="0" presId="urn:microsoft.com/office/officeart/2005/8/layout/hierarchy1"/>
    <dgm:cxn modelId="{05D5A0CB-BEA3-47FD-800D-E7A5DABB9C92}" type="presParOf" srcId="{D0F3EBFD-AB0C-4491-A397-3721C67730CA}" destId="{24097FAA-6F76-4772-81C7-CDC70425B656}" srcOrd="1" destOrd="0" presId="urn:microsoft.com/office/officeart/2005/8/layout/hierarchy1"/>
    <dgm:cxn modelId="{C8336D20-4331-4319-9B0B-17431598E328}" type="presParOf" srcId="{646BB0A0-9A0A-4A1E-AB31-C2011EE573F2}" destId="{92FFB640-96F5-48D8-B4B4-46F4D92F7312}" srcOrd="1" destOrd="0" presId="urn:microsoft.com/office/officeart/2005/8/layout/hierarchy1"/>
    <dgm:cxn modelId="{F03CEBD1-A875-435C-B5F6-5517134926D5}" type="presParOf" srcId="{3A59F5F2-67B0-4F80-A41D-5D11F4002C38}" destId="{83183CC7-2CBE-4EC0-AFC8-9CCE3818E104}" srcOrd="1" destOrd="0" presId="urn:microsoft.com/office/officeart/2005/8/layout/hierarchy1"/>
    <dgm:cxn modelId="{770620C2-DA34-458C-A377-0AA5C2C57DB9}" type="presParOf" srcId="{83183CC7-2CBE-4EC0-AFC8-9CCE3818E104}" destId="{5E365FEF-9FF5-4A80-91E1-2ACDB46BFDC9}" srcOrd="0" destOrd="0" presId="urn:microsoft.com/office/officeart/2005/8/layout/hierarchy1"/>
    <dgm:cxn modelId="{EBEFB689-3FD3-4DAD-8906-FDE4B93EE90B}" type="presParOf" srcId="{5E365FEF-9FF5-4A80-91E1-2ACDB46BFDC9}" destId="{60FA7DF5-7C3D-4CE1-91F6-2EB86E44F073}" srcOrd="0" destOrd="0" presId="urn:microsoft.com/office/officeart/2005/8/layout/hierarchy1"/>
    <dgm:cxn modelId="{9AFAB209-A6A1-4F98-8E51-80F7959E8288}" type="presParOf" srcId="{5E365FEF-9FF5-4A80-91E1-2ACDB46BFDC9}" destId="{57BFCE6F-536C-4450-A066-F0DA0E6ABE54}" srcOrd="1" destOrd="0" presId="urn:microsoft.com/office/officeart/2005/8/layout/hierarchy1"/>
    <dgm:cxn modelId="{5C01C9EA-4CF9-439E-BB14-A8C25E2E512D}" type="presParOf" srcId="{83183CC7-2CBE-4EC0-AFC8-9CCE3818E104}" destId="{669E33E0-38D2-4E4C-9EBA-A80B794097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F47D9-FB4A-4943-86D7-133F6F2AAD12}">
      <dsp:nvSpPr>
        <dsp:cNvPr id="0" name=""/>
        <dsp:cNvSpPr/>
      </dsp:nvSpPr>
      <dsp:spPr>
        <a:xfrm>
          <a:off x="0" y="2711"/>
          <a:ext cx="5927575"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D7F4B6-500A-4864-80F9-A8868F6E540A}">
      <dsp:nvSpPr>
        <dsp:cNvPr id="0" name=""/>
        <dsp:cNvSpPr/>
      </dsp:nvSpPr>
      <dsp:spPr>
        <a:xfrm>
          <a:off x="0" y="2711"/>
          <a:ext cx="5927575" cy="92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Valid state driver’s license</a:t>
          </a:r>
        </a:p>
      </dsp:txBody>
      <dsp:txXfrm>
        <a:off x="0" y="2711"/>
        <a:ext cx="5927575" cy="924784"/>
      </dsp:txXfrm>
    </dsp:sp>
    <dsp:sp modelId="{F42254DE-AE67-4A19-9AE0-36A41DD3954B}">
      <dsp:nvSpPr>
        <dsp:cNvPr id="0" name=""/>
        <dsp:cNvSpPr/>
      </dsp:nvSpPr>
      <dsp:spPr>
        <a:xfrm>
          <a:off x="0" y="927496"/>
          <a:ext cx="5927575" cy="0"/>
        </a:xfrm>
        <a:prstGeom prst="line">
          <a:avLst/>
        </a:prstGeom>
        <a:gradFill rotWithShape="0">
          <a:gsLst>
            <a:gs pos="0">
              <a:schemeClr val="accent5">
                <a:hueOff val="0"/>
                <a:satOff val="0"/>
                <a:lumOff val="-4471"/>
                <a:alphaOff val="0"/>
                <a:satMod val="103000"/>
                <a:lumMod val="102000"/>
                <a:tint val="94000"/>
              </a:schemeClr>
            </a:gs>
            <a:gs pos="50000">
              <a:schemeClr val="accent5">
                <a:hueOff val="0"/>
                <a:satOff val="0"/>
                <a:lumOff val="-4471"/>
                <a:alphaOff val="0"/>
                <a:satMod val="110000"/>
                <a:lumMod val="100000"/>
                <a:shade val="100000"/>
              </a:schemeClr>
            </a:gs>
            <a:gs pos="100000">
              <a:schemeClr val="accent5">
                <a:hueOff val="0"/>
                <a:satOff val="0"/>
                <a:lumOff val="-4471"/>
                <a:alphaOff val="0"/>
                <a:lumMod val="99000"/>
                <a:satMod val="120000"/>
                <a:shade val="78000"/>
              </a:schemeClr>
            </a:gs>
          </a:gsLst>
          <a:lin ang="5400000" scaled="0"/>
        </a:gradFill>
        <a:ln w="6350" cap="flat" cmpd="sng" algn="ctr">
          <a:solidFill>
            <a:schemeClr val="accent5">
              <a:hueOff val="0"/>
              <a:satOff val="0"/>
              <a:lumOff val="-44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DB8E9C-FA7F-434E-B950-569B7A152A3E}">
      <dsp:nvSpPr>
        <dsp:cNvPr id="0" name=""/>
        <dsp:cNvSpPr/>
      </dsp:nvSpPr>
      <dsp:spPr>
        <a:xfrm>
          <a:off x="0" y="927496"/>
          <a:ext cx="5927575" cy="92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Government Motor Vehicle Operator’s Identification Card (BLM &amp; BIA policies)</a:t>
          </a:r>
        </a:p>
      </dsp:txBody>
      <dsp:txXfrm>
        <a:off x="0" y="927496"/>
        <a:ext cx="5927575" cy="924784"/>
      </dsp:txXfrm>
    </dsp:sp>
    <dsp:sp modelId="{54AEBE83-44C3-4DE2-81F3-6C89C73247B0}">
      <dsp:nvSpPr>
        <dsp:cNvPr id="0" name=""/>
        <dsp:cNvSpPr/>
      </dsp:nvSpPr>
      <dsp:spPr>
        <a:xfrm>
          <a:off x="0" y="1852281"/>
          <a:ext cx="5927575" cy="0"/>
        </a:xfrm>
        <a:prstGeom prst="line">
          <a:avLst/>
        </a:prstGeom>
        <a:gradFill rotWithShape="0">
          <a:gsLst>
            <a:gs pos="0">
              <a:schemeClr val="accent5">
                <a:hueOff val="0"/>
                <a:satOff val="0"/>
                <a:lumOff val="-8941"/>
                <a:alphaOff val="0"/>
                <a:satMod val="103000"/>
                <a:lumMod val="102000"/>
                <a:tint val="94000"/>
              </a:schemeClr>
            </a:gs>
            <a:gs pos="50000">
              <a:schemeClr val="accent5">
                <a:hueOff val="0"/>
                <a:satOff val="0"/>
                <a:lumOff val="-8941"/>
                <a:alphaOff val="0"/>
                <a:satMod val="110000"/>
                <a:lumMod val="100000"/>
                <a:shade val="100000"/>
              </a:schemeClr>
            </a:gs>
            <a:gs pos="100000">
              <a:schemeClr val="accent5">
                <a:hueOff val="0"/>
                <a:satOff val="0"/>
                <a:lumOff val="-8941"/>
                <a:alphaOff val="0"/>
                <a:lumMod val="99000"/>
                <a:satMod val="120000"/>
                <a:shade val="78000"/>
              </a:schemeClr>
            </a:gs>
          </a:gsLst>
          <a:lin ang="5400000" scaled="0"/>
        </a:gradFill>
        <a:ln w="6350" cap="flat" cmpd="sng" algn="ctr">
          <a:solidFill>
            <a:schemeClr val="accent5">
              <a:hueOff val="0"/>
              <a:satOff val="0"/>
              <a:lumOff val="-894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E79386F-B7E1-4563-B2D2-C285627D3F6C}">
      <dsp:nvSpPr>
        <dsp:cNvPr id="0" name=""/>
        <dsp:cNvSpPr/>
      </dsp:nvSpPr>
      <dsp:spPr>
        <a:xfrm>
          <a:off x="0" y="1852281"/>
          <a:ext cx="5927575" cy="92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Defensive driver training</a:t>
          </a:r>
        </a:p>
      </dsp:txBody>
      <dsp:txXfrm>
        <a:off x="0" y="1852281"/>
        <a:ext cx="5927575" cy="924784"/>
      </dsp:txXfrm>
    </dsp:sp>
    <dsp:sp modelId="{CE2D271F-E9DC-450D-BB0D-DBE4EC1CE7A9}">
      <dsp:nvSpPr>
        <dsp:cNvPr id="0" name=""/>
        <dsp:cNvSpPr/>
      </dsp:nvSpPr>
      <dsp:spPr>
        <a:xfrm>
          <a:off x="0" y="2777066"/>
          <a:ext cx="5927575" cy="0"/>
        </a:xfrm>
        <a:prstGeom prst="line">
          <a:avLst/>
        </a:prstGeom>
        <a:gradFill rotWithShape="0">
          <a:gsLst>
            <a:gs pos="0">
              <a:schemeClr val="accent5">
                <a:hueOff val="0"/>
                <a:satOff val="0"/>
                <a:lumOff val="-13412"/>
                <a:alphaOff val="0"/>
                <a:satMod val="103000"/>
                <a:lumMod val="102000"/>
                <a:tint val="94000"/>
              </a:schemeClr>
            </a:gs>
            <a:gs pos="50000">
              <a:schemeClr val="accent5">
                <a:hueOff val="0"/>
                <a:satOff val="0"/>
                <a:lumOff val="-13412"/>
                <a:alphaOff val="0"/>
                <a:satMod val="110000"/>
                <a:lumMod val="100000"/>
                <a:shade val="100000"/>
              </a:schemeClr>
            </a:gs>
            <a:gs pos="100000">
              <a:schemeClr val="accent5">
                <a:hueOff val="0"/>
                <a:satOff val="0"/>
                <a:lumOff val="-13412"/>
                <a:alphaOff val="0"/>
                <a:lumMod val="99000"/>
                <a:satMod val="120000"/>
                <a:shade val="78000"/>
              </a:schemeClr>
            </a:gs>
          </a:gsLst>
          <a:lin ang="5400000" scaled="0"/>
        </a:gradFill>
        <a:ln w="6350" cap="flat" cmpd="sng" algn="ctr">
          <a:solidFill>
            <a:schemeClr val="accent5">
              <a:hueOff val="0"/>
              <a:satOff val="0"/>
              <a:lumOff val="-1341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084E176-757A-437C-B5CE-F68B655A6CB1}">
      <dsp:nvSpPr>
        <dsp:cNvPr id="0" name=""/>
        <dsp:cNvSpPr/>
      </dsp:nvSpPr>
      <dsp:spPr>
        <a:xfrm>
          <a:off x="0" y="2777066"/>
          <a:ext cx="5927575" cy="92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BL-300/RT-301</a:t>
          </a:r>
        </a:p>
      </dsp:txBody>
      <dsp:txXfrm>
        <a:off x="0" y="2777066"/>
        <a:ext cx="5927575" cy="924784"/>
      </dsp:txXfrm>
    </dsp:sp>
    <dsp:sp modelId="{183F02D8-AEA8-450D-9965-79A9703ABB58}">
      <dsp:nvSpPr>
        <dsp:cNvPr id="0" name=""/>
        <dsp:cNvSpPr/>
      </dsp:nvSpPr>
      <dsp:spPr>
        <a:xfrm>
          <a:off x="0" y="3701851"/>
          <a:ext cx="5927575" cy="0"/>
        </a:xfrm>
        <a:prstGeom prst="line">
          <a:avLst/>
        </a:prstGeom>
        <a:gradFill rotWithShape="0">
          <a:gsLst>
            <a:gs pos="0">
              <a:schemeClr val="accent5">
                <a:hueOff val="0"/>
                <a:satOff val="0"/>
                <a:lumOff val="-17882"/>
                <a:alphaOff val="0"/>
                <a:satMod val="103000"/>
                <a:lumMod val="102000"/>
                <a:tint val="94000"/>
              </a:schemeClr>
            </a:gs>
            <a:gs pos="50000">
              <a:schemeClr val="accent5">
                <a:hueOff val="0"/>
                <a:satOff val="0"/>
                <a:lumOff val="-17882"/>
                <a:alphaOff val="0"/>
                <a:satMod val="110000"/>
                <a:lumMod val="100000"/>
                <a:shade val="100000"/>
              </a:schemeClr>
            </a:gs>
            <a:gs pos="100000">
              <a:schemeClr val="accent5">
                <a:hueOff val="0"/>
                <a:satOff val="0"/>
                <a:lumOff val="-17882"/>
                <a:alphaOff val="0"/>
                <a:lumMod val="99000"/>
                <a:satMod val="120000"/>
                <a:shade val="78000"/>
              </a:schemeClr>
            </a:gs>
          </a:gsLst>
          <a:lin ang="5400000" scaled="0"/>
        </a:gradFill>
        <a:ln w="6350" cap="flat" cmpd="sng" algn="ctr">
          <a:solidFill>
            <a:schemeClr val="accent5">
              <a:hueOff val="0"/>
              <a:satOff val="0"/>
              <a:lumOff val="-1788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8A8DAB8-6428-49D4-8624-A37695DAA8C4}">
      <dsp:nvSpPr>
        <dsp:cNvPr id="0" name=""/>
        <dsp:cNvSpPr/>
      </dsp:nvSpPr>
      <dsp:spPr>
        <a:xfrm>
          <a:off x="0" y="3701851"/>
          <a:ext cx="5927575" cy="92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Seat belts</a:t>
          </a:r>
        </a:p>
      </dsp:txBody>
      <dsp:txXfrm>
        <a:off x="0" y="3701851"/>
        <a:ext cx="5927575" cy="924784"/>
      </dsp:txXfrm>
    </dsp:sp>
    <dsp:sp modelId="{6D9E2CA5-5F3D-4AAE-9265-314C7DD08193}">
      <dsp:nvSpPr>
        <dsp:cNvPr id="0" name=""/>
        <dsp:cNvSpPr/>
      </dsp:nvSpPr>
      <dsp:spPr>
        <a:xfrm>
          <a:off x="0" y="4626636"/>
          <a:ext cx="5927575" cy="0"/>
        </a:xfrm>
        <a:prstGeom prst="line">
          <a:avLst/>
        </a:prstGeom>
        <a:gradFill rotWithShape="0">
          <a:gsLst>
            <a:gs pos="0">
              <a:schemeClr val="accent5">
                <a:hueOff val="0"/>
                <a:satOff val="0"/>
                <a:lumOff val="-22353"/>
                <a:alphaOff val="0"/>
                <a:satMod val="103000"/>
                <a:lumMod val="102000"/>
                <a:tint val="94000"/>
              </a:schemeClr>
            </a:gs>
            <a:gs pos="50000">
              <a:schemeClr val="accent5">
                <a:hueOff val="0"/>
                <a:satOff val="0"/>
                <a:lumOff val="-22353"/>
                <a:alphaOff val="0"/>
                <a:satMod val="110000"/>
                <a:lumMod val="100000"/>
                <a:shade val="100000"/>
              </a:schemeClr>
            </a:gs>
            <a:gs pos="100000">
              <a:schemeClr val="accent5">
                <a:hueOff val="0"/>
                <a:satOff val="0"/>
                <a:lumOff val="-22353"/>
                <a:alphaOff val="0"/>
                <a:lumMod val="99000"/>
                <a:satMod val="120000"/>
                <a:shade val="78000"/>
              </a:schemeClr>
            </a:gs>
          </a:gsLst>
          <a:lin ang="5400000" scaled="0"/>
        </a:gradFill>
        <a:ln w="6350" cap="flat" cmpd="sng" algn="ctr">
          <a:solidFill>
            <a:schemeClr val="accent5">
              <a:hueOff val="0"/>
              <a:satOff val="0"/>
              <a:lumOff val="-22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2B145F-28F5-41F0-8A7E-3BE70E055FE3}">
      <dsp:nvSpPr>
        <dsp:cNvPr id="0" name=""/>
        <dsp:cNvSpPr/>
      </dsp:nvSpPr>
      <dsp:spPr>
        <a:xfrm>
          <a:off x="0" y="4626636"/>
          <a:ext cx="5927575" cy="924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Physical Fitness Inquiry for Motor Vehicle Operators (BLM policy)</a:t>
          </a:r>
        </a:p>
      </dsp:txBody>
      <dsp:txXfrm>
        <a:off x="0" y="4626636"/>
        <a:ext cx="5927575" cy="924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9CB67-C981-4F6C-A2FF-7ECC32FF07E8}">
      <dsp:nvSpPr>
        <dsp:cNvPr id="0" name=""/>
        <dsp:cNvSpPr/>
      </dsp:nvSpPr>
      <dsp:spPr>
        <a:xfrm>
          <a:off x="1253" y="53178"/>
          <a:ext cx="4399475" cy="279366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4097FAA-6F76-4772-81C7-CDC70425B656}">
      <dsp:nvSpPr>
        <dsp:cNvPr id="0" name=""/>
        <dsp:cNvSpPr/>
      </dsp:nvSpPr>
      <dsp:spPr>
        <a:xfrm>
          <a:off x="490084" y="517568"/>
          <a:ext cx="4399475" cy="2793667"/>
        </a:xfrm>
        <a:prstGeom prst="roundRect">
          <a:avLst>
            <a:gd name="adj" fmla="val 10000"/>
          </a:avLst>
        </a:prstGeom>
        <a:solidFill>
          <a:schemeClr val="tx1">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baseline="0">
              <a:solidFill>
                <a:schemeClr val="bg1"/>
              </a:solidFill>
            </a:rPr>
            <a:t>Documentation is required for shifts in excess of 16 hours.</a:t>
          </a:r>
          <a:endParaRPr lang="en-US" sz="3100" kern="1200">
            <a:solidFill>
              <a:schemeClr val="bg1"/>
            </a:solidFill>
          </a:endParaRPr>
        </a:p>
      </dsp:txBody>
      <dsp:txXfrm>
        <a:off x="571908" y="599392"/>
        <a:ext cx="4235827" cy="2630019"/>
      </dsp:txXfrm>
    </dsp:sp>
    <dsp:sp modelId="{60FA7DF5-7C3D-4CE1-91F6-2EB86E44F073}">
      <dsp:nvSpPr>
        <dsp:cNvPr id="0" name=""/>
        <dsp:cNvSpPr/>
      </dsp:nvSpPr>
      <dsp:spPr>
        <a:xfrm>
          <a:off x="5378390" y="53178"/>
          <a:ext cx="4399475" cy="279366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7BFCE6F-536C-4450-A066-F0DA0E6ABE54}">
      <dsp:nvSpPr>
        <dsp:cNvPr id="0" name=""/>
        <dsp:cNvSpPr/>
      </dsp:nvSpPr>
      <dsp:spPr>
        <a:xfrm>
          <a:off x="5867220" y="517568"/>
          <a:ext cx="4399475" cy="2793667"/>
        </a:xfrm>
        <a:prstGeom prst="roundRect">
          <a:avLst>
            <a:gd name="adj" fmla="val 10000"/>
          </a:avLst>
        </a:prstGeom>
        <a:solidFill>
          <a:schemeClr val="tx1">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baseline="0">
              <a:solidFill>
                <a:schemeClr val="bg1"/>
              </a:solidFill>
            </a:rPr>
            <a:t>Minimum 2:1 work-to-rest ratio (for every two hours of work or travel, provide one hour of sleep and/or rest)</a:t>
          </a:r>
          <a:endParaRPr lang="en-US" sz="3100" kern="1200">
            <a:solidFill>
              <a:schemeClr val="bg1"/>
            </a:solidFill>
          </a:endParaRPr>
        </a:p>
      </dsp:txBody>
      <dsp:txXfrm>
        <a:off x="5949044" y="599392"/>
        <a:ext cx="4235827" cy="26300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0AE3C0-C0E9-40F8-963A-C710B0868C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DB19749-4C26-46F6-A13E-4F2E91EC14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B2F5F-49ED-40E3-A1A5-941FF8279870}" type="datetimeFigureOut">
              <a:rPr lang="en-US" smtClean="0"/>
              <a:t>2/12/2024</a:t>
            </a:fld>
            <a:endParaRPr lang="en-US" dirty="0"/>
          </a:p>
        </p:txBody>
      </p:sp>
      <p:sp>
        <p:nvSpPr>
          <p:cNvPr id="4" name="Footer Placeholder 3">
            <a:extLst>
              <a:ext uri="{FF2B5EF4-FFF2-40B4-BE49-F238E27FC236}">
                <a16:creationId xmlns:a16="http://schemas.microsoft.com/office/drawing/2014/main" id="{49826E5B-3572-4EEA-91A0-FE0838ED61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81D8116-DB0F-4C4A-85AD-5331C0D78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DB74FA-BCF5-412C-B474-5CA730E53DF5}" type="slidenum">
              <a:rPr lang="en-US" smtClean="0"/>
              <a:t>‹#›</a:t>
            </a:fld>
            <a:endParaRPr lang="en-US" dirty="0"/>
          </a:p>
        </p:txBody>
      </p:sp>
    </p:spTree>
    <p:extLst>
      <p:ext uri="{BB962C8B-B14F-4D97-AF65-F5344CB8AC3E}">
        <p14:creationId xmlns:p14="http://schemas.microsoft.com/office/powerpoint/2010/main" val="142564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C1060-699B-414A-8D16-7630F8BDD05E}"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DF348-2A86-4531-BD4E-BD8C0BBDAD47}" type="slidenum">
              <a:rPr lang="en-US" smtClean="0"/>
              <a:t>‹#›</a:t>
            </a:fld>
            <a:endParaRPr lang="en-US" dirty="0"/>
          </a:p>
        </p:txBody>
      </p:sp>
    </p:spTree>
    <p:extLst>
      <p:ext uri="{BB962C8B-B14F-4D97-AF65-F5344CB8AC3E}">
        <p14:creationId xmlns:p14="http://schemas.microsoft.com/office/powerpoint/2010/main" val="227887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a:t>
            </a:fld>
            <a:endParaRPr lang="en-US" altLang="en-US"/>
          </a:p>
        </p:txBody>
      </p:sp>
    </p:spTree>
    <p:extLst>
      <p:ext uri="{BB962C8B-B14F-4D97-AF65-F5344CB8AC3E}">
        <p14:creationId xmlns:p14="http://schemas.microsoft.com/office/powerpoint/2010/main" val="3390234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25 IAM Chapter 4 is the official BIA driving policy, updated in April 2020.  This sets the duty day limitations for one driver at 8 hours.  This is also in the 2022 Red Book.</a:t>
            </a:r>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11</a:t>
            </a:fld>
            <a:endParaRPr lang="en-US" altLang="en-US"/>
          </a:p>
        </p:txBody>
      </p:sp>
    </p:spTree>
    <p:extLst>
      <p:ext uri="{BB962C8B-B14F-4D97-AF65-F5344CB8AC3E}">
        <p14:creationId xmlns:p14="http://schemas.microsoft.com/office/powerpoint/2010/main" val="14604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Differs from a full morning PM check as you are not completing full inspection. Ensuring everything is secured and no hazards exist that will impede vehicle operation. Covered in later </a:t>
            </a:r>
            <a:r>
              <a:rPr lang="en-US"/>
              <a:t>unit in depth</a:t>
            </a:r>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21</a:t>
            </a:fld>
            <a:endParaRPr lang="en-US" dirty="0"/>
          </a:p>
        </p:txBody>
      </p:sp>
    </p:spTree>
    <p:extLst>
      <p:ext uri="{BB962C8B-B14F-4D97-AF65-F5344CB8AC3E}">
        <p14:creationId xmlns:p14="http://schemas.microsoft.com/office/powerpoint/2010/main" val="388929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26</a:t>
            </a:fld>
            <a:endParaRPr lang="en-US" dirty="0"/>
          </a:p>
        </p:txBody>
      </p:sp>
    </p:spTree>
    <p:extLst>
      <p:ext uri="{BB962C8B-B14F-4D97-AF65-F5344CB8AC3E}">
        <p14:creationId xmlns:p14="http://schemas.microsoft.com/office/powerpoint/2010/main" val="249408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BLM/BIA utilizes tailgate safety sessions as a component of discussing the risk assessment and identifying mitigations for hazards. Can be done at any time but mostly completed when performing tasks outside </a:t>
            </a:r>
            <a:r>
              <a:rPr lang="en-US">
                <a:latin typeface="Calibri"/>
                <a:cs typeface="Calibri"/>
              </a:rPr>
              <a:t>routine parameters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27</a:t>
            </a:fld>
            <a:endParaRPr lang="en-US" altLang="en-US"/>
          </a:p>
        </p:txBody>
      </p:sp>
    </p:spTree>
    <p:extLst>
      <p:ext uri="{BB962C8B-B14F-4D97-AF65-F5344CB8AC3E}">
        <p14:creationId xmlns:p14="http://schemas.microsoft.com/office/powerpoint/2010/main" val="236140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are set in place because of what has happened before. For safety.</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a:t>
            </a:fld>
            <a:endParaRPr lang="en-US" altLang="en-US"/>
          </a:p>
        </p:txBody>
      </p:sp>
    </p:spTree>
    <p:extLst>
      <p:ext uri="{BB962C8B-B14F-4D97-AF65-F5344CB8AC3E}">
        <p14:creationId xmlns:p14="http://schemas.microsoft.com/office/powerpoint/2010/main" val="264002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 For Duty</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4</a:t>
            </a:fld>
            <a:endParaRPr lang="en-US" altLang="en-US"/>
          </a:p>
        </p:txBody>
      </p:sp>
    </p:spTree>
    <p:extLst>
      <p:ext uri="{BB962C8B-B14F-4D97-AF65-F5344CB8AC3E}">
        <p14:creationId xmlns:p14="http://schemas.microsoft.com/office/powerpoint/2010/main" val="10395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5</a:t>
            </a:fld>
            <a:endParaRPr lang="en-US" dirty="0"/>
          </a:p>
        </p:txBody>
      </p:sp>
    </p:spTree>
    <p:extLst>
      <p:ext uri="{BB962C8B-B14F-4D97-AF65-F5344CB8AC3E}">
        <p14:creationId xmlns:p14="http://schemas.microsoft.com/office/powerpoint/2010/main" val="190636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DF348-2A86-4531-BD4E-BD8C0BBDAD47}" type="slidenum">
              <a:rPr lang="en-US" smtClean="0"/>
              <a:t>6</a:t>
            </a:fld>
            <a:endParaRPr lang="en-US" dirty="0"/>
          </a:p>
        </p:txBody>
      </p:sp>
    </p:spTree>
    <p:extLst>
      <p:ext uri="{BB962C8B-B14F-4D97-AF65-F5344CB8AC3E}">
        <p14:creationId xmlns:p14="http://schemas.microsoft.com/office/powerpoint/2010/main" val="98196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all DOT policies enacted for each state – signs, speed limits, etc.</a:t>
            </a:r>
          </a:p>
        </p:txBody>
      </p:sp>
      <p:sp>
        <p:nvSpPr>
          <p:cNvPr id="4" name="Slide Number Placeholder 3"/>
          <p:cNvSpPr>
            <a:spLocks noGrp="1"/>
          </p:cNvSpPr>
          <p:nvPr>
            <p:ph type="sldNum" sz="quarter" idx="5"/>
          </p:nvPr>
        </p:nvSpPr>
        <p:spPr/>
        <p:txBody>
          <a:bodyPr/>
          <a:lstStyle/>
          <a:p>
            <a:fld id="{D5ADF348-2A86-4531-BD4E-BD8C0BBDAD47}" type="slidenum">
              <a:rPr lang="en-US" smtClean="0"/>
              <a:t>7</a:t>
            </a:fld>
            <a:endParaRPr lang="en-US" dirty="0"/>
          </a:p>
        </p:txBody>
      </p:sp>
    </p:spTree>
    <p:extLst>
      <p:ext uri="{BB962C8B-B14F-4D97-AF65-F5344CB8AC3E}">
        <p14:creationId xmlns:p14="http://schemas.microsoft.com/office/powerpoint/2010/main" val="126914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Lights and Sirens Policy may differ from unit to unit. Ensure you know your units policy and the policy for requirements when off unit. RLS is a separate training</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8</a:t>
            </a:fld>
            <a:endParaRPr lang="en-US" altLang="en-US"/>
          </a:p>
        </p:txBody>
      </p:sp>
    </p:spTree>
    <p:extLst>
      <p:ext uri="{BB962C8B-B14F-4D97-AF65-F5344CB8AC3E}">
        <p14:creationId xmlns:p14="http://schemas.microsoft.com/office/powerpoint/2010/main" val="57346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Government Motor Vehicle Operator’s Identification Card:</a:t>
            </a:r>
          </a:p>
          <a:p>
            <a:r>
              <a:rPr lang="en-US" dirty="0">
                <a:latin typeface="Calibri"/>
                <a:cs typeface="Calibri"/>
              </a:rPr>
              <a:t>BLM – BLM Form 1112-11, Motor Vehicle/Special Equipment Authorization</a:t>
            </a:r>
          </a:p>
          <a:p>
            <a:r>
              <a:rPr lang="en-US" dirty="0">
                <a:latin typeface="Calibri"/>
                <a:cs typeface="Calibri"/>
              </a:rPr>
              <a:t>BIA – GSA Form 3607, Motor Vehicle Operator’s License and Driving Record (annually)</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a:pPr>
                <a:defRPr/>
              </a:pPr>
              <a:t>9</a:t>
            </a:fld>
            <a:endParaRPr lang="en-US" altLang="en-US"/>
          </a:p>
        </p:txBody>
      </p:sp>
    </p:spTree>
    <p:extLst>
      <p:ext uri="{BB962C8B-B14F-4D97-AF65-F5344CB8AC3E}">
        <p14:creationId xmlns:p14="http://schemas.microsoft.com/office/powerpoint/2010/main" val="391216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ELDT information with class _ Entry Level Driver Training Requirements</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10</a:t>
            </a:fld>
            <a:endParaRPr lang="en-US" altLang="en-US"/>
          </a:p>
        </p:txBody>
      </p:sp>
    </p:spTree>
    <p:extLst>
      <p:ext uri="{BB962C8B-B14F-4D97-AF65-F5344CB8AC3E}">
        <p14:creationId xmlns:p14="http://schemas.microsoft.com/office/powerpoint/2010/main" val="25376382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947BE1-D586-49AE-B2E6-EE426AA239B3}"/>
              </a:ext>
              <a:ext uri="{C183D7F6-B498-43B3-948B-1728B52AA6E4}">
                <adec:decorative xmlns:adec="http://schemas.microsoft.com/office/drawing/2017/decorative" val="1"/>
              </a:ext>
            </a:extLst>
          </p:cNvPr>
          <p:cNvSpPr/>
          <p:nvPr userDrawn="1"/>
        </p:nvSpPr>
        <p:spPr>
          <a:xfrm>
            <a:off x="0" y="0"/>
            <a:ext cx="7532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4C316E-D918-422D-AC5F-D93C59AB674F}"/>
              </a:ext>
            </a:extLst>
          </p:cNvPr>
          <p:cNvSpPr>
            <a:spLocks noGrp="1"/>
          </p:cNvSpPr>
          <p:nvPr>
            <p:ph type="title" hasCustomPrompt="1"/>
          </p:nvPr>
        </p:nvSpPr>
        <p:spPr>
          <a:xfrm>
            <a:off x="640078" y="627016"/>
            <a:ext cx="6389027" cy="5601790"/>
          </a:xfrm>
        </p:spPr>
        <p:txBody>
          <a:bodyPr>
            <a:noAutofit/>
          </a:bodyPr>
          <a:lstStyle>
            <a:lvl1pPr algn="r">
              <a:lnSpc>
                <a:spcPct val="101000"/>
              </a:lnSpc>
              <a:spcBef>
                <a:spcPts val="700"/>
              </a:spcBef>
              <a:spcAft>
                <a:spcPts val="700"/>
              </a:spcAft>
              <a:defRPr sz="8000" baseline="0"/>
            </a:lvl1pPr>
          </a:lstStyle>
          <a:p>
            <a:r>
              <a:rPr lang="en-US" dirty="0"/>
              <a:t>Click to edit Master TEXT style</a:t>
            </a:r>
          </a:p>
        </p:txBody>
      </p:sp>
      <p:sp>
        <p:nvSpPr>
          <p:cNvPr id="12" name="Text Placeholder 11">
            <a:extLst>
              <a:ext uri="{FF2B5EF4-FFF2-40B4-BE49-F238E27FC236}">
                <a16:creationId xmlns:a16="http://schemas.microsoft.com/office/drawing/2014/main" id="{4B4012DC-9879-489B-B525-C474C5DD299D}"/>
              </a:ext>
            </a:extLst>
          </p:cNvPr>
          <p:cNvSpPr>
            <a:spLocks noGrp="1"/>
          </p:cNvSpPr>
          <p:nvPr>
            <p:ph type="body" sz="quarter" idx="11"/>
          </p:nvPr>
        </p:nvSpPr>
        <p:spPr>
          <a:xfrm>
            <a:off x="8029797" y="627016"/>
            <a:ext cx="3199034" cy="5590903"/>
          </a:xfrm>
        </p:spPr>
        <p:txBody>
          <a:bodyPr anchor="ctr">
            <a:normAutofit/>
          </a:bodyPr>
          <a:lstStyle>
            <a:lvl1pPr>
              <a:defRPr lang="en-US" sz="2600" kern="1200" spc="50" baseline="0" dirty="0" smtClean="0">
                <a:solidFill>
                  <a:schemeClr val="tx1"/>
                </a:solidFill>
                <a:latin typeface="+mn-lt"/>
                <a:ea typeface="+mn-ea"/>
                <a:cs typeface="Calibri"/>
              </a:defRPr>
            </a:lvl1pPr>
            <a:lvl2pPr marL="0" indent="0">
              <a:buNone/>
              <a:defRPr/>
            </a:lvl2pPr>
          </a:lstStyle>
          <a:p>
            <a:pPr lvl="0"/>
            <a:r>
              <a:rPr lang="en-US" dirty="0"/>
              <a:t>Click to edit Master text styles</a:t>
            </a:r>
          </a:p>
        </p:txBody>
      </p:sp>
      <p:grpSp>
        <p:nvGrpSpPr>
          <p:cNvPr id="3" name="Group 2" descr="slide number">
            <a:extLst>
              <a:ext uri="{FF2B5EF4-FFF2-40B4-BE49-F238E27FC236}">
                <a16:creationId xmlns:a16="http://schemas.microsoft.com/office/drawing/2014/main" id="{B4C16F7F-D975-E41D-B78B-6FA7C339695F}"/>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22839BF9-8AF9-3720-E2F3-A3F74B3C8492}"/>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5" name="Oval 4" descr="oval">
              <a:extLst>
                <a:ext uri="{FF2B5EF4-FFF2-40B4-BE49-F238E27FC236}">
                  <a16:creationId xmlns:a16="http://schemas.microsoft.com/office/drawing/2014/main" id="{04423E09-587B-6C26-076A-C801F854632C}"/>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6" name="Rectangle 5" descr="slide number">
            <a:extLst>
              <a:ext uri="{FF2B5EF4-FFF2-40B4-BE49-F238E27FC236}">
                <a16:creationId xmlns:a16="http://schemas.microsoft.com/office/drawing/2014/main" id="{92932B8C-8164-D6A9-8955-37E54C92F84D}"/>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231405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F7571-A130-4054-9513-4BDAC9AE5360}"/>
              </a:ext>
            </a:extLst>
          </p:cNvPr>
          <p:cNvSpPr>
            <a:spLocks noGrp="1"/>
          </p:cNvSpPr>
          <p:nvPr>
            <p:ph type="title"/>
          </p:nvPr>
        </p:nvSpPr>
        <p:spPr>
          <a:xfrm>
            <a:off x="771830" y="635000"/>
            <a:ext cx="5171770" cy="2039374"/>
          </a:xfrm>
        </p:spPr>
        <p:txBody>
          <a:bodyPr anchor="b">
            <a:noAutofit/>
          </a:bodyPr>
          <a:lstStyle>
            <a:lvl1pPr>
              <a:lnSpc>
                <a:spcPct val="101000"/>
              </a:lnSpc>
              <a:spcBef>
                <a:spcPts val="700"/>
              </a:spcBef>
              <a:spcAft>
                <a:spcPts val="700"/>
              </a:spcAft>
              <a:defRPr sz="6600" baseline="0"/>
            </a:lvl1pPr>
          </a:lstStyle>
          <a:p>
            <a:r>
              <a:rPr lang="en-US" dirty="0"/>
              <a:t>Click to edit</a:t>
            </a:r>
          </a:p>
        </p:txBody>
      </p:sp>
      <p:sp>
        <p:nvSpPr>
          <p:cNvPr id="8" name="Text Placeholder 7">
            <a:extLst>
              <a:ext uri="{FF2B5EF4-FFF2-40B4-BE49-F238E27FC236}">
                <a16:creationId xmlns:a16="http://schemas.microsoft.com/office/drawing/2014/main" id="{DCA27FA5-F6EE-4784-AC43-76381FC2CD94}"/>
              </a:ext>
            </a:extLst>
          </p:cNvPr>
          <p:cNvSpPr>
            <a:spLocks noGrp="1"/>
          </p:cNvSpPr>
          <p:nvPr>
            <p:ph type="body" sz="quarter" idx="18"/>
          </p:nvPr>
        </p:nvSpPr>
        <p:spPr>
          <a:xfrm>
            <a:off x="761998" y="2911475"/>
            <a:ext cx="4500563" cy="3311525"/>
          </a:xfrm>
        </p:spPr>
        <p:txBody>
          <a:bodyPr>
            <a:normAutofit/>
          </a:bodyPr>
          <a:lstStyle>
            <a:lvl1pPr>
              <a:defRPr lang="en-US" sz="2200" kern="1200" spc="50" baseline="0" dirty="0" smtClean="0">
                <a:solidFill>
                  <a:schemeClr val="bg1"/>
                </a:solidFill>
                <a:latin typeface="+mn-lt"/>
                <a:ea typeface="+mn-ea"/>
                <a:cs typeface="+mn-cs"/>
              </a:defRPr>
            </a:lvl1pPr>
          </a:lstStyle>
          <a:p>
            <a:pPr lvl="0"/>
            <a:r>
              <a:rPr lang="en-US" dirty="0"/>
              <a:t>Click to edit Master text styles</a:t>
            </a:r>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4" name="Picture Placeholder 13">
            <a:extLst>
              <a:ext uri="{FF2B5EF4-FFF2-40B4-BE49-F238E27FC236}">
                <a16:creationId xmlns:a16="http://schemas.microsoft.com/office/drawing/2014/main" id="{7094F8F4-63E4-4A00-8F98-09219DA987A3}"/>
              </a:ext>
            </a:extLst>
          </p:cNvPr>
          <p:cNvSpPr>
            <a:spLocks noGrp="1"/>
          </p:cNvSpPr>
          <p:nvPr>
            <p:ph type="pic" sz="quarter" idx="13"/>
          </p:nvPr>
        </p:nvSpPr>
        <p:spPr>
          <a:xfrm>
            <a:off x="6742113" y="639763"/>
            <a:ext cx="2198687" cy="2546350"/>
          </a:xfrm>
        </p:spPr>
        <p:txBody>
          <a:bodyPr/>
          <a:lstStyle/>
          <a:p>
            <a:endParaRPr lang="en-US" dirty="0"/>
          </a:p>
        </p:txBody>
      </p:sp>
      <p:sp>
        <p:nvSpPr>
          <p:cNvPr id="16" name="Picture Placeholder 15">
            <a:extLst>
              <a:ext uri="{FF2B5EF4-FFF2-40B4-BE49-F238E27FC236}">
                <a16:creationId xmlns:a16="http://schemas.microsoft.com/office/drawing/2014/main" id="{B34D9F00-72E9-433A-9427-8DA07653B252}"/>
              </a:ext>
            </a:extLst>
          </p:cNvPr>
          <p:cNvSpPr>
            <a:spLocks noGrp="1"/>
          </p:cNvSpPr>
          <p:nvPr>
            <p:ph type="pic" sz="quarter" idx="14"/>
          </p:nvPr>
        </p:nvSpPr>
        <p:spPr>
          <a:xfrm>
            <a:off x="9337675" y="638175"/>
            <a:ext cx="2198688" cy="2546350"/>
          </a:xfrm>
        </p:spPr>
        <p:txBody>
          <a:bodyPr/>
          <a:lstStyle/>
          <a:p>
            <a:endParaRPr lang="en-US" dirty="0"/>
          </a:p>
        </p:txBody>
      </p:sp>
      <p:sp>
        <p:nvSpPr>
          <p:cNvPr id="18" name="Picture Placeholder 17">
            <a:extLst>
              <a:ext uri="{FF2B5EF4-FFF2-40B4-BE49-F238E27FC236}">
                <a16:creationId xmlns:a16="http://schemas.microsoft.com/office/drawing/2014/main" id="{1AD0C148-B6DB-4D32-B139-403A6AEC3DDF}"/>
              </a:ext>
            </a:extLst>
          </p:cNvPr>
          <p:cNvSpPr>
            <a:spLocks noGrp="1"/>
          </p:cNvSpPr>
          <p:nvPr>
            <p:ph type="pic" sz="quarter" idx="15"/>
          </p:nvPr>
        </p:nvSpPr>
        <p:spPr>
          <a:xfrm>
            <a:off x="6742113" y="3668713"/>
            <a:ext cx="2198687" cy="2554287"/>
          </a:xfrm>
        </p:spPr>
        <p:txBody>
          <a:bodyPr/>
          <a:lstStyle/>
          <a:p>
            <a:endParaRPr lang="en-US" dirty="0"/>
          </a:p>
        </p:txBody>
      </p:sp>
      <p:sp>
        <p:nvSpPr>
          <p:cNvPr id="20" name="Picture Placeholder 19">
            <a:extLst>
              <a:ext uri="{FF2B5EF4-FFF2-40B4-BE49-F238E27FC236}">
                <a16:creationId xmlns:a16="http://schemas.microsoft.com/office/drawing/2014/main" id="{D9D424B8-9E08-469D-88C8-019306CA382E}"/>
              </a:ext>
            </a:extLst>
          </p:cNvPr>
          <p:cNvSpPr>
            <a:spLocks noGrp="1"/>
          </p:cNvSpPr>
          <p:nvPr>
            <p:ph type="pic" sz="quarter" idx="16"/>
          </p:nvPr>
        </p:nvSpPr>
        <p:spPr>
          <a:xfrm>
            <a:off x="9337675" y="3668713"/>
            <a:ext cx="2198688" cy="2546350"/>
          </a:xfrm>
        </p:spPr>
        <p:txBody>
          <a:bodyPr/>
          <a:lstStyle/>
          <a:p>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a:t>20XX</a:t>
            </a:r>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3" name="Group 2" descr="slide number">
            <a:extLst>
              <a:ext uri="{FF2B5EF4-FFF2-40B4-BE49-F238E27FC236}">
                <a16:creationId xmlns:a16="http://schemas.microsoft.com/office/drawing/2014/main" id="{F8F09FFF-0EEF-F9AA-9085-39FB1448A05C}"/>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4D386A51-1BA7-8CB0-1B53-3515AB814C5C}"/>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a:extLst>
                <a:ext uri="{FF2B5EF4-FFF2-40B4-BE49-F238E27FC236}">
                  <a16:creationId xmlns:a16="http://schemas.microsoft.com/office/drawing/2014/main" id="{DE6C76A7-1AE0-5471-BFC3-BFAF2EC3AEB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0" name="Rectangle 9" descr="slide number">
            <a:extLst>
              <a:ext uri="{FF2B5EF4-FFF2-40B4-BE49-F238E27FC236}">
                <a16:creationId xmlns:a16="http://schemas.microsoft.com/office/drawing/2014/main" id="{9275F87E-1EE9-0D60-E952-C993B6F45385}"/>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105492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3990108" y="1225106"/>
            <a:ext cx="8201891" cy="3951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66A3D1-C594-4520-A142-F0D3F59C5F3E}"/>
              </a:ext>
            </a:extLst>
          </p:cNvPr>
          <p:cNvSpPr>
            <a:spLocks noGrp="1"/>
          </p:cNvSpPr>
          <p:nvPr>
            <p:ph type="title"/>
          </p:nvPr>
        </p:nvSpPr>
        <p:spPr>
          <a:xfrm>
            <a:off x="4555193" y="3036762"/>
            <a:ext cx="7136064" cy="1700784"/>
          </a:xfrm>
        </p:spPr>
        <p:txBody>
          <a:bodyPr/>
          <a:lstStyle>
            <a:lvl1pPr>
              <a:lnSpc>
                <a:spcPct val="101000"/>
              </a:lnSpc>
              <a:spcBef>
                <a:spcPts val="700"/>
              </a:spcBef>
              <a:spcAft>
                <a:spcPts val="700"/>
              </a:spcAft>
              <a:defRPr baseline="0"/>
            </a:lvl1pPr>
          </a:lstStyle>
          <a:p>
            <a:r>
              <a:rPr lang="en-US" dirty="0"/>
              <a:t>Click to edit</a:t>
            </a:r>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12804" y="1225484"/>
            <a:ext cx="4059934" cy="3951807"/>
          </a:xfrm>
        </p:spPr>
        <p:txBody>
          <a:bodyPr/>
          <a:lstStyle/>
          <a:p>
            <a:endParaRPr lang="en-US" dirty="0"/>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p:nvPr>
        </p:nvSpPr>
        <p:spPr>
          <a:xfrm>
            <a:off x="4547779" y="5355583"/>
            <a:ext cx="2270162" cy="577153"/>
          </a:xfrm>
        </p:spPr>
        <p:txBody>
          <a:bodyPr>
            <a:normAutofit/>
          </a:bodyPr>
          <a:lstStyle>
            <a:lvl1pPr>
              <a:defRPr sz="1600">
                <a:solidFill>
                  <a:schemeClr val="tx1"/>
                </a:solidFill>
              </a:defRPr>
            </a:lvl1pPr>
          </a:lstStyle>
          <a:p>
            <a:r>
              <a:rPr lang="en-US" dirty="0">
                <a:cs typeface="Calibri"/>
              </a:rPr>
              <a:t>Click to edit</a:t>
            </a:r>
          </a:p>
        </p:txBody>
      </p:sp>
      <p:sp>
        <p:nvSpPr>
          <p:cNvPr id="13" name="Content Placeholder 2">
            <a:extLst>
              <a:ext uri="{FF2B5EF4-FFF2-40B4-BE49-F238E27FC236}">
                <a16:creationId xmlns:a16="http://schemas.microsoft.com/office/drawing/2014/main" id="{C16F6145-A1AE-4CDA-AE26-E8FDEFAAB395}"/>
              </a:ext>
            </a:extLst>
          </p:cNvPr>
          <p:cNvSpPr>
            <a:spLocks noGrp="1"/>
          </p:cNvSpPr>
          <p:nvPr>
            <p:ph idx="16"/>
          </p:nvPr>
        </p:nvSpPr>
        <p:spPr>
          <a:xfrm>
            <a:off x="6984437" y="5355583"/>
            <a:ext cx="2270162" cy="577153"/>
          </a:xfrm>
        </p:spPr>
        <p:txBody>
          <a:bodyPr>
            <a:normAutofit/>
          </a:bodyPr>
          <a:lstStyle>
            <a:lvl1pPr>
              <a:defRPr sz="1600">
                <a:solidFill>
                  <a:schemeClr val="tx1"/>
                </a:solidFill>
              </a:defRPr>
            </a:lvl1pPr>
          </a:lstStyle>
          <a:p>
            <a:r>
              <a:rPr lang="en-US" dirty="0">
                <a:cs typeface="Calibri"/>
              </a:rPr>
              <a:t>Click to edit</a:t>
            </a:r>
          </a:p>
        </p:txBody>
      </p:sp>
      <p:sp>
        <p:nvSpPr>
          <p:cNvPr id="15" name="Content Placeholder 2">
            <a:extLst>
              <a:ext uri="{FF2B5EF4-FFF2-40B4-BE49-F238E27FC236}">
                <a16:creationId xmlns:a16="http://schemas.microsoft.com/office/drawing/2014/main" id="{3FDD02FA-6843-4E54-ACDC-AFEAFB4EFAA9}"/>
              </a:ext>
            </a:extLst>
          </p:cNvPr>
          <p:cNvSpPr>
            <a:spLocks noGrp="1"/>
          </p:cNvSpPr>
          <p:nvPr>
            <p:ph idx="17"/>
          </p:nvPr>
        </p:nvSpPr>
        <p:spPr>
          <a:xfrm>
            <a:off x="9421095" y="5355583"/>
            <a:ext cx="2270162" cy="577153"/>
          </a:xfrm>
        </p:spPr>
        <p:txBody>
          <a:bodyPr>
            <a:normAutofit/>
          </a:bodyPr>
          <a:lstStyle>
            <a:lvl1pPr>
              <a:defRPr sz="1600">
                <a:solidFill>
                  <a:schemeClr val="tx1"/>
                </a:solidFill>
              </a:defRPr>
            </a:lvl1pPr>
          </a:lstStyle>
          <a:p>
            <a:r>
              <a:rPr lang="en-US" dirty="0">
                <a:cs typeface="Calibri"/>
              </a:rPr>
              <a:t>Click to edit</a:t>
            </a:r>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0" y="6356350"/>
            <a:ext cx="3405051"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6" name="Group 5" descr="slide number">
            <a:extLst>
              <a:ext uri="{FF2B5EF4-FFF2-40B4-BE49-F238E27FC236}">
                <a16:creationId xmlns:a16="http://schemas.microsoft.com/office/drawing/2014/main" id="{63667F79-3F2F-4214-F9F7-C837D3C9CF8D}"/>
              </a:ext>
            </a:extLst>
          </p:cNvPr>
          <p:cNvGrpSpPr/>
          <p:nvPr userDrawn="1"/>
        </p:nvGrpSpPr>
        <p:grpSpPr>
          <a:xfrm>
            <a:off x="11633708" y="6283960"/>
            <a:ext cx="393192" cy="393192"/>
            <a:chOff x="8522208" y="6258560"/>
            <a:chExt cx="393192" cy="393192"/>
          </a:xfrm>
        </p:grpSpPr>
        <p:sp>
          <p:nvSpPr>
            <p:cNvPr id="8" name="Oval 7" descr="oval">
              <a:extLst>
                <a:ext uri="{FF2B5EF4-FFF2-40B4-BE49-F238E27FC236}">
                  <a16:creationId xmlns:a16="http://schemas.microsoft.com/office/drawing/2014/main" id="{2EE394C6-FFBC-26C5-57B3-B488F28254A8}"/>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a:extLst>
                <a:ext uri="{FF2B5EF4-FFF2-40B4-BE49-F238E27FC236}">
                  <a16:creationId xmlns:a16="http://schemas.microsoft.com/office/drawing/2014/main" id="{4D945D7D-EFBE-5B44-C707-E10072B71E3D}"/>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1" name="Rectangle 10" descr="slide number">
            <a:extLst>
              <a:ext uri="{FF2B5EF4-FFF2-40B4-BE49-F238E27FC236}">
                <a16:creationId xmlns:a16="http://schemas.microsoft.com/office/drawing/2014/main" id="{54255832-7FF9-B6A9-D09E-F501AED439DD}"/>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315824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914400" y="1346948"/>
            <a:ext cx="103632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400" y="4282764"/>
            <a:ext cx="103632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with red lines above and below"/>
          <p:cNvSpPr/>
          <p:nvPr/>
        </p:nvSpPr>
        <p:spPr>
          <a:xfrm>
            <a:off x="914400" y="1484779"/>
            <a:ext cx="103632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1012444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10106152"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083740" y="6272786"/>
            <a:ext cx="6327648" cy="365125"/>
          </a:xfrm>
        </p:spPr>
        <p:txBody>
          <a:bodyPr/>
          <a:lstStyle/>
          <a:p>
            <a:pPr>
              <a:defRPr/>
            </a:pPr>
            <a:endParaRPr lang="en-US"/>
          </a:p>
        </p:txBody>
      </p:sp>
      <p:grpSp>
        <p:nvGrpSpPr>
          <p:cNvPr id="6" name="Group 5" descr="slide number">
            <a:extLst>
              <a:ext uri="{FF2B5EF4-FFF2-40B4-BE49-F238E27FC236}">
                <a16:creationId xmlns:a16="http://schemas.microsoft.com/office/drawing/2014/main" id="{27ADC476-AF8E-CE40-B8F8-F9ABC906BB5D}"/>
              </a:ext>
            </a:extLst>
          </p:cNvPr>
          <p:cNvGrpSpPr/>
          <p:nvPr userDrawn="1"/>
        </p:nvGrpSpPr>
        <p:grpSpPr>
          <a:xfrm>
            <a:off x="11633708" y="6283960"/>
            <a:ext cx="393192" cy="393192"/>
            <a:chOff x="8522208" y="6258560"/>
            <a:chExt cx="393192" cy="393192"/>
          </a:xfrm>
        </p:grpSpPr>
        <p:sp>
          <p:nvSpPr>
            <p:cNvPr id="13" name="Oval 12" descr="oval">
              <a:extLst>
                <a:ext uri="{FF2B5EF4-FFF2-40B4-BE49-F238E27FC236}">
                  <a16:creationId xmlns:a16="http://schemas.microsoft.com/office/drawing/2014/main" id="{71CA7781-65CB-AD66-C57B-8F02616B1836}"/>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4" name="Oval 13" descr="oval">
              <a:extLst>
                <a:ext uri="{FF2B5EF4-FFF2-40B4-BE49-F238E27FC236}">
                  <a16:creationId xmlns:a16="http://schemas.microsoft.com/office/drawing/2014/main" id="{63184D45-E9BD-B8A6-45BD-F963A0C9D2CF}"/>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5" name="Rectangle 14" descr="slide number">
            <a:extLst>
              <a:ext uri="{FF2B5EF4-FFF2-40B4-BE49-F238E27FC236}">
                <a16:creationId xmlns:a16="http://schemas.microsoft.com/office/drawing/2014/main" id="{256AAB30-BF17-4844-C499-076D750C8AFB}"/>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48522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95648"/>
            <a:ext cx="10363200" cy="914400"/>
          </a:xfrm>
        </p:spPr>
        <p:txBody>
          <a:bodyPr wrap="square">
            <a:noAutofit/>
          </a:bodyPr>
          <a:lstStyle>
            <a:lvl1pPr>
              <a:lnSpc>
                <a:spcPct val="100000"/>
              </a:lnSpc>
              <a:defRPr sz="4000"/>
            </a:lvl1pPr>
          </a:lstStyle>
          <a:p>
            <a:r>
              <a:rPr lang="en-US" dirty="0"/>
              <a:t>Click to edit Master title style</a:t>
            </a:r>
          </a:p>
        </p:txBody>
      </p:sp>
      <p:sp>
        <p:nvSpPr>
          <p:cNvPr id="3" name="Content Placeholder 2"/>
          <p:cNvSpPr>
            <a:spLocks noGrp="1"/>
          </p:cNvSpPr>
          <p:nvPr>
            <p:ph sz="half" idx="1"/>
          </p:nvPr>
        </p:nvSpPr>
        <p:spPr>
          <a:xfrm>
            <a:off x="914061" y="1286890"/>
            <a:ext cx="48768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6400800" y="1286890"/>
            <a:ext cx="48768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83088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81000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419892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371601"/>
            <a:ext cx="53848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1"/>
            <a:ext cx="5384800" cy="4754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9042400" y="6381750"/>
            <a:ext cx="2844800" cy="476250"/>
          </a:xfrm>
          <a:prstGeom prst="rect">
            <a:avLst/>
          </a:prstGeom>
        </p:spPr>
        <p:txBody>
          <a:bodyPr/>
          <a:lstStyle>
            <a:lvl1pPr>
              <a:defRPr/>
            </a:lvl1pPr>
          </a:lstStyle>
          <a:p>
            <a:r>
              <a:rPr lang="en-US"/>
              <a:t>4B-</a:t>
            </a:r>
            <a:fld id="{DCA764BA-4FF7-44AC-B092-3A07FE14C2F1}" type="slidenum">
              <a:rPr lang="en-US"/>
              <a:pPr/>
              <a:t>‹#›</a:t>
            </a:fld>
            <a:endParaRPr lang="en-US"/>
          </a:p>
        </p:txBody>
      </p:sp>
    </p:spTree>
    <p:extLst>
      <p:ext uri="{BB962C8B-B14F-4D97-AF65-F5344CB8AC3E}">
        <p14:creationId xmlns:p14="http://schemas.microsoft.com/office/powerpoint/2010/main" val="118453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D15A25-1111-478B-8F77-D992652C71C2}"/>
              </a:ext>
              <a:ext uri="{C183D7F6-B498-43B3-948B-1728B52AA6E4}">
                <adec:decorative xmlns:adec="http://schemas.microsoft.com/office/drawing/2017/decorative" val="1"/>
              </a:ext>
            </a:extLst>
          </p:cNvPr>
          <p:cNvSpPr/>
          <p:nvPr userDrawn="1"/>
        </p:nvSpPr>
        <p:spPr>
          <a:xfrm>
            <a:off x="0" y="2264985"/>
            <a:ext cx="5297764" cy="3952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93472D-332A-4010-9FEA-8E1E9AE7E18F}"/>
              </a:ext>
            </a:extLst>
          </p:cNvPr>
          <p:cNvSpPr>
            <a:spLocks noGrp="1"/>
          </p:cNvSpPr>
          <p:nvPr>
            <p:ph type="title" hasCustomPrompt="1"/>
          </p:nvPr>
        </p:nvSpPr>
        <p:spPr>
          <a:xfrm>
            <a:off x="966213" y="336958"/>
            <a:ext cx="10616187" cy="1700784"/>
          </a:xfrm>
        </p:spPr>
        <p:txBody>
          <a:bodyPr/>
          <a:lstStyle>
            <a:lvl1pPr>
              <a:lnSpc>
                <a:spcPct val="101000"/>
              </a:lnSpc>
              <a:spcBef>
                <a:spcPts val="700"/>
              </a:spcBef>
              <a:spcAft>
                <a:spcPts val="700"/>
              </a:spcAft>
              <a:defRPr baseline="0">
                <a:solidFill>
                  <a:schemeClr val="tx1"/>
                </a:solidFill>
              </a:defRPr>
            </a:lvl1pPr>
          </a:lstStyle>
          <a:p>
            <a:r>
              <a:rPr lang="en-US" dirty="0"/>
              <a:t>Click to edit Master TEXT</a:t>
            </a:r>
          </a:p>
        </p:txBody>
      </p:sp>
      <p:sp>
        <p:nvSpPr>
          <p:cNvPr id="7" name="Content Placeholder 2">
            <a:extLst>
              <a:ext uri="{FF2B5EF4-FFF2-40B4-BE49-F238E27FC236}">
                <a16:creationId xmlns:a16="http://schemas.microsoft.com/office/drawing/2014/main" id="{51FF791A-8D73-49AD-8569-7F4FE14648E6}"/>
              </a:ext>
            </a:extLst>
          </p:cNvPr>
          <p:cNvSpPr>
            <a:spLocks noGrp="1"/>
          </p:cNvSpPr>
          <p:nvPr>
            <p:ph idx="1" hasCustomPrompt="1"/>
          </p:nvPr>
        </p:nvSpPr>
        <p:spPr>
          <a:xfrm>
            <a:off x="960120" y="2587752"/>
            <a:ext cx="3694176" cy="3258102"/>
          </a:xfrm>
        </p:spPr>
        <p:txBody>
          <a:bodyPr>
            <a:normAutofit/>
          </a:bodyPr>
          <a:lstStyle>
            <a:lvl1pPr>
              <a:defRPr>
                <a:solidFill>
                  <a:schemeClr val="bg1"/>
                </a:solidFill>
              </a:defRPr>
            </a:lvl1pPr>
          </a:lstStyle>
          <a:p>
            <a:r>
              <a:rPr lang="en-US" dirty="0">
                <a:cs typeface="Calibri"/>
              </a:rPr>
              <a:t>Click to edit master text style</a:t>
            </a:r>
          </a:p>
          <a:p>
            <a:endParaRPr lang="en-US" dirty="0">
              <a:cs typeface="Calibri"/>
            </a:endParaRPr>
          </a:p>
        </p:txBody>
      </p:sp>
      <p:sp>
        <p:nvSpPr>
          <p:cNvPr id="14" name="Picture Placeholder 13">
            <a:extLst>
              <a:ext uri="{FF2B5EF4-FFF2-40B4-BE49-F238E27FC236}">
                <a16:creationId xmlns:a16="http://schemas.microsoft.com/office/drawing/2014/main" id="{69D1BED5-2D39-40ED-92F5-CF06BE8A759C}"/>
              </a:ext>
            </a:extLst>
          </p:cNvPr>
          <p:cNvSpPr>
            <a:spLocks noGrp="1"/>
          </p:cNvSpPr>
          <p:nvPr>
            <p:ph type="pic" sz="quarter" idx="14"/>
          </p:nvPr>
        </p:nvSpPr>
        <p:spPr>
          <a:xfrm>
            <a:off x="5297764" y="2265363"/>
            <a:ext cx="3479524" cy="3951287"/>
          </a:xfrm>
        </p:spPr>
        <p:txBody>
          <a:bodyPr/>
          <a:lstStyle/>
          <a:p>
            <a:endParaRPr lang="en-US" dirty="0"/>
          </a:p>
        </p:txBody>
      </p:sp>
      <p:sp>
        <p:nvSpPr>
          <p:cNvPr id="16" name="Picture Placeholder 15">
            <a:extLst>
              <a:ext uri="{FF2B5EF4-FFF2-40B4-BE49-F238E27FC236}">
                <a16:creationId xmlns:a16="http://schemas.microsoft.com/office/drawing/2014/main" id="{42FBE291-E88A-44C5-884C-183EE7F67EE3}"/>
              </a:ext>
            </a:extLst>
          </p:cNvPr>
          <p:cNvSpPr>
            <a:spLocks noGrp="1"/>
          </p:cNvSpPr>
          <p:nvPr>
            <p:ph type="pic" sz="quarter" idx="15"/>
          </p:nvPr>
        </p:nvSpPr>
        <p:spPr>
          <a:xfrm>
            <a:off x="8777288" y="2265363"/>
            <a:ext cx="3414712" cy="3951287"/>
          </a:xfrm>
        </p:spPr>
        <p:txBody>
          <a:bodyPr/>
          <a:lstStyle/>
          <a:p>
            <a:endParaRPr lang="en-US" dirty="0"/>
          </a:p>
        </p:txBody>
      </p:sp>
      <p:sp>
        <p:nvSpPr>
          <p:cNvPr id="4" name="Footer Placeholder 3">
            <a:extLst>
              <a:ext uri="{FF2B5EF4-FFF2-40B4-BE49-F238E27FC236}">
                <a16:creationId xmlns:a16="http://schemas.microsoft.com/office/drawing/2014/main" id="{B9B99AED-D702-41BF-B21E-9BFB06308223}"/>
              </a:ext>
            </a:extLst>
          </p:cNvPr>
          <p:cNvSpPr>
            <a:spLocks noGrp="1"/>
          </p:cNvSpPr>
          <p:nvPr>
            <p:ph type="ftr" sz="quarter" idx="11"/>
          </p:nvPr>
        </p:nvSpPr>
        <p:spPr>
          <a:xfrm>
            <a:off x="960121" y="6356350"/>
            <a:ext cx="3353262" cy="365125"/>
          </a:xfrm>
        </p:spPr>
        <p:txBody>
          <a:bodyPr/>
          <a:lstStyle/>
          <a:p>
            <a:r>
              <a:rPr lang="en-US" dirty="0"/>
              <a:t>Sample Footer Text</a:t>
            </a:r>
          </a:p>
        </p:txBody>
      </p:sp>
      <p:sp>
        <p:nvSpPr>
          <p:cNvPr id="3" name="Date Placeholder 2">
            <a:extLst>
              <a:ext uri="{FF2B5EF4-FFF2-40B4-BE49-F238E27FC236}">
                <a16:creationId xmlns:a16="http://schemas.microsoft.com/office/drawing/2014/main" id="{2674C4BB-67B0-4BF7-A7D4-4222652EDB8C}"/>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5" name="Slide Number Placeholder 4">
            <a:extLst>
              <a:ext uri="{FF2B5EF4-FFF2-40B4-BE49-F238E27FC236}">
                <a16:creationId xmlns:a16="http://schemas.microsoft.com/office/drawing/2014/main" id="{4952C385-1FC3-453C-952E-8DDB1B052FF8}"/>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6" name="Group 5" descr="slide number">
            <a:extLst>
              <a:ext uri="{FF2B5EF4-FFF2-40B4-BE49-F238E27FC236}">
                <a16:creationId xmlns:a16="http://schemas.microsoft.com/office/drawing/2014/main" id="{11C04626-52EB-1827-66F1-E6362168D3B7}"/>
              </a:ext>
            </a:extLst>
          </p:cNvPr>
          <p:cNvGrpSpPr/>
          <p:nvPr userDrawn="1"/>
        </p:nvGrpSpPr>
        <p:grpSpPr>
          <a:xfrm>
            <a:off x="11633708" y="6283960"/>
            <a:ext cx="393192" cy="393192"/>
            <a:chOff x="8522208" y="6258560"/>
            <a:chExt cx="393192" cy="393192"/>
          </a:xfrm>
        </p:grpSpPr>
        <p:sp>
          <p:nvSpPr>
            <p:cNvPr id="8" name="Oval 7" descr="oval">
              <a:extLst>
                <a:ext uri="{FF2B5EF4-FFF2-40B4-BE49-F238E27FC236}">
                  <a16:creationId xmlns:a16="http://schemas.microsoft.com/office/drawing/2014/main" id="{DDC9BF06-B9C6-98CB-9E41-22631EB5C5A9}"/>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9" name="Oval 8" descr="oval">
              <a:extLst>
                <a:ext uri="{FF2B5EF4-FFF2-40B4-BE49-F238E27FC236}">
                  <a16:creationId xmlns:a16="http://schemas.microsoft.com/office/drawing/2014/main" id="{3C7799EE-E848-95A3-C3F2-920C1DC16A47}"/>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1" name="Rectangle 10" descr="slide number">
            <a:extLst>
              <a:ext uri="{FF2B5EF4-FFF2-40B4-BE49-F238E27FC236}">
                <a16:creationId xmlns:a16="http://schemas.microsoft.com/office/drawing/2014/main" id="{33563960-320B-E0DF-5CDD-6F4B10B4D681}"/>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173590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960438" y="317499"/>
            <a:ext cx="4500737" cy="2095501"/>
          </a:xfrm>
        </p:spPr>
        <p:txBody>
          <a:bodyPr>
            <a:noAutofit/>
          </a:bodyPr>
          <a:lstStyle>
            <a:lvl1pPr>
              <a:defRPr sz="5400"/>
            </a:lvl1pPr>
          </a:lstStyle>
          <a:p>
            <a:r>
              <a:rPr lang="en-US" sz="5400" dirty="0"/>
              <a:t>Click to edit master text style</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960438" y="2587625"/>
            <a:ext cx="4500737" cy="3594100"/>
          </a:xfrm>
        </p:spPr>
        <p:txBody>
          <a:bodyPr anchor="ctr">
            <a:normAutofit/>
          </a:bodyPr>
          <a:lstStyle>
            <a:lvl1pPr>
              <a:defRPr sz="2000">
                <a:solidFill>
                  <a:schemeClr val="bg1"/>
                </a:solidFill>
              </a:defRPr>
            </a:lvl1pPr>
          </a:lstStyle>
          <a:p>
            <a:r>
              <a:rPr lang="en-US" sz="2000" dirty="0">
                <a:solidFill>
                  <a:schemeClr val="bg1"/>
                </a:solidFill>
                <a:cs typeface="Calibri"/>
              </a:rPr>
              <a:t>Click to edit master text style</a:t>
            </a:r>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6094474" y="0"/>
            <a:ext cx="3046351" cy="3428363"/>
          </a:xfrm>
        </p:spPr>
        <p:txBody>
          <a:bodyPr/>
          <a:lstStyle/>
          <a:p>
            <a:endParaRPr lang="en-US" dirty="0"/>
          </a:p>
        </p:txBody>
      </p:sp>
      <p:sp>
        <p:nvSpPr>
          <p:cNvPr id="8" name="Picture Placeholder 7">
            <a:extLst>
              <a:ext uri="{FF2B5EF4-FFF2-40B4-BE49-F238E27FC236}">
                <a16:creationId xmlns:a16="http://schemas.microsoft.com/office/drawing/2014/main" id="{6B54A389-080E-45CE-8275-215B7C9B589D}"/>
              </a:ext>
            </a:extLst>
          </p:cNvPr>
          <p:cNvSpPr>
            <a:spLocks noGrp="1"/>
          </p:cNvSpPr>
          <p:nvPr>
            <p:ph type="pic" sz="quarter" idx="14"/>
          </p:nvPr>
        </p:nvSpPr>
        <p:spPr>
          <a:xfrm>
            <a:off x="9148763" y="0"/>
            <a:ext cx="3048000" cy="3429000"/>
          </a:xfrm>
        </p:spPr>
        <p:txBody>
          <a:bodyPr/>
          <a:lstStyle/>
          <a:p>
            <a:endParaRPr lang="en-US" dirty="0"/>
          </a:p>
        </p:txBody>
      </p:sp>
      <p:sp>
        <p:nvSpPr>
          <p:cNvPr id="26" name="Picture Placeholder 25">
            <a:extLst>
              <a:ext uri="{FF2B5EF4-FFF2-40B4-BE49-F238E27FC236}">
                <a16:creationId xmlns:a16="http://schemas.microsoft.com/office/drawing/2014/main" id="{F5006F58-5D95-4392-9D32-BE333EA5493B}"/>
              </a:ext>
            </a:extLst>
          </p:cNvPr>
          <p:cNvSpPr>
            <a:spLocks noGrp="1"/>
          </p:cNvSpPr>
          <p:nvPr>
            <p:ph type="pic" sz="quarter" idx="15"/>
          </p:nvPr>
        </p:nvSpPr>
        <p:spPr>
          <a:xfrm>
            <a:off x="6102350" y="3429000"/>
            <a:ext cx="6076950" cy="3429000"/>
          </a:xfrm>
        </p:spPr>
        <p:txBody>
          <a:bodyPr/>
          <a:lstStyle/>
          <a:p>
            <a:endParaRPr lang="en-US" dirty="0"/>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defRPr/>
            </a:lvl1pPr>
          </a:lstStyle>
          <a:p>
            <a:r>
              <a:rPr lang="en-US"/>
              <a:t>20XX</a:t>
            </a:r>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grpSp>
        <p:nvGrpSpPr>
          <p:cNvPr id="2" name="Group 1" descr="slide number">
            <a:extLst>
              <a:ext uri="{FF2B5EF4-FFF2-40B4-BE49-F238E27FC236}">
                <a16:creationId xmlns:a16="http://schemas.microsoft.com/office/drawing/2014/main" id="{6DFFB343-C137-B8C3-CAF9-00C148A73181}"/>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D52118E9-E3CD-F97F-2540-BD27B356945D}"/>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6" name="Oval 5" descr="oval">
              <a:extLst>
                <a:ext uri="{FF2B5EF4-FFF2-40B4-BE49-F238E27FC236}">
                  <a16:creationId xmlns:a16="http://schemas.microsoft.com/office/drawing/2014/main" id="{42D1526E-7C8D-95DF-B09F-7059EE9A990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9" name="Rectangle 8" descr="slide number">
            <a:extLst>
              <a:ext uri="{FF2B5EF4-FFF2-40B4-BE49-F238E27FC236}">
                <a16:creationId xmlns:a16="http://schemas.microsoft.com/office/drawing/2014/main" id="{31E619F6-93BE-B48A-8323-E3557D2079EE}"/>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265173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 uri="{C183D7F6-B498-43B3-948B-1728B52AA6E4}">
                <adec:decorative xmlns:adec="http://schemas.microsoft.com/office/drawing/2017/decorative" val="1"/>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descr="slide number">
            <a:extLst>
              <a:ext uri="{FF2B5EF4-FFF2-40B4-BE49-F238E27FC236}">
                <a16:creationId xmlns:a16="http://schemas.microsoft.com/office/drawing/2014/main" id="{75083799-90CF-058C-5181-DEC2378BA349}"/>
              </a:ext>
            </a:extLst>
          </p:cNvPr>
          <p:cNvGrpSpPr/>
          <p:nvPr userDrawn="1"/>
        </p:nvGrpSpPr>
        <p:grpSpPr>
          <a:xfrm>
            <a:off x="11633708" y="6283960"/>
            <a:ext cx="393192" cy="393192"/>
            <a:chOff x="8522208" y="6258560"/>
            <a:chExt cx="393192" cy="393192"/>
          </a:xfrm>
        </p:grpSpPr>
        <p:sp>
          <p:nvSpPr>
            <p:cNvPr id="10" name="Oval 9" descr="oval">
              <a:extLst>
                <a:ext uri="{FF2B5EF4-FFF2-40B4-BE49-F238E27FC236}">
                  <a16:creationId xmlns:a16="http://schemas.microsoft.com/office/drawing/2014/main" id="{90CD945B-8FFB-7AC3-3F9F-7C2ED0841762}"/>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1" name="Oval 10" descr="oval">
              <a:extLst>
                <a:ext uri="{FF2B5EF4-FFF2-40B4-BE49-F238E27FC236}">
                  <a16:creationId xmlns:a16="http://schemas.microsoft.com/office/drawing/2014/main" id="{1A2AA3F3-407A-96A9-DE2D-9FDF457DDB8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2" name="Rectangle 11" descr="slide number">
            <a:extLst>
              <a:ext uri="{FF2B5EF4-FFF2-40B4-BE49-F238E27FC236}">
                <a16:creationId xmlns:a16="http://schemas.microsoft.com/office/drawing/2014/main" id="{F3E3BE67-1FBE-D145-E790-AB99F6F50DEA}"/>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23738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a:xfrm>
            <a:off x="960120" y="6356350"/>
            <a:ext cx="3236976" cy="365125"/>
          </a:xfrm>
        </p:spPr>
        <p:txBody>
          <a:bodyPr/>
          <a:lstStyle/>
          <a:p>
            <a:r>
              <a:rPr lang="en-US" dirty="0"/>
              <a:t>Sample Footer Text</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a:xfrm>
            <a:off x="10296144" y="6356350"/>
            <a:ext cx="932688" cy="365125"/>
          </a:xfrm>
          <a:prstGeom prst="rect">
            <a:avLst/>
          </a:prstGeom>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38828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84A150-581C-4608-9034-48767311A65F}"/>
              </a:ext>
              <a:ext uri="{C183D7F6-B498-43B3-948B-1728B52AA6E4}">
                <adec:decorative xmlns:adec="http://schemas.microsoft.com/office/drawing/2017/decorative" val="1"/>
              </a:ext>
            </a:extLst>
          </p:cNvPr>
          <p:cNvSpPr/>
          <p:nvPr userDrawn="1"/>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E19D4B2-6593-465B-9A8E-03DFC943441B}"/>
              </a:ext>
            </a:extLst>
          </p:cNvPr>
          <p:cNvSpPr>
            <a:spLocks noGrp="1"/>
          </p:cNvSpPr>
          <p:nvPr>
            <p:ph type="title" hasCustomPrompt="1"/>
          </p:nvPr>
        </p:nvSpPr>
        <p:spPr>
          <a:xfrm>
            <a:off x="5355771" y="1004205"/>
            <a:ext cx="6096000" cy="3725183"/>
          </a:xfrm>
        </p:spPr>
        <p:txBody>
          <a:bodyPr>
            <a:noAutofit/>
          </a:bodyPr>
          <a:lstStyle>
            <a:lvl1pPr>
              <a:defRPr sz="6000"/>
            </a:lvl1pPr>
          </a:lstStyle>
          <a:p>
            <a:r>
              <a:rPr lang="en-US" sz="5400" dirty="0"/>
              <a:t>Click to edit master text style</a:t>
            </a:r>
          </a:p>
        </p:txBody>
      </p:sp>
      <p:sp>
        <p:nvSpPr>
          <p:cNvPr id="3" name="Picture Placeholder 2">
            <a:extLst>
              <a:ext uri="{FF2B5EF4-FFF2-40B4-BE49-F238E27FC236}">
                <a16:creationId xmlns:a16="http://schemas.microsoft.com/office/drawing/2014/main" id="{63537098-0CB9-40F0-99EE-35DF790670B5}"/>
              </a:ext>
            </a:extLst>
          </p:cNvPr>
          <p:cNvSpPr>
            <a:spLocks noGrp="1"/>
          </p:cNvSpPr>
          <p:nvPr>
            <p:ph type="pic" sz="quarter" idx="13"/>
          </p:nvPr>
        </p:nvSpPr>
        <p:spPr>
          <a:xfrm>
            <a:off x="0" y="0"/>
            <a:ext cx="4657345" cy="6858000"/>
          </a:xfrm>
        </p:spPr>
        <p:txBody>
          <a:bodyPr/>
          <a:lstStyle/>
          <a:p>
            <a:endParaRPr lang="en-US" dirty="0"/>
          </a:p>
        </p:txBody>
      </p:sp>
      <p:sp>
        <p:nvSpPr>
          <p:cNvPr id="15" name="Footer Placeholder 8">
            <a:extLst>
              <a:ext uri="{FF2B5EF4-FFF2-40B4-BE49-F238E27FC236}">
                <a16:creationId xmlns:a16="http://schemas.microsoft.com/office/drawing/2014/main" id="{A468A676-C4AD-4F50-936D-1C858E8136CE}"/>
              </a:ext>
            </a:extLst>
          </p:cNvPr>
          <p:cNvSpPr txBox="1">
            <a:spLocks/>
          </p:cNvSpPr>
          <p:nvPr userDrawn="1"/>
        </p:nvSpPr>
        <p:spPr>
          <a:xfrm>
            <a:off x="960438" y="6356350"/>
            <a:ext cx="4981512"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spc="5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3" name="Content Placeholder 2">
            <a:extLst>
              <a:ext uri="{FF2B5EF4-FFF2-40B4-BE49-F238E27FC236}">
                <a16:creationId xmlns:a16="http://schemas.microsoft.com/office/drawing/2014/main" id="{E309CC8E-0532-4674-9535-1514DA3C14B1}"/>
              </a:ext>
            </a:extLst>
          </p:cNvPr>
          <p:cNvSpPr>
            <a:spLocks noGrp="1"/>
          </p:cNvSpPr>
          <p:nvPr>
            <p:ph idx="1" hasCustomPrompt="1"/>
          </p:nvPr>
        </p:nvSpPr>
        <p:spPr>
          <a:xfrm>
            <a:off x="5355771" y="4865914"/>
            <a:ext cx="6096000" cy="532038"/>
          </a:xfrm>
        </p:spPr>
        <p:txBody>
          <a:bodyPr anchor="ctr">
            <a:normAutofit/>
          </a:bodyPr>
          <a:lstStyle>
            <a:lvl1pPr>
              <a:defRPr sz="2800">
                <a:solidFill>
                  <a:schemeClr val="bg1"/>
                </a:solidFill>
              </a:defRPr>
            </a:lvl1pPr>
          </a:lstStyle>
          <a:p>
            <a:r>
              <a:rPr lang="en-US" sz="2000" dirty="0">
                <a:solidFill>
                  <a:schemeClr val="bg1"/>
                </a:solidFill>
                <a:cs typeface="Calibri"/>
              </a:rPr>
              <a:t>Click to edit master text style</a:t>
            </a:r>
          </a:p>
        </p:txBody>
      </p:sp>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lvl1pPr algn="r">
              <a:defRPr>
                <a:solidFill>
                  <a:schemeClr val="bg1"/>
                </a:solidFill>
              </a:defRPr>
            </a:lvl1pPr>
          </a:lstStyle>
          <a:p>
            <a:r>
              <a:rPr lang="en-US"/>
              <a:t>20XX</a:t>
            </a:r>
            <a:endParaRPr lang="en-US" dirty="0"/>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a:xfrm>
            <a:off x="10296144" y="6356350"/>
            <a:ext cx="932688" cy="365125"/>
          </a:xfrm>
          <a:prstGeom prst="rect">
            <a:avLst/>
          </a:prstGeom>
        </p:spPr>
        <p:txBody>
          <a:bodyPr/>
          <a:lstStyle>
            <a:lvl1pPr algn="r">
              <a:defRPr>
                <a:solidFill>
                  <a:schemeClr val="bg1"/>
                </a:solidFill>
              </a:defRPr>
            </a:lvl1pPr>
          </a:lstStyle>
          <a:p>
            <a:fld id="{294A09A9-5501-47C1-A89A-A340965A2BE2}" type="slidenum">
              <a:rPr lang="en-US" smtClean="0"/>
              <a:pPr/>
              <a:t>‹#›</a:t>
            </a:fld>
            <a:endParaRPr lang="en-US" dirty="0"/>
          </a:p>
        </p:txBody>
      </p:sp>
      <p:grpSp>
        <p:nvGrpSpPr>
          <p:cNvPr id="2" name="Group 1" descr="slide number">
            <a:extLst>
              <a:ext uri="{FF2B5EF4-FFF2-40B4-BE49-F238E27FC236}">
                <a16:creationId xmlns:a16="http://schemas.microsoft.com/office/drawing/2014/main" id="{BF0C0400-1913-110D-EBD4-F6BA2D173BDA}"/>
              </a:ext>
            </a:extLst>
          </p:cNvPr>
          <p:cNvGrpSpPr/>
          <p:nvPr userDrawn="1"/>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187C4093-B575-E033-B66F-71CA41EBD86B}"/>
                </a:ext>
              </a:extLst>
            </p:cNvPr>
            <p:cNvSpPr/>
            <p:nvPr/>
          </p:nvSpPr>
          <p:spPr>
            <a:xfrm>
              <a:off x="8522208" y="6258560"/>
              <a:ext cx="393192" cy="393192"/>
            </a:xfrm>
            <a:prstGeom prst="ellipse">
              <a:avLst/>
            </a:prstGeom>
            <a:blipFill dpi="0"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6" name="Oval 5" descr="oval">
              <a:extLst>
                <a:ext uri="{FF2B5EF4-FFF2-40B4-BE49-F238E27FC236}">
                  <a16:creationId xmlns:a16="http://schemas.microsoft.com/office/drawing/2014/main" id="{DD885652-D984-F120-87B7-532C2F010E9A}"/>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8" name="Rectangle 7" descr="slide number">
            <a:extLst>
              <a:ext uri="{FF2B5EF4-FFF2-40B4-BE49-F238E27FC236}">
                <a16:creationId xmlns:a16="http://schemas.microsoft.com/office/drawing/2014/main" id="{80D243CB-EAC7-EC20-452B-C557341BEE4C}"/>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4263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23" name="Picture Placeholder 22">
            <a:extLst>
              <a:ext uri="{FF2B5EF4-FFF2-40B4-BE49-F238E27FC236}">
                <a16:creationId xmlns:a16="http://schemas.microsoft.com/office/drawing/2014/main" id="{91DF4D9E-FD4F-4244-ACD6-44EC4C0494F0}"/>
              </a:ext>
            </a:extLst>
          </p:cNvPr>
          <p:cNvSpPr>
            <a:spLocks noGrp="1"/>
          </p:cNvSpPr>
          <p:nvPr>
            <p:ph type="pic" sz="quarter" idx="13"/>
          </p:nvPr>
        </p:nvSpPr>
        <p:spPr>
          <a:xfrm>
            <a:off x="1066800" y="3048000"/>
            <a:ext cx="1790700" cy="1790700"/>
          </a:xfrm>
        </p:spPr>
        <p:txBody>
          <a:bodyPr/>
          <a:lstStyle/>
          <a:p>
            <a:endParaRPr lang="en-US" dirty="0"/>
          </a:p>
        </p:txBody>
      </p:sp>
      <p:sp>
        <p:nvSpPr>
          <p:cNvPr id="24" name="Picture Placeholder 22">
            <a:extLst>
              <a:ext uri="{FF2B5EF4-FFF2-40B4-BE49-F238E27FC236}">
                <a16:creationId xmlns:a16="http://schemas.microsoft.com/office/drawing/2014/main" id="{44F5B526-8975-4F7C-B558-830FCEE06861}"/>
              </a:ext>
            </a:extLst>
          </p:cNvPr>
          <p:cNvSpPr>
            <a:spLocks noGrp="1"/>
          </p:cNvSpPr>
          <p:nvPr>
            <p:ph type="pic" sz="quarter" idx="14"/>
          </p:nvPr>
        </p:nvSpPr>
        <p:spPr>
          <a:xfrm>
            <a:off x="3821762" y="3048000"/>
            <a:ext cx="1790700" cy="1790700"/>
          </a:xfrm>
        </p:spPr>
        <p:txBody>
          <a:bodyPr/>
          <a:lstStyle/>
          <a:p>
            <a:endParaRPr lang="en-US" dirty="0"/>
          </a:p>
        </p:txBody>
      </p:sp>
      <p:sp>
        <p:nvSpPr>
          <p:cNvPr id="25" name="Picture Placeholder 22">
            <a:extLst>
              <a:ext uri="{FF2B5EF4-FFF2-40B4-BE49-F238E27FC236}">
                <a16:creationId xmlns:a16="http://schemas.microsoft.com/office/drawing/2014/main" id="{ED20DBB5-D24E-40D6-AFFB-428692A51AD3}"/>
              </a:ext>
            </a:extLst>
          </p:cNvPr>
          <p:cNvSpPr>
            <a:spLocks noGrp="1"/>
          </p:cNvSpPr>
          <p:nvPr>
            <p:ph type="pic" sz="quarter" idx="15"/>
          </p:nvPr>
        </p:nvSpPr>
        <p:spPr>
          <a:xfrm>
            <a:off x="6576021" y="3048000"/>
            <a:ext cx="1790700" cy="1790700"/>
          </a:xfrm>
        </p:spPr>
        <p:txBody>
          <a:bodyPr/>
          <a:lstStyle/>
          <a:p>
            <a:endParaRPr lang="en-US" dirty="0"/>
          </a:p>
        </p:txBody>
      </p:sp>
      <p:sp>
        <p:nvSpPr>
          <p:cNvPr id="26" name="Picture Placeholder 22">
            <a:extLst>
              <a:ext uri="{FF2B5EF4-FFF2-40B4-BE49-F238E27FC236}">
                <a16:creationId xmlns:a16="http://schemas.microsoft.com/office/drawing/2014/main" id="{F6F7262C-3E29-4219-AF83-B7A71B97A136}"/>
              </a:ext>
            </a:extLst>
          </p:cNvPr>
          <p:cNvSpPr>
            <a:spLocks noGrp="1"/>
          </p:cNvSpPr>
          <p:nvPr>
            <p:ph type="pic" sz="quarter" idx="16"/>
          </p:nvPr>
        </p:nvSpPr>
        <p:spPr>
          <a:xfrm>
            <a:off x="9334500" y="3048000"/>
            <a:ext cx="1790700" cy="1790700"/>
          </a:xfrm>
        </p:spPr>
        <p:txBody>
          <a:bodyPr/>
          <a:lstStyle/>
          <a:p>
            <a:endParaRPr lang="en-US" dirty="0"/>
          </a:p>
        </p:txBody>
      </p:sp>
      <p:sp>
        <p:nvSpPr>
          <p:cNvPr id="28" name="Text Placeholder 27">
            <a:extLst>
              <a:ext uri="{FF2B5EF4-FFF2-40B4-BE49-F238E27FC236}">
                <a16:creationId xmlns:a16="http://schemas.microsoft.com/office/drawing/2014/main" id="{53861F78-BD42-4F29-8487-1641CFD0391D}"/>
              </a:ext>
            </a:extLst>
          </p:cNvPr>
          <p:cNvSpPr>
            <a:spLocks noGrp="1"/>
          </p:cNvSpPr>
          <p:nvPr>
            <p:ph type="body" sz="quarter" idx="17"/>
          </p:nvPr>
        </p:nvSpPr>
        <p:spPr>
          <a:xfrm>
            <a:off x="10668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9" name="Text Placeholder 27">
            <a:extLst>
              <a:ext uri="{FF2B5EF4-FFF2-40B4-BE49-F238E27FC236}">
                <a16:creationId xmlns:a16="http://schemas.microsoft.com/office/drawing/2014/main" id="{FFAB1F8B-1CEE-4068-86DE-561A12A04187}"/>
              </a:ext>
            </a:extLst>
          </p:cNvPr>
          <p:cNvSpPr>
            <a:spLocks noGrp="1"/>
          </p:cNvSpPr>
          <p:nvPr>
            <p:ph type="body" sz="quarter" idx="18"/>
          </p:nvPr>
        </p:nvSpPr>
        <p:spPr>
          <a:xfrm>
            <a:off x="10668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0" name="Text Placeholder 27">
            <a:extLst>
              <a:ext uri="{FF2B5EF4-FFF2-40B4-BE49-F238E27FC236}">
                <a16:creationId xmlns:a16="http://schemas.microsoft.com/office/drawing/2014/main" id="{D5AE44CD-B78E-4EE2-B0F2-E0D436C2BA15}"/>
              </a:ext>
            </a:extLst>
          </p:cNvPr>
          <p:cNvSpPr>
            <a:spLocks noGrp="1"/>
          </p:cNvSpPr>
          <p:nvPr>
            <p:ph type="body" sz="quarter" idx="19"/>
          </p:nvPr>
        </p:nvSpPr>
        <p:spPr>
          <a:xfrm>
            <a:off x="3821762"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1" name="Text Placeholder 27">
            <a:extLst>
              <a:ext uri="{FF2B5EF4-FFF2-40B4-BE49-F238E27FC236}">
                <a16:creationId xmlns:a16="http://schemas.microsoft.com/office/drawing/2014/main" id="{3C4FE2DB-091F-4F7A-B6B6-9A6F22AC0B5A}"/>
              </a:ext>
            </a:extLst>
          </p:cNvPr>
          <p:cNvSpPr>
            <a:spLocks noGrp="1"/>
          </p:cNvSpPr>
          <p:nvPr>
            <p:ph type="body" sz="quarter" idx="20"/>
          </p:nvPr>
        </p:nvSpPr>
        <p:spPr>
          <a:xfrm>
            <a:off x="3821762"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2" name="Text Placeholder 27">
            <a:extLst>
              <a:ext uri="{FF2B5EF4-FFF2-40B4-BE49-F238E27FC236}">
                <a16:creationId xmlns:a16="http://schemas.microsoft.com/office/drawing/2014/main" id="{3A3F9D5D-A5CF-482B-A14C-E5BFADB76F7A}"/>
              </a:ext>
            </a:extLst>
          </p:cNvPr>
          <p:cNvSpPr>
            <a:spLocks noGrp="1"/>
          </p:cNvSpPr>
          <p:nvPr>
            <p:ph type="body" sz="quarter" idx="21"/>
          </p:nvPr>
        </p:nvSpPr>
        <p:spPr>
          <a:xfrm>
            <a:off x="6576021"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3" name="Text Placeholder 27">
            <a:extLst>
              <a:ext uri="{FF2B5EF4-FFF2-40B4-BE49-F238E27FC236}">
                <a16:creationId xmlns:a16="http://schemas.microsoft.com/office/drawing/2014/main" id="{A4F265B4-1FBB-4396-A938-862D45713AEB}"/>
              </a:ext>
            </a:extLst>
          </p:cNvPr>
          <p:cNvSpPr>
            <a:spLocks noGrp="1"/>
          </p:cNvSpPr>
          <p:nvPr>
            <p:ph type="body" sz="quarter" idx="22"/>
          </p:nvPr>
        </p:nvSpPr>
        <p:spPr>
          <a:xfrm>
            <a:off x="6576021"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4" name="Text Placeholder 27">
            <a:extLst>
              <a:ext uri="{FF2B5EF4-FFF2-40B4-BE49-F238E27FC236}">
                <a16:creationId xmlns:a16="http://schemas.microsoft.com/office/drawing/2014/main" id="{AC1BA7DC-98B0-4261-8F1E-8101FB5D480E}"/>
              </a:ext>
            </a:extLst>
          </p:cNvPr>
          <p:cNvSpPr>
            <a:spLocks noGrp="1"/>
          </p:cNvSpPr>
          <p:nvPr>
            <p:ph type="body" sz="quarter" idx="23"/>
          </p:nvPr>
        </p:nvSpPr>
        <p:spPr>
          <a:xfrm>
            <a:off x="9334500" y="5124103"/>
            <a:ext cx="1790700" cy="350292"/>
          </a:xfrm>
        </p:spPr>
        <p:txBody>
          <a:bodyPr>
            <a:normAutofit/>
          </a:bodyPr>
          <a:lstStyle>
            <a:lvl1pPr algn="ctr">
              <a:defRPr lang="en-US" sz="18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5" name="Text Placeholder 27">
            <a:extLst>
              <a:ext uri="{FF2B5EF4-FFF2-40B4-BE49-F238E27FC236}">
                <a16:creationId xmlns:a16="http://schemas.microsoft.com/office/drawing/2014/main" id="{2E4EF69E-34E2-46FF-A0FA-3F136396D3EF}"/>
              </a:ext>
            </a:extLst>
          </p:cNvPr>
          <p:cNvSpPr>
            <a:spLocks noGrp="1"/>
          </p:cNvSpPr>
          <p:nvPr>
            <p:ph type="body" sz="quarter" idx="24"/>
          </p:nvPr>
        </p:nvSpPr>
        <p:spPr>
          <a:xfrm>
            <a:off x="9334500" y="5458421"/>
            <a:ext cx="1790700" cy="350292"/>
          </a:xfrm>
        </p:spPr>
        <p:txBody>
          <a:bodyPr>
            <a:noAutofit/>
          </a:bodyPr>
          <a:lstStyle>
            <a:lvl1pPr algn="ctr">
              <a:defRPr lang="en-US" sz="14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76468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normAutofit/>
          </a:bodyPr>
          <a:lstStyle>
            <a:lvl1pPr marL="342900" indent="-342900">
              <a:buFont typeface="Arial" panose="020B0604020202020204" pitchFamily="34" charset="0"/>
              <a:buChar char="•"/>
              <a:defRPr sz="20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593407"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5230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4477512"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4477512"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p:txBody>
      </p:sp>
      <p:sp>
        <p:nvSpPr>
          <p:cNvPr id="14" name="Text Placeholder 4">
            <a:extLst>
              <a:ext uri="{FF2B5EF4-FFF2-40B4-BE49-F238E27FC236}">
                <a16:creationId xmlns:a16="http://schemas.microsoft.com/office/drawing/2014/main" id="{9054C03E-8FD4-4345-A971-0A2CCF5C4AA3}"/>
              </a:ext>
            </a:extLst>
          </p:cNvPr>
          <p:cNvSpPr>
            <a:spLocks noGrp="1"/>
          </p:cNvSpPr>
          <p:nvPr>
            <p:ph type="body" sz="quarter" idx="13"/>
          </p:nvPr>
        </p:nvSpPr>
        <p:spPr>
          <a:xfrm>
            <a:off x="7994903" y="2587752"/>
            <a:ext cx="3236976"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5" name="Content Placeholder 5">
            <a:extLst>
              <a:ext uri="{FF2B5EF4-FFF2-40B4-BE49-F238E27FC236}">
                <a16:creationId xmlns:a16="http://schemas.microsoft.com/office/drawing/2014/main" id="{56D09A0C-509F-447E-AFB1-5531727D7DFF}"/>
              </a:ext>
            </a:extLst>
          </p:cNvPr>
          <p:cNvSpPr>
            <a:spLocks noGrp="1"/>
          </p:cNvSpPr>
          <p:nvPr>
            <p:ph sz="quarter" idx="14"/>
          </p:nvPr>
        </p:nvSpPr>
        <p:spPr>
          <a:xfrm>
            <a:off x="7994903" y="3594538"/>
            <a:ext cx="3236976" cy="2586806"/>
          </a:xfrm>
        </p:spPr>
        <p:txBody>
          <a:bodyPr>
            <a:normAutofit/>
          </a:bodyPr>
          <a:lstStyle>
            <a:lvl1pPr marL="342900" indent="-342900">
              <a:buFont typeface="Arial" panose="020B0604020202020204" pitchFamily="34" charset="0"/>
              <a:buChar char="•"/>
              <a:defRPr sz="1700"/>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dirty="0"/>
              <a:t>Click to edit Master text styles</a:t>
            </a:r>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a:xfrm>
            <a:off x="960120" y="6356350"/>
            <a:ext cx="3417916"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a:xfrm>
            <a:off x="4477512" y="6356350"/>
            <a:ext cx="3236976" cy="365125"/>
          </a:xfrm>
        </p:spPr>
        <p:txBody>
          <a:bodyPr/>
          <a:lstStyle>
            <a:lvl1pPr algn="ctr">
              <a:defRPr/>
            </a:lvl1pPr>
          </a:lstStyle>
          <a:p>
            <a:r>
              <a:rPr lang="en-US"/>
              <a:t>20XX</a:t>
            </a:r>
            <a:endParaRPr lang="en-US" dirty="0"/>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a:xfrm>
            <a:off x="10296144" y="6356350"/>
            <a:ext cx="932688"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94045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r>
              <a:rPr lang="en-US" dirty="0"/>
              <a:t>Sample Footer Text</a:t>
            </a:r>
          </a:p>
        </p:txBody>
      </p:sp>
      <p:grpSp>
        <p:nvGrpSpPr>
          <p:cNvPr id="10" name="Group 9" descr="slide number">
            <a:extLst>
              <a:ext uri="{FF2B5EF4-FFF2-40B4-BE49-F238E27FC236}">
                <a16:creationId xmlns:a16="http://schemas.microsoft.com/office/drawing/2014/main" id="{3B82B332-8C12-50BD-D26F-5CB70A78FC0B}"/>
              </a:ext>
            </a:extLst>
          </p:cNvPr>
          <p:cNvGrpSpPr/>
          <p:nvPr userDrawn="1"/>
        </p:nvGrpSpPr>
        <p:grpSpPr>
          <a:xfrm>
            <a:off x="11633708" y="6283960"/>
            <a:ext cx="393192" cy="393192"/>
            <a:chOff x="8522208" y="6258560"/>
            <a:chExt cx="393192" cy="393192"/>
          </a:xfrm>
        </p:grpSpPr>
        <p:sp>
          <p:nvSpPr>
            <p:cNvPr id="11" name="Oval 10" descr="oval">
              <a:extLst>
                <a:ext uri="{FF2B5EF4-FFF2-40B4-BE49-F238E27FC236}">
                  <a16:creationId xmlns:a16="http://schemas.microsoft.com/office/drawing/2014/main" id="{B188F170-B649-71EA-11F2-43CF1A567EE4}"/>
                </a:ext>
              </a:extLst>
            </p:cNvPr>
            <p:cNvSpPr/>
            <p:nvPr/>
          </p:nvSpPr>
          <p:spPr>
            <a:xfrm>
              <a:off x="8522208" y="6258560"/>
              <a:ext cx="393192" cy="393192"/>
            </a:xfrm>
            <a:prstGeom prst="ellipse">
              <a:avLst/>
            </a:prstGeom>
            <a:blipFill dpi="0"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descr="oval">
              <a:extLst>
                <a:ext uri="{FF2B5EF4-FFF2-40B4-BE49-F238E27FC236}">
                  <a16:creationId xmlns:a16="http://schemas.microsoft.com/office/drawing/2014/main" id="{BDEC4877-BD6B-E6BC-F584-0D9B86D9B618}"/>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sp>
      </p:grpSp>
      <p:sp>
        <p:nvSpPr>
          <p:cNvPr id="13" name="Rectangle 12" descr="slide number">
            <a:extLst>
              <a:ext uri="{FF2B5EF4-FFF2-40B4-BE49-F238E27FC236}">
                <a16:creationId xmlns:a16="http://schemas.microsoft.com/office/drawing/2014/main" id="{6F618E33-2E70-DDCC-885E-70B132D42530}"/>
              </a:ext>
            </a:extLst>
          </p:cNvPr>
          <p:cNvSpPr/>
          <p:nvPr userDrawn="1"/>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a:t>
            </a:fld>
            <a:endParaRPr lang="en-US" dirty="0"/>
          </a:p>
        </p:txBody>
      </p:sp>
    </p:spTree>
    <p:extLst>
      <p:ext uri="{BB962C8B-B14F-4D97-AF65-F5344CB8AC3E}">
        <p14:creationId xmlns:p14="http://schemas.microsoft.com/office/powerpoint/2010/main" val="4229179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3" r:id="rId4"/>
    <p:sldLayoutId id="2147483672" r:id="rId5"/>
    <p:sldLayoutId id="2147483686" r:id="rId6"/>
    <p:sldLayoutId id="2147483687" r:id="rId7"/>
    <p:sldLayoutId id="2147483675" r:id="rId8"/>
    <p:sldLayoutId id="2147483688" r:id="rId9"/>
    <p:sldLayoutId id="2147483682" r:id="rId10"/>
    <p:sldLayoutId id="2147483689" r:id="rId11"/>
    <p:sldLayoutId id="2147483690" r:id="rId12"/>
    <p:sldLayoutId id="2147483691" r:id="rId13"/>
    <p:sldLayoutId id="2147483692" r:id="rId14"/>
    <p:sldLayoutId id="2147483693" r:id="rId15"/>
    <p:sldLayoutId id="2147483694" r:id="rId16"/>
  </p:sldLayoutIdLst>
  <p:hf hdr="0" dt="0"/>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2" name="Rectangle 13321">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ctrTitle"/>
          </p:nvPr>
        </p:nvSpPr>
        <p:spPr>
          <a:xfrm>
            <a:off x="5315736" y="640081"/>
            <a:ext cx="5916145" cy="3812102"/>
          </a:xfrm>
        </p:spPr>
        <p:txBody>
          <a:bodyPr anchor="b">
            <a:normAutofit/>
          </a:bodyPr>
          <a:lstStyle/>
          <a:p>
            <a:r>
              <a:rPr lang="en-US">
                <a:solidFill>
                  <a:schemeClr val="bg1"/>
                </a:solidFill>
              </a:rPr>
              <a:t>Fire Engine </a:t>
            </a:r>
            <a:br>
              <a:rPr lang="en-US">
                <a:solidFill>
                  <a:schemeClr val="bg1"/>
                </a:solidFill>
              </a:rPr>
            </a:br>
            <a:r>
              <a:rPr lang="en-US">
                <a:solidFill>
                  <a:schemeClr val="bg1"/>
                </a:solidFill>
              </a:rPr>
              <a:t>Driving</a:t>
            </a:r>
            <a:br>
              <a:rPr lang="en-US">
                <a:solidFill>
                  <a:schemeClr val="bg1"/>
                </a:solidFill>
              </a:rPr>
            </a:br>
            <a:r>
              <a:rPr lang="en-US">
                <a:solidFill>
                  <a:schemeClr val="bg1"/>
                </a:solidFill>
              </a:rPr>
              <a:t>Operations</a:t>
            </a:r>
          </a:p>
        </p:txBody>
      </p:sp>
      <p:sp>
        <p:nvSpPr>
          <p:cNvPr id="13315" name="Rectangle 3"/>
          <p:cNvSpPr>
            <a:spLocks noGrp="1" noChangeArrowheads="1"/>
          </p:cNvSpPr>
          <p:nvPr>
            <p:ph type="subTitle" idx="1"/>
          </p:nvPr>
        </p:nvSpPr>
        <p:spPr>
          <a:xfrm>
            <a:off x="5315735" y="4646030"/>
            <a:ext cx="5916145" cy="1344868"/>
          </a:xfrm>
        </p:spPr>
        <p:txBody>
          <a:bodyPr anchor="t">
            <a:normAutofit/>
          </a:bodyPr>
          <a:lstStyle/>
          <a:p>
            <a:r>
              <a:rPr lang="en-US" dirty="0">
                <a:solidFill>
                  <a:schemeClr val="bg1"/>
                </a:solidFill>
              </a:rPr>
              <a:t>Unit 3A – Driving Policy </a:t>
            </a:r>
            <a:br>
              <a:rPr lang="en-US" dirty="0">
                <a:solidFill>
                  <a:schemeClr val="bg1"/>
                </a:solidFill>
              </a:rPr>
            </a:br>
            <a:r>
              <a:rPr lang="en-US" dirty="0">
                <a:solidFill>
                  <a:schemeClr val="bg1"/>
                </a:solidFill>
              </a:rPr>
              <a:t>and Procedures</a:t>
            </a:r>
          </a:p>
        </p:txBody>
      </p:sp>
      <p:pic>
        <p:nvPicPr>
          <p:cNvPr id="1026" name="Picture 2" descr="engine driving towards storm with rainbo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57" r="37210"/>
          <a:stretch/>
        </p:blipFill>
        <p:spPr bwMode="auto">
          <a:xfrm>
            <a:off x="20" y="10"/>
            <a:ext cx="4657325" cy="685799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descr="slide number">
            <a:extLst>
              <a:ext uri="{FF2B5EF4-FFF2-40B4-BE49-F238E27FC236}">
                <a16:creationId xmlns:a16="http://schemas.microsoft.com/office/drawing/2014/main" id="{750AFBA1-C2AA-49FF-EEDF-90A2ADFE51E9}"/>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96D2FE8E-1A1A-2956-FB48-AAC449DE48D7}"/>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54001140-A9D4-F7E6-4C95-3D369004DC3B}"/>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FAA40D92-CF42-99AB-DD1D-92F5982CAE56}"/>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1</a:t>
            </a:fld>
            <a:endParaRPr lang="en-US" dirty="0"/>
          </a:p>
        </p:txBody>
      </p:sp>
    </p:spTree>
    <p:extLst>
      <p:ext uri="{BB962C8B-B14F-4D97-AF65-F5344CB8AC3E}">
        <p14:creationId xmlns:p14="http://schemas.microsoft.com/office/powerpoint/2010/main" val="176191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33" name="Rectangle 4712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134" name="Rectangle 4712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32" name="Rectangle 47131">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p:cNvSpPr>
            <a:spLocks noGrp="1" noChangeArrowheads="1"/>
          </p:cNvSpPr>
          <p:nvPr>
            <p:ph type="title"/>
          </p:nvPr>
        </p:nvSpPr>
        <p:spPr>
          <a:xfrm>
            <a:off x="960438" y="640080"/>
            <a:ext cx="4500737" cy="2194560"/>
          </a:xfrm>
        </p:spPr>
        <p:txBody>
          <a:bodyPr>
            <a:normAutofit/>
          </a:bodyPr>
          <a:lstStyle/>
          <a:p>
            <a:r>
              <a:rPr lang="en-US"/>
              <a:t>Driving Limitations</a:t>
            </a:r>
          </a:p>
        </p:txBody>
      </p:sp>
      <p:sp>
        <p:nvSpPr>
          <p:cNvPr id="47107" name="Rectangle 3"/>
          <p:cNvSpPr>
            <a:spLocks noGrp="1" noChangeArrowheads="1"/>
          </p:cNvSpPr>
          <p:nvPr>
            <p:ph type="body" idx="1"/>
          </p:nvPr>
        </p:nvSpPr>
        <p:spPr>
          <a:xfrm>
            <a:off x="960438" y="2916936"/>
            <a:ext cx="4500737" cy="3264408"/>
          </a:xfrm>
        </p:spPr>
        <p:txBody>
          <a:bodyPr anchor="t">
            <a:normAutofit fontScale="92500" lnSpcReduction="10000"/>
          </a:bodyPr>
          <a:lstStyle/>
          <a:p>
            <a:pPr marL="457200" indent="-457200">
              <a:buFont typeface="Wingdings" panose="05000000000000000000" pitchFamily="2" charset="2"/>
              <a:buChar char="§"/>
            </a:pPr>
            <a:r>
              <a:rPr lang="en-US" sz="3200" dirty="0">
                <a:solidFill>
                  <a:schemeClr val="bg1"/>
                </a:solidFill>
              </a:rPr>
              <a:t>CDL for ENOPs operating vehicles in excess of 26,000 GVW/Entry Level Driver Training (ELDT)</a:t>
            </a:r>
          </a:p>
          <a:p>
            <a:pPr marL="457200" indent="-457200">
              <a:buFont typeface="Wingdings" panose="05000000000000000000" pitchFamily="2" charset="2"/>
              <a:buChar char="§"/>
            </a:pPr>
            <a:r>
              <a:rPr lang="en-US" sz="3200" dirty="0">
                <a:solidFill>
                  <a:schemeClr val="bg1"/>
                </a:solidFill>
              </a:rPr>
              <a:t>DOT exemptions for wildland fire</a:t>
            </a:r>
          </a:p>
        </p:txBody>
      </p:sp>
      <p:pic>
        <p:nvPicPr>
          <p:cNvPr id="3" name="Picture 2" descr="Federal Motor Carrier Safety Administr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822" y="2212264"/>
            <a:ext cx="4795019" cy="2433472"/>
          </a:xfrm>
          <a:prstGeom prst="rect">
            <a:avLst/>
          </a:prstGeom>
        </p:spPr>
      </p:pic>
      <p:grpSp>
        <p:nvGrpSpPr>
          <p:cNvPr id="4" name="Group 3" descr="slide number">
            <a:extLst>
              <a:ext uri="{FF2B5EF4-FFF2-40B4-BE49-F238E27FC236}">
                <a16:creationId xmlns:a16="http://schemas.microsoft.com/office/drawing/2014/main" id="{7E5EC972-DDBD-4377-C79A-96AFAB5E391B}"/>
              </a:ext>
            </a:extLst>
          </p:cNvPr>
          <p:cNvGrpSpPr/>
          <p:nvPr/>
        </p:nvGrpSpPr>
        <p:grpSpPr>
          <a:xfrm>
            <a:off x="11633708" y="6283960"/>
            <a:ext cx="393192" cy="393192"/>
            <a:chOff x="8522208" y="6258560"/>
            <a:chExt cx="393192" cy="393192"/>
          </a:xfrm>
        </p:grpSpPr>
        <p:sp>
          <p:nvSpPr>
            <p:cNvPr id="5" name="Oval 4" descr="oval">
              <a:extLst>
                <a:ext uri="{FF2B5EF4-FFF2-40B4-BE49-F238E27FC236}">
                  <a16:creationId xmlns:a16="http://schemas.microsoft.com/office/drawing/2014/main" id="{1758337C-C5A2-EDD7-86FF-D2B5B828010F}"/>
                </a:ext>
              </a:extLst>
            </p:cNvPr>
            <p:cNvSpPr/>
            <p:nvPr/>
          </p:nvSpPr>
          <p:spPr>
            <a:xfrm>
              <a:off x="8522208" y="6258560"/>
              <a:ext cx="393192" cy="393192"/>
            </a:xfrm>
            <a:prstGeom prst="ellipse">
              <a:avLst/>
            </a:prstGeom>
            <a:blipFill dpi="0" rotWithShape="1">
              <a:blip r:embed="rId4">
                <a:duotone>
                  <a:srgbClr val="F8F7F5">
                    <a:shade val="45000"/>
                    <a:satMod val="135000"/>
                  </a:srgb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6" name="Oval 5" descr="oval">
              <a:extLst>
                <a:ext uri="{FF2B5EF4-FFF2-40B4-BE49-F238E27FC236}">
                  <a16:creationId xmlns:a16="http://schemas.microsoft.com/office/drawing/2014/main" id="{C83CCF30-1030-B619-A72E-E006BE85CCD2}"/>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7" name="Rectangle 6" descr="slide number">
            <a:extLst>
              <a:ext uri="{FF2B5EF4-FFF2-40B4-BE49-F238E27FC236}">
                <a16:creationId xmlns:a16="http://schemas.microsoft.com/office/drawing/2014/main" id="{3F08D22F-177C-C7EB-5BAD-3305023B33EF}"/>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3617922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6" name="Rectangle 4813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p:cNvSpPr>
            <a:spLocks noGrp="1" noChangeArrowheads="1"/>
          </p:cNvSpPr>
          <p:nvPr>
            <p:ph type="title"/>
          </p:nvPr>
        </p:nvSpPr>
        <p:spPr>
          <a:xfrm>
            <a:off x="960120" y="317814"/>
            <a:ext cx="10268712" cy="1700784"/>
          </a:xfrm>
        </p:spPr>
        <p:txBody>
          <a:bodyPr>
            <a:normAutofit/>
          </a:bodyPr>
          <a:lstStyle/>
          <a:p>
            <a:r>
              <a:rPr lang="en-US" sz="6100"/>
              <a:t>Incident Operations Driving</a:t>
            </a:r>
          </a:p>
        </p:txBody>
      </p:sp>
      <p:sp>
        <p:nvSpPr>
          <p:cNvPr id="48138" name="Rectangle 48137">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31" name="Rectangle 3"/>
          <p:cNvSpPr>
            <a:spLocks noGrp="1" noChangeArrowheads="1"/>
          </p:cNvSpPr>
          <p:nvPr>
            <p:ph type="body" idx="1"/>
          </p:nvPr>
        </p:nvSpPr>
        <p:spPr>
          <a:xfrm>
            <a:off x="381000" y="2336413"/>
            <a:ext cx="11430000" cy="4127156"/>
          </a:xfrm>
        </p:spPr>
        <p:txBody>
          <a:bodyPr>
            <a:normAutofit lnSpcReduction="10000"/>
          </a:bodyPr>
          <a:lstStyle/>
          <a:p>
            <a:pPr marL="342900" indent="-342900">
              <a:lnSpc>
                <a:spcPct val="91000"/>
              </a:lnSpc>
              <a:buFont typeface="Wingdings" panose="05000000000000000000" pitchFamily="2" charset="2"/>
              <a:buChar char="§"/>
            </a:pPr>
            <a:r>
              <a:rPr lang="en-US" sz="2800" dirty="0"/>
              <a:t>No driver will drive more than 10 hours (behind the wheel) within any duty day.</a:t>
            </a:r>
          </a:p>
          <a:p>
            <a:pPr marL="342900" indent="-342900">
              <a:lnSpc>
                <a:spcPct val="91000"/>
              </a:lnSpc>
              <a:buFont typeface="Wingdings" panose="05000000000000000000" pitchFamily="2" charset="2"/>
              <a:buChar char="§"/>
            </a:pPr>
            <a:r>
              <a:rPr lang="en-US" sz="2800" dirty="0"/>
              <a:t>Multiple drivers in a single vehicle may drive up to the duty-day limitation provided no driver exceeds the individual driving (behind the wheel) time limitation of 10 hours.</a:t>
            </a:r>
          </a:p>
          <a:p>
            <a:pPr marL="342900" indent="-342900">
              <a:lnSpc>
                <a:spcPct val="91000"/>
              </a:lnSpc>
              <a:buFont typeface="Wingdings" panose="05000000000000000000" pitchFamily="2" charset="2"/>
              <a:buChar char="§"/>
            </a:pPr>
            <a:r>
              <a:rPr lang="en-US" sz="2800" dirty="0"/>
              <a:t>Driving hours are from 0500-2200 hours.</a:t>
            </a:r>
          </a:p>
          <a:p>
            <a:pPr marL="342900" indent="-342900">
              <a:lnSpc>
                <a:spcPct val="91000"/>
              </a:lnSpc>
              <a:buFont typeface="Wingdings" panose="05000000000000000000" pitchFamily="2" charset="2"/>
              <a:buChar char="§"/>
            </a:pPr>
            <a:r>
              <a:rPr lang="en-US" sz="2800" dirty="0">
                <a:effectLst>
                  <a:glow>
                    <a:srgbClr val="000000"/>
                  </a:glow>
                  <a:reflection stA="0" endPos="0" fadeDir="0" sx="0" sy="0"/>
                </a:effectLst>
              </a:rPr>
              <a:t>To manage fatigue, every effort should be made to avoid off-unit (excluding IA response) mobilization and demobilization travel between 2200-0500 hours.</a:t>
            </a:r>
          </a:p>
          <a:p>
            <a:pPr>
              <a:lnSpc>
                <a:spcPct val="91000"/>
              </a:lnSpc>
            </a:pPr>
            <a:endParaRPr lang="en-US" sz="2400" dirty="0"/>
          </a:p>
        </p:txBody>
      </p:sp>
      <p:grpSp>
        <p:nvGrpSpPr>
          <p:cNvPr id="2" name="Group 1" descr="slide number">
            <a:extLst>
              <a:ext uri="{FF2B5EF4-FFF2-40B4-BE49-F238E27FC236}">
                <a16:creationId xmlns:a16="http://schemas.microsoft.com/office/drawing/2014/main" id="{047E6208-4FC4-F877-3BD4-81A998212FE4}"/>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5A728B9D-5582-9E45-F429-EC2A7412A753}"/>
                </a:ext>
              </a:extLst>
            </p:cNvPr>
            <p:cNvSpPr/>
            <p:nvPr/>
          </p:nvSpPr>
          <p:spPr>
            <a:xfrm>
              <a:off x="8522208" y="6258560"/>
              <a:ext cx="393192" cy="393192"/>
            </a:xfrm>
            <a:prstGeom prst="ellipse">
              <a:avLst/>
            </a:prstGeom>
            <a:blipFill dpi="0" rotWithShape="1">
              <a:blip r:embed="rId3">
                <a:duotone>
                  <a:srgbClr val="F8F7F5">
                    <a:shade val="45000"/>
                    <a:satMod val="135000"/>
                  </a:srgb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2B714040-D9A4-5493-728B-57A5C69B002A}"/>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E2BE220A-6141-CD56-3313-AC0850C506CC}"/>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67705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4" name="Rectangle 4915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5" name="Rectangle 4916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p:cNvSpPr>
            <a:spLocks noGrp="1" noChangeArrowheads="1"/>
          </p:cNvSpPr>
          <p:nvPr>
            <p:ph type="title"/>
          </p:nvPr>
        </p:nvSpPr>
        <p:spPr>
          <a:xfrm>
            <a:off x="960120" y="5029200"/>
            <a:ext cx="10268712" cy="1327554"/>
          </a:xfrm>
        </p:spPr>
        <p:txBody>
          <a:bodyPr>
            <a:normAutofit/>
          </a:bodyPr>
          <a:lstStyle/>
          <a:p>
            <a:r>
              <a:rPr lang="en-US" sz="6100"/>
              <a:t>Incident Operations Driving</a:t>
            </a:r>
          </a:p>
        </p:txBody>
      </p:sp>
      <p:sp>
        <p:nvSpPr>
          <p:cNvPr id="49155" name="Rectangle 3"/>
          <p:cNvSpPr>
            <a:spLocks noGrp="1" noChangeArrowheads="1"/>
          </p:cNvSpPr>
          <p:nvPr>
            <p:ph type="body" idx="1"/>
          </p:nvPr>
        </p:nvSpPr>
        <p:spPr>
          <a:xfrm>
            <a:off x="960120" y="670241"/>
            <a:ext cx="10268712" cy="3558049"/>
          </a:xfrm>
        </p:spPr>
        <p:txBody>
          <a:bodyPr anchor="ctr">
            <a:normAutofit lnSpcReduction="10000"/>
          </a:bodyPr>
          <a:lstStyle/>
          <a:p>
            <a:r>
              <a:rPr lang="en-US" sz="3200" dirty="0"/>
              <a:t>A driver shall drive only if he/she has had at least eight (8) consecutive hours off duty before beginning a shift. Exception to the minimum off-duty hour requirement is allowed when essential to:</a:t>
            </a:r>
          </a:p>
          <a:p>
            <a:pPr lvl="1"/>
            <a:r>
              <a:rPr lang="en-US" sz="2800" dirty="0"/>
              <a:t>Accomplish immediate and critical suppression objectives.</a:t>
            </a:r>
          </a:p>
          <a:p>
            <a:pPr lvl="1"/>
            <a:r>
              <a:rPr lang="en-US" sz="2800" dirty="0"/>
              <a:t>Address immediate and critical firefighter or public safety issues.</a:t>
            </a:r>
            <a:endParaRPr lang="en-US" dirty="0"/>
          </a:p>
        </p:txBody>
      </p:sp>
      <p:grpSp>
        <p:nvGrpSpPr>
          <p:cNvPr id="2" name="Group 1" descr="slide number">
            <a:extLst>
              <a:ext uri="{FF2B5EF4-FFF2-40B4-BE49-F238E27FC236}">
                <a16:creationId xmlns:a16="http://schemas.microsoft.com/office/drawing/2014/main" id="{390DE42E-6896-99C6-7E2E-C0C02C77E31D}"/>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9317DBCC-C8B0-B158-AA23-964797D5CC72}"/>
                </a:ext>
              </a:extLst>
            </p:cNvPr>
            <p:cNvSpPr/>
            <p:nvPr/>
          </p:nvSpPr>
          <p:spPr>
            <a:xfrm>
              <a:off x="8522208" y="6258560"/>
              <a:ext cx="393192" cy="393192"/>
            </a:xfrm>
            <a:prstGeom prst="ellipse">
              <a:avLst/>
            </a:prstGeom>
            <a:blipFill dpi="0" rotWithShape="1">
              <a:blip r:embed="rId2">
                <a:duotone>
                  <a:srgbClr val="F8F7F5">
                    <a:shade val="45000"/>
                    <a:satMod val="135000"/>
                  </a:srgb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15E50556-A2DE-30A5-204D-9565125D1E2F}"/>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4E693C81-F214-21B9-6020-81FA242B03B8}"/>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560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9" name="Rectangle 50184">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90" name="Rectangle 50186">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2"/>
          <p:cNvSpPr>
            <a:spLocks noGrp="1" noChangeArrowheads="1"/>
          </p:cNvSpPr>
          <p:nvPr>
            <p:ph type="title"/>
          </p:nvPr>
        </p:nvSpPr>
        <p:spPr>
          <a:xfrm>
            <a:off x="960120" y="317814"/>
            <a:ext cx="10268712" cy="1700784"/>
          </a:xfrm>
        </p:spPr>
        <p:txBody>
          <a:bodyPr>
            <a:normAutofit/>
          </a:bodyPr>
          <a:lstStyle/>
          <a:p>
            <a:r>
              <a:rPr lang="en-US"/>
              <a:t>Work/Rest Guidelines</a:t>
            </a:r>
          </a:p>
        </p:txBody>
      </p:sp>
      <p:graphicFrame>
        <p:nvGraphicFramePr>
          <p:cNvPr id="50191" name="Rectangle 3">
            <a:extLst>
              <a:ext uri="{FF2B5EF4-FFF2-40B4-BE49-F238E27FC236}">
                <a16:creationId xmlns:a16="http://schemas.microsoft.com/office/drawing/2014/main" id="{2BE72F98-EFB2-84E6-67D0-74BE2115FBB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125944"/>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descr="slide number">
            <a:extLst>
              <a:ext uri="{FF2B5EF4-FFF2-40B4-BE49-F238E27FC236}">
                <a16:creationId xmlns:a16="http://schemas.microsoft.com/office/drawing/2014/main" id="{7D5BFED8-296C-E34C-8B2B-55C176B6BD14}"/>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E7D74B18-0154-6D58-82D5-69310EC0044C}"/>
                </a:ext>
              </a:extLst>
            </p:cNvPr>
            <p:cNvSpPr/>
            <p:nvPr/>
          </p:nvSpPr>
          <p:spPr>
            <a:xfrm>
              <a:off x="8522208" y="6258560"/>
              <a:ext cx="393192" cy="393192"/>
            </a:xfrm>
            <a:prstGeom prst="ellipse">
              <a:avLst/>
            </a:prstGeom>
            <a:blipFill dpi="0" rotWithShape="1">
              <a:blip r:embed="rId7">
                <a:duotone>
                  <a:srgbClr val="F8F7F5">
                    <a:shade val="45000"/>
                    <a:satMod val="135000"/>
                  </a:srgbClr>
                  <a:prstClr val="white"/>
                </a:duotone>
                <a:extLst>
                  <a:ext uri="{BEBA8EAE-BF5A-486C-A8C5-ECC9F3942E4B}">
                    <a14:imgProps xmlns:a14="http://schemas.microsoft.com/office/drawing/2010/main">
                      <a14:imgLayer r:embed="rId8">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4D9C7637-2F3D-B2B2-898C-7E49AA07DA9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A50056C7-D155-0905-C943-8961DFE7D902}"/>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9133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11" name="Rectangle 512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3" name="Rectangle 51212">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4" name="Rectangle 4"/>
          <p:cNvSpPr>
            <a:spLocks noGrp="1" noChangeArrowheads="1"/>
          </p:cNvSpPr>
          <p:nvPr>
            <p:ph type="ctrTitle"/>
          </p:nvPr>
        </p:nvSpPr>
        <p:spPr>
          <a:xfrm>
            <a:off x="960119" y="2100845"/>
            <a:ext cx="4670234" cy="1975527"/>
          </a:xfrm>
        </p:spPr>
        <p:txBody>
          <a:bodyPr anchor="ctr">
            <a:normAutofit/>
          </a:bodyPr>
          <a:lstStyle/>
          <a:p>
            <a:pPr>
              <a:lnSpc>
                <a:spcPct val="90000"/>
              </a:lnSpc>
            </a:pPr>
            <a:r>
              <a:rPr lang="en-US" sz="4100">
                <a:solidFill>
                  <a:schemeClr val="bg1"/>
                </a:solidFill>
              </a:rPr>
              <a:t>Work/Rest Driving Scenarios</a:t>
            </a:r>
          </a:p>
        </p:txBody>
      </p:sp>
      <p:sp useBgFill="1">
        <p:nvSpPr>
          <p:cNvPr id="51215" name="Rectangle 51214">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8" name="Graphic 51207" descr="Check List">
            <a:extLst>
              <a:ext uri="{FF2B5EF4-FFF2-40B4-BE49-F238E27FC236}">
                <a16:creationId xmlns:a16="http://schemas.microsoft.com/office/drawing/2014/main" id="{85D144F9-63CF-9048-54C3-31D2798BEA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8450" y="1169425"/>
            <a:ext cx="4519149" cy="4519149"/>
          </a:xfrm>
          <a:prstGeom prst="rect">
            <a:avLst/>
          </a:prstGeom>
        </p:spPr>
      </p:pic>
      <p:grpSp>
        <p:nvGrpSpPr>
          <p:cNvPr id="2" name="Group 1" descr="slide number">
            <a:extLst>
              <a:ext uri="{FF2B5EF4-FFF2-40B4-BE49-F238E27FC236}">
                <a16:creationId xmlns:a16="http://schemas.microsoft.com/office/drawing/2014/main" id="{15C6C112-6B0E-D12E-6223-09DE3B73C1E9}"/>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D4E30C97-D541-16BC-4539-8CA20AFE3E66}"/>
                </a:ext>
              </a:extLst>
            </p:cNvPr>
            <p:cNvSpPr/>
            <p:nvPr/>
          </p:nvSpPr>
          <p:spPr>
            <a:xfrm>
              <a:off x="8522208" y="6258560"/>
              <a:ext cx="393192" cy="393192"/>
            </a:xfrm>
            <a:prstGeom prst="ellipse">
              <a:avLst/>
            </a:prstGeom>
            <a:blipFill dpi="0" rotWithShape="1">
              <a:blip r:embed="rId4">
                <a:duotone>
                  <a:srgbClr val="F8F7F5">
                    <a:shade val="45000"/>
                    <a:satMod val="135000"/>
                  </a:srgb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8C2EFA24-DDFD-54EE-82CD-7F2F92A1429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A5DA4643-5528-6724-CD1A-0284AB41A44F}"/>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28711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7" name="Rectangle 24586">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589" name="Rectangle 24588">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3"/>
          <p:cNvSpPr>
            <a:spLocks noGrp="1" noChangeArrowheads="1"/>
          </p:cNvSpPr>
          <p:nvPr>
            <p:ph type="title"/>
          </p:nvPr>
        </p:nvSpPr>
        <p:spPr>
          <a:xfrm>
            <a:off x="960438" y="317499"/>
            <a:ext cx="4500737" cy="1397001"/>
          </a:xfrm>
        </p:spPr>
        <p:txBody>
          <a:bodyPr>
            <a:normAutofit/>
          </a:bodyPr>
          <a:lstStyle/>
          <a:p>
            <a:r>
              <a:rPr lang="en-US" dirty="0">
                <a:solidFill>
                  <a:schemeClr val="tx1"/>
                </a:solidFill>
              </a:rPr>
              <a:t>Scenario 1</a:t>
            </a:r>
          </a:p>
        </p:txBody>
      </p:sp>
      <p:sp>
        <p:nvSpPr>
          <p:cNvPr id="24580" name="Rectangle 4"/>
          <p:cNvSpPr>
            <a:spLocks noGrp="1" noChangeArrowheads="1"/>
          </p:cNvSpPr>
          <p:nvPr>
            <p:ph type="body" idx="1"/>
          </p:nvPr>
        </p:nvSpPr>
        <p:spPr>
          <a:xfrm>
            <a:off x="960438" y="1828800"/>
            <a:ext cx="4500737" cy="4352925"/>
          </a:xfrm>
        </p:spPr>
        <p:txBody>
          <a:bodyPr anchor="t">
            <a:normAutofit/>
          </a:bodyPr>
          <a:lstStyle/>
          <a:p>
            <a:r>
              <a:rPr lang="en-US" sz="2800" dirty="0"/>
              <a:t>You (the ENOP with a CDL) and a module member (non-CDL driver) are traveling to another state in a Type 4 engine. The trip length is estimated at 26 hours.</a:t>
            </a:r>
          </a:p>
          <a:p>
            <a:pPr lvl="1"/>
            <a:r>
              <a:rPr lang="en-US" sz="2400" dirty="0"/>
              <a:t>How many days will it take to reach your destination?</a:t>
            </a:r>
          </a:p>
        </p:txBody>
      </p:sp>
      <p:pic>
        <p:nvPicPr>
          <p:cNvPr id="24582" name="Picture 6" descr="Engine on a road"/>
          <p:cNvPicPr>
            <a:picLocks noChangeAspect="1" noChangeArrowheads="1"/>
          </p:cNvPicPr>
          <p:nvPr/>
        </p:nvPicPr>
        <p:blipFill rotWithShape="1">
          <a:blip r:embed="rId2"/>
          <a:srcRect l="23016" r="40531"/>
          <a:stretch/>
        </p:blipFill>
        <p:spPr bwMode="auto">
          <a:xfrm>
            <a:off x="6094474" y="10"/>
            <a:ext cx="6097526" cy="6857990"/>
          </a:xfrm>
          <a:prstGeom prst="rect">
            <a:avLst/>
          </a:prstGeom>
          <a:noFill/>
        </p:spPr>
      </p:pic>
      <p:grpSp>
        <p:nvGrpSpPr>
          <p:cNvPr id="2" name="Group 1" descr="slide number">
            <a:extLst>
              <a:ext uri="{FF2B5EF4-FFF2-40B4-BE49-F238E27FC236}">
                <a16:creationId xmlns:a16="http://schemas.microsoft.com/office/drawing/2014/main" id="{EB76A11A-B689-B75D-3791-EB805C46D198}"/>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5764405C-04D0-3E5C-65E3-02C7DFA5E20B}"/>
                </a:ext>
              </a:extLst>
            </p:cNvPr>
            <p:cNvSpPr/>
            <p:nvPr/>
          </p:nvSpPr>
          <p:spPr>
            <a:xfrm>
              <a:off x="8522208" y="6258560"/>
              <a:ext cx="393192" cy="393192"/>
            </a:xfrm>
            <a:prstGeom prst="ellipse">
              <a:avLst/>
            </a:prstGeom>
            <a:blipFill dpi="0" rotWithShape="1">
              <a:blip r:embed="rId3">
                <a:duotone>
                  <a:srgbClr val="F8F7F5">
                    <a:shade val="45000"/>
                    <a:satMod val="135000"/>
                  </a:srgbClr>
                  <a:prstClr val="white"/>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FA00AAC4-E8DC-DF62-A593-1E98EDCEF3C6}"/>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FD48CCB6-1D27-EF52-24A8-380F4BBA6B37}"/>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3678766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6" name="Rectangle 5325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8" name="Rectangle 53257">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4432"/>
            <a:ext cx="6255757"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0" name="Rectangle 2"/>
          <p:cNvSpPr>
            <a:spLocks noGrp="1" noChangeArrowheads="1"/>
          </p:cNvSpPr>
          <p:nvPr>
            <p:ph type="title"/>
          </p:nvPr>
        </p:nvSpPr>
        <p:spPr>
          <a:xfrm>
            <a:off x="960120" y="990599"/>
            <a:ext cx="4857751" cy="1563989"/>
          </a:xfrm>
        </p:spPr>
        <p:txBody>
          <a:bodyPr>
            <a:normAutofit/>
          </a:bodyPr>
          <a:lstStyle/>
          <a:p>
            <a:r>
              <a:rPr lang="en-US" sz="5100"/>
              <a:t>Scenario 1 - Answer</a:t>
            </a:r>
          </a:p>
        </p:txBody>
      </p:sp>
      <p:sp>
        <p:nvSpPr>
          <p:cNvPr id="53251" name="Rectangle 3"/>
          <p:cNvSpPr>
            <a:spLocks noGrp="1" noChangeArrowheads="1"/>
          </p:cNvSpPr>
          <p:nvPr>
            <p:ph type="body" idx="1"/>
          </p:nvPr>
        </p:nvSpPr>
        <p:spPr>
          <a:xfrm>
            <a:off x="960120" y="3071909"/>
            <a:ext cx="4924426" cy="2795492"/>
          </a:xfrm>
        </p:spPr>
        <p:txBody>
          <a:bodyPr>
            <a:normAutofit/>
          </a:bodyPr>
          <a:lstStyle/>
          <a:p>
            <a:pPr>
              <a:lnSpc>
                <a:spcPct val="91000"/>
              </a:lnSpc>
            </a:pPr>
            <a:r>
              <a:rPr lang="en-US" sz="3600" b="1" dirty="0"/>
              <a:t>Three days</a:t>
            </a:r>
          </a:p>
          <a:p>
            <a:pPr marL="457200" indent="-457200">
              <a:lnSpc>
                <a:spcPct val="91000"/>
              </a:lnSpc>
              <a:buFont typeface="Wingdings" panose="05000000000000000000" pitchFamily="2" charset="2"/>
              <a:buChar char="§"/>
            </a:pPr>
            <a:r>
              <a:rPr lang="en-US" dirty="0"/>
              <a:t>“No driver will drive more than 10 hours (behind the wheel) within any duty day.” </a:t>
            </a:r>
          </a:p>
          <a:p>
            <a:pPr marL="457200" indent="-457200">
              <a:lnSpc>
                <a:spcPct val="91000"/>
              </a:lnSpc>
              <a:buFont typeface="Wingdings" panose="05000000000000000000" pitchFamily="2" charset="2"/>
              <a:buChar char="§"/>
            </a:pPr>
            <a:r>
              <a:rPr lang="en-US" dirty="0"/>
              <a:t>The non-CDL driver is not allowed to drive the engine.</a:t>
            </a:r>
          </a:p>
        </p:txBody>
      </p:sp>
      <p:grpSp>
        <p:nvGrpSpPr>
          <p:cNvPr id="12" name="Group 9" descr="Firefighter with drip torch"/>
          <p:cNvGrpSpPr>
            <a:grpSpLocks/>
          </p:cNvGrpSpPr>
          <p:nvPr/>
        </p:nvGrpSpPr>
        <p:grpSpPr bwMode="auto">
          <a:xfrm>
            <a:off x="8222391" y="664432"/>
            <a:ext cx="1858202" cy="5202970"/>
            <a:chOff x="3870" y="60"/>
            <a:chExt cx="1724" cy="4266"/>
          </a:xfrm>
        </p:grpSpPr>
        <p:sp>
          <p:nvSpPr>
            <p:cNvPr id="13"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4"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5"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6"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7"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8"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grpSp>
        <p:nvGrpSpPr>
          <p:cNvPr id="2" name="Group 1" descr="slide number">
            <a:extLst>
              <a:ext uri="{FF2B5EF4-FFF2-40B4-BE49-F238E27FC236}">
                <a16:creationId xmlns:a16="http://schemas.microsoft.com/office/drawing/2014/main" id="{ADB5A388-BC63-A960-E6D2-F275E7A06F45}"/>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66C6A6AA-06EB-9AD4-7D98-F718F6C6F1E8}"/>
                </a:ext>
              </a:extLst>
            </p:cNvPr>
            <p:cNvSpPr/>
            <p:nvPr/>
          </p:nvSpPr>
          <p:spPr>
            <a:xfrm>
              <a:off x="8522208" y="6258560"/>
              <a:ext cx="393192" cy="393192"/>
            </a:xfrm>
            <a:prstGeom prst="ellipse">
              <a:avLst/>
            </a:prstGeom>
            <a:blipFill dpi="0" rotWithShape="1">
              <a:blip r:embed="rId2">
                <a:duotone>
                  <a:srgbClr val="F8F7F5">
                    <a:shade val="45000"/>
                    <a:satMod val="135000"/>
                  </a:srgb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5A474FF3-C053-3F44-82AB-08547789FB2A}"/>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B39DEAE0-F496-0DC9-E5C1-FD55D58AE2BC}"/>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6361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10" name="Rectangle 2560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2" name="Rectangle 256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4" name="Rectangle 4"/>
          <p:cNvSpPr>
            <a:spLocks noGrp="1" noChangeArrowheads="1"/>
          </p:cNvSpPr>
          <p:nvPr>
            <p:ph type="title"/>
          </p:nvPr>
        </p:nvSpPr>
        <p:spPr>
          <a:xfrm>
            <a:off x="960120" y="643467"/>
            <a:ext cx="4628638" cy="5571066"/>
          </a:xfrm>
        </p:spPr>
        <p:txBody>
          <a:bodyPr>
            <a:normAutofit/>
          </a:bodyPr>
          <a:lstStyle/>
          <a:p>
            <a:r>
              <a:rPr lang="en-US"/>
              <a:t>Scenario 2</a:t>
            </a:r>
          </a:p>
        </p:txBody>
      </p:sp>
      <p:sp>
        <p:nvSpPr>
          <p:cNvPr id="25605" name="Rectangle 5"/>
          <p:cNvSpPr>
            <a:spLocks noGrp="1" noChangeArrowheads="1"/>
          </p:cNvSpPr>
          <p:nvPr>
            <p:ph type="body" idx="1"/>
          </p:nvPr>
        </p:nvSpPr>
        <p:spPr>
          <a:xfrm>
            <a:off x="6575296" y="643467"/>
            <a:ext cx="4653536" cy="5571066"/>
          </a:xfrm>
        </p:spPr>
        <p:txBody>
          <a:bodyPr anchor="ctr">
            <a:normAutofit/>
          </a:bodyPr>
          <a:lstStyle/>
          <a:p>
            <a:r>
              <a:rPr lang="en-US" sz="3200" dirty="0"/>
              <a:t>You (the ENOP with a CDL) and a module member (non-CDL driver) are traveling to another state in a Type 6 engine. The trip length is estimated at 26 hours.</a:t>
            </a:r>
          </a:p>
          <a:p>
            <a:pPr lvl="1"/>
            <a:r>
              <a:rPr lang="en-US" sz="2800" dirty="0"/>
              <a:t>How many days will it take to reach your destination?</a:t>
            </a:r>
          </a:p>
        </p:txBody>
      </p:sp>
      <p:grpSp>
        <p:nvGrpSpPr>
          <p:cNvPr id="2" name="Group 1" descr="slide number">
            <a:extLst>
              <a:ext uri="{FF2B5EF4-FFF2-40B4-BE49-F238E27FC236}">
                <a16:creationId xmlns:a16="http://schemas.microsoft.com/office/drawing/2014/main" id="{7D840F3B-4114-9908-3A15-D9F1C08F6984}"/>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34763A7A-C421-436D-9770-CB1A72141024}"/>
                </a:ext>
              </a:extLst>
            </p:cNvPr>
            <p:cNvSpPr/>
            <p:nvPr/>
          </p:nvSpPr>
          <p:spPr>
            <a:xfrm>
              <a:off x="8522208" y="6258560"/>
              <a:ext cx="393192" cy="393192"/>
            </a:xfrm>
            <a:prstGeom prst="ellipse">
              <a:avLst/>
            </a:prstGeom>
            <a:blipFill dpi="0" rotWithShape="1">
              <a:blip r:embed="rId2">
                <a:duotone>
                  <a:srgbClr val="F8F7F5">
                    <a:shade val="45000"/>
                    <a:satMod val="135000"/>
                  </a:srgb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515D581F-B54E-17C7-ABAE-2D1B7ED300D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67D63C4C-0446-814A-DB58-8098A6F029D4}"/>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8856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80" name="Rectangle 5427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82" name="Rectangle 5428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p:cNvSpPr>
            <a:spLocks noGrp="1" noChangeArrowheads="1"/>
          </p:cNvSpPr>
          <p:nvPr>
            <p:ph type="title"/>
          </p:nvPr>
        </p:nvSpPr>
        <p:spPr>
          <a:xfrm>
            <a:off x="960120" y="317814"/>
            <a:ext cx="10268712" cy="1700784"/>
          </a:xfrm>
        </p:spPr>
        <p:txBody>
          <a:bodyPr>
            <a:normAutofit/>
          </a:bodyPr>
          <a:lstStyle/>
          <a:p>
            <a:pPr algn="r"/>
            <a:r>
              <a:rPr lang="en-US" dirty="0"/>
              <a:t>Scenario 2 - Answer</a:t>
            </a:r>
          </a:p>
        </p:txBody>
      </p:sp>
      <p:sp>
        <p:nvSpPr>
          <p:cNvPr id="54275" name="Rectangle 3"/>
          <p:cNvSpPr>
            <a:spLocks noGrp="1" noChangeArrowheads="1"/>
          </p:cNvSpPr>
          <p:nvPr>
            <p:ph type="body" idx="1"/>
          </p:nvPr>
        </p:nvSpPr>
        <p:spPr>
          <a:xfrm>
            <a:off x="804768" y="2323944"/>
            <a:ext cx="8627891" cy="4110593"/>
          </a:xfrm>
        </p:spPr>
        <p:txBody>
          <a:bodyPr anchor="ctr">
            <a:normAutofit/>
          </a:bodyPr>
          <a:lstStyle/>
          <a:p>
            <a:pPr>
              <a:lnSpc>
                <a:spcPct val="91000"/>
              </a:lnSpc>
            </a:pPr>
            <a:r>
              <a:rPr lang="en-US" sz="3600" b="1" dirty="0"/>
              <a:t>Two days </a:t>
            </a:r>
          </a:p>
          <a:p>
            <a:pPr marL="457200" indent="-457200">
              <a:lnSpc>
                <a:spcPct val="91000"/>
              </a:lnSpc>
              <a:buFont typeface="Wingdings" panose="05000000000000000000" pitchFamily="2" charset="2"/>
              <a:buChar char="§"/>
            </a:pPr>
            <a:r>
              <a:rPr lang="en-US" sz="2800" dirty="0"/>
              <a:t>“Multiple drivers in a single vehicle may drive up to the duty-day limitation provided no driver exceeds the individual driving (behind the wheel) time limitation of 10 hours.”</a:t>
            </a:r>
          </a:p>
          <a:p>
            <a:pPr marL="457200" indent="-457200">
              <a:lnSpc>
                <a:spcPct val="91000"/>
              </a:lnSpc>
              <a:buFont typeface="Wingdings" panose="05000000000000000000" pitchFamily="2" charset="2"/>
              <a:buChar char="§"/>
            </a:pPr>
            <a:r>
              <a:rPr lang="en-US" sz="2800" dirty="0"/>
              <a:t>The non-CDL driver is allowed to drive the engine, but both drivers are subject to the </a:t>
            </a:r>
            <a:br>
              <a:rPr lang="en-US" sz="2800" dirty="0"/>
            </a:br>
            <a:r>
              <a:rPr lang="en-US" sz="2800" dirty="0"/>
              <a:t>16-hour duty day.</a:t>
            </a:r>
          </a:p>
        </p:txBody>
      </p:sp>
      <p:grpSp>
        <p:nvGrpSpPr>
          <p:cNvPr id="5" name="Group 9" descr="Firefighter with drip torch"/>
          <p:cNvGrpSpPr>
            <a:grpSpLocks/>
          </p:cNvGrpSpPr>
          <p:nvPr/>
        </p:nvGrpSpPr>
        <p:grpSpPr bwMode="auto">
          <a:xfrm>
            <a:off x="9913339" y="1450919"/>
            <a:ext cx="1941170" cy="5026081"/>
            <a:chOff x="3870" y="60"/>
            <a:chExt cx="1724" cy="4266"/>
          </a:xfrm>
        </p:grpSpPr>
        <p:sp>
          <p:nvSpPr>
            <p:cNvPr id="6"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7"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8"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9"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0"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1"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grpSp>
        <p:nvGrpSpPr>
          <p:cNvPr id="2" name="Group 1" descr="slide number">
            <a:extLst>
              <a:ext uri="{FF2B5EF4-FFF2-40B4-BE49-F238E27FC236}">
                <a16:creationId xmlns:a16="http://schemas.microsoft.com/office/drawing/2014/main" id="{543603E0-110F-84F2-4968-05B6603950F7}"/>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123B27EB-2D24-0B27-022F-4BB389CCF543}"/>
                </a:ext>
              </a:extLst>
            </p:cNvPr>
            <p:cNvSpPr/>
            <p:nvPr/>
          </p:nvSpPr>
          <p:spPr>
            <a:xfrm>
              <a:off x="8522208" y="6258560"/>
              <a:ext cx="393192" cy="393192"/>
            </a:xfrm>
            <a:prstGeom prst="ellipse">
              <a:avLst/>
            </a:prstGeom>
            <a:blipFill dpi="0" rotWithShape="1">
              <a:blip r:embed="rId2">
                <a:duotone>
                  <a:srgbClr val="F8F7F5">
                    <a:shade val="45000"/>
                    <a:satMod val="135000"/>
                  </a:srgb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314FCA6A-3A6D-4954-7E5D-51F919FCC6E5}"/>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12" name="Rectangle 11" descr="slide number">
            <a:extLst>
              <a:ext uri="{FF2B5EF4-FFF2-40B4-BE49-F238E27FC236}">
                <a16:creationId xmlns:a16="http://schemas.microsoft.com/office/drawing/2014/main" id="{AA92C5A4-B18F-D5D9-10F6-57110C379084}"/>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60014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28" name="Rectangle 5632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0" name="Rectangle 56329">
            <a:extLst>
              <a:ext uri="{FF2B5EF4-FFF2-40B4-BE49-F238E27FC236}">
                <a16:creationId xmlns:a16="http://schemas.microsoft.com/office/drawing/2014/main" id="{95E5AED1-65AD-42CA-A3F0-9E3AEEF2B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31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Rectangle 2"/>
          <p:cNvSpPr>
            <a:spLocks noGrp="1" noChangeArrowheads="1"/>
          </p:cNvSpPr>
          <p:nvPr>
            <p:ph type="title"/>
          </p:nvPr>
        </p:nvSpPr>
        <p:spPr>
          <a:xfrm>
            <a:off x="5391808" y="643467"/>
            <a:ext cx="5913226" cy="5571066"/>
          </a:xfrm>
        </p:spPr>
        <p:txBody>
          <a:bodyPr>
            <a:normAutofit/>
          </a:bodyPr>
          <a:lstStyle/>
          <a:p>
            <a:r>
              <a:rPr lang="en-US" sz="8800"/>
              <a:t>Scenario 3</a:t>
            </a:r>
          </a:p>
        </p:txBody>
      </p:sp>
      <p:sp>
        <p:nvSpPr>
          <p:cNvPr id="56323" name="Rectangle 3"/>
          <p:cNvSpPr>
            <a:spLocks noGrp="1" noChangeArrowheads="1"/>
          </p:cNvSpPr>
          <p:nvPr>
            <p:ph type="body" idx="1"/>
          </p:nvPr>
        </p:nvSpPr>
        <p:spPr>
          <a:xfrm>
            <a:off x="960119" y="643467"/>
            <a:ext cx="3109151" cy="5571066"/>
          </a:xfrm>
        </p:spPr>
        <p:txBody>
          <a:bodyPr anchor="ctr">
            <a:normAutofit/>
          </a:bodyPr>
          <a:lstStyle/>
          <a:p>
            <a:r>
              <a:rPr lang="en-US"/>
              <a:t>While on assignment on a 200,000-acre fire and working 12-hour shifts, the division group supervisor asks your crew to work an extra </a:t>
            </a:r>
            <a:br>
              <a:rPr lang="en-US"/>
            </a:br>
            <a:r>
              <a:rPr lang="en-US"/>
              <a:t>8-hour shift to monitor the line.</a:t>
            </a:r>
          </a:p>
          <a:p>
            <a:pPr lvl="1"/>
            <a:r>
              <a:rPr lang="en-US"/>
              <a:t>Is this something your crew can do?</a:t>
            </a:r>
          </a:p>
        </p:txBody>
      </p:sp>
      <p:grpSp>
        <p:nvGrpSpPr>
          <p:cNvPr id="2" name="Group 1" descr="slide number">
            <a:extLst>
              <a:ext uri="{FF2B5EF4-FFF2-40B4-BE49-F238E27FC236}">
                <a16:creationId xmlns:a16="http://schemas.microsoft.com/office/drawing/2014/main" id="{C1C23C11-82B7-D869-FA72-55D38BFBEE09}"/>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5B64C2A6-ABAB-0AB1-EA2B-CEE4892B2ED4}"/>
                </a:ext>
              </a:extLst>
            </p:cNvPr>
            <p:cNvSpPr/>
            <p:nvPr/>
          </p:nvSpPr>
          <p:spPr>
            <a:xfrm>
              <a:off x="8522208" y="6258560"/>
              <a:ext cx="393192" cy="393192"/>
            </a:xfrm>
            <a:prstGeom prst="ellipse">
              <a:avLst/>
            </a:prstGeom>
            <a:blipFill dpi="0" rotWithShape="1">
              <a:blip r:embed="rId2">
                <a:duotone>
                  <a:srgbClr val="F8F7F5">
                    <a:shade val="45000"/>
                    <a:satMod val="135000"/>
                  </a:srgbClr>
                  <a:prstClr val="white"/>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920B7D46-DA6B-60F9-7D82-C614CB6FAFB4}"/>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D4837093-50F0-481A-5BCC-4EE0B82560BE}"/>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8753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3" name="Rectangle 6162">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65" name="Rectangle 616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7" name="Rectangle 6166">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9" name="Rectangle 6168">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Title 1"/>
          <p:cNvSpPr>
            <a:spLocks noGrp="1"/>
          </p:cNvSpPr>
          <p:nvPr>
            <p:ph type="title"/>
          </p:nvPr>
        </p:nvSpPr>
        <p:spPr>
          <a:xfrm>
            <a:off x="960121" y="1240403"/>
            <a:ext cx="5943600" cy="2941983"/>
          </a:xfrm>
        </p:spPr>
        <p:txBody>
          <a:bodyPr vert="horz" lIns="91440" tIns="45720" rIns="91440" bIns="45720" rtlCol="0" anchor="ctr">
            <a:normAutofit/>
          </a:bodyPr>
          <a:lstStyle/>
          <a:p>
            <a:r>
              <a:rPr lang="en-US" altLang="en-US" sz="8800">
                <a:solidFill>
                  <a:schemeClr val="tx1"/>
                </a:solidFill>
              </a:rPr>
              <a:t>Objectives</a:t>
            </a:r>
          </a:p>
        </p:txBody>
      </p:sp>
      <p:sp>
        <p:nvSpPr>
          <p:cNvPr id="6147" name="Content Placeholder 2"/>
          <p:cNvSpPr>
            <a:spLocks noGrp="1"/>
          </p:cNvSpPr>
          <p:nvPr>
            <p:ph type="subTitle" idx="1"/>
          </p:nvPr>
        </p:nvSpPr>
        <p:spPr>
          <a:xfrm>
            <a:off x="381000" y="4760807"/>
            <a:ext cx="11696700" cy="2032147"/>
          </a:xfrm>
        </p:spPr>
        <p:txBody>
          <a:bodyPr vert="horz" lIns="91440" tIns="45720" rIns="91440" bIns="45720" rtlCol="0">
            <a:normAutofit/>
          </a:bodyPr>
          <a:lstStyle/>
          <a:p>
            <a:pPr marL="171450" indent="-171450">
              <a:lnSpc>
                <a:spcPct val="91000"/>
              </a:lnSpc>
              <a:buFont typeface="Wingdings" panose="05000000000000000000" pitchFamily="2" charset="2"/>
              <a:buChar char="§"/>
            </a:pPr>
            <a:r>
              <a:rPr lang="en-US" sz="2800" dirty="0">
                <a:solidFill>
                  <a:schemeClr val="bg1"/>
                </a:solidFill>
              </a:rPr>
              <a:t>Discuss agency policies and regulations related to driving fire engines.</a:t>
            </a:r>
          </a:p>
          <a:p>
            <a:pPr marL="171450" indent="-171450">
              <a:lnSpc>
                <a:spcPct val="91000"/>
              </a:lnSpc>
              <a:buFont typeface="Wingdings" panose="05000000000000000000" pitchFamily="2" charset="2"/>
              <a:buChar char="§"/>
            </a:pPr>
            <a:r>
              <a:rPr lang="en-US" sz="2800" dirty="0">
                <a:solidFill>
                  <a:schemeClr val="bg1"/>
                </a:solidFill>
              </a:rPr>
              <a:t>Discuss and interpret duty-day limitations.</a:t>
            </a:r>
          </a:p>
          <a:p>
            <a:pPr marL="171450" indent="-171450">
              <a:lnSpc>
                <a:spcPct val="91000"/>
              </a:lnSpc>
              <a:buFont typeface="Wingdings" panose="05000000000000000000" pitchFamily="2" charset="2"/>
              <a:buChar char="§"/>
            </a:pPr>
            <a:r>
              <a:rPr lang="en-US" sz="2800" dirty="0">
                <a:solidFill>
                  <a:schemeClr val="bg1"/>
                </a:solidFill>
              </a:rPr>
              <a:t>Identify the components of a risk assessment (RA).</a:t>
            </a:r>
          </a:p>
        </p:txBody>
      </p:sp>
      <p:pic>
        <p:nvPicPr>
          <p:cNvPr id="6149" name="Picture 228" descr="Target icon"/>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tretch>
            <a:fillRect/>
          </a:stretch>
        </p:blipFill>
        <p:spPr bwMode="auto">
          <a:xfrm>
            <a:off x="8208205" y="1289905"/>
            <a:ext cx="2665258" cy="2665258"/>
          </a:xfrm>
          <a:prstGeom prst="rect">
            <a:avLst/>
          </a:prstGeom>
          <a:solidFill>
            <a:schemeClr val="bg1"/>
          </a:solidFill>
        </p:spPr>
      </p:pic>
      <p:grpSp>
        <p:nvGrpSpPr>
          <p:cNvPr id="6" name="Group 5" descr="slide number">
            <a:extLst>
              <a:ext uri="{FF2B5EF4-FFF2-40B4-BE49-F238E27FC236}">
                <a16:creationId xmlns:a16="http://schemas.microsoft.com/office/drawing/2014/main" id="{01D296F6-A85D-DF69-3869-494782319C26}"/>
              </a:ext>
            </a:extLst>
          </p:cNvPr>
          <p:cNvGrpSpPr/>
          <p:nvPr/>
        </p:nvGrpSpPr>
        <p:grpSpPr>
          <a:xfrm>
            <a:off x="11633708" y="6283960"/>
            <a:ext cx="393192" cy="393192"/>
            <a:chOff x="8522208" y="6258560"/>
            <a:chExt cx="393192" cy="393192"/>
          </a:xfrm>
        </p:grpSpPr>
        <p:sp>
          <p:nvSpPr>
            <p:cNvPr id="7" name="Oval 6" descr="oval">
              <a:extLst>
                <a:ext uri="{FF2B5EF4-FFF2-40B4-BE49-F238E27FC236}">
                  <a16:creationId xmlns:a16="http://schemas.microsoft.com/office/drawing/2014/main" id="{E3ED7A9C-F7FE-2F05-92FB-D5852FA31845}"/>
                </a:ext>
              </a:extLst>
            </p:cNvPr>
            <p:cNvSpPr/>
            <p:nvPr/>
          </p:nvSpPr>
          <p:spPr>
            <a:xfrm>
              <a:off x="8522208" y="6258560"/>
              <a:ext cx="393192" cy="393192"/>
            </a:xfrm>
            <a:prstGeom prst="ellipse">
              <a:avLst/>
            </a:prstGeom>
            <a:blipFill dpi="0" rotWithShape="1">
              <a:blip r:embed="rId4">
                <a:duotone>
                  <a:srgbClr val="F8F7F5">
                    <a:shade val="45000"/>
                    <a:satMod val="135000"/>
                  </a:srgb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8" name="Oval 7" descr="oval">
              <a:extLst>
                <a:ext uri="{FF2B5EF4-FFF2-40B4-BE49-F238E27FC236}">
                  <a16:creationId xmlns:a16="http://schemas.microsoft.com/office/drawing/2014/main" id="{80CB72E7-7AB6-670F-D341-C3558A10E99E}"/>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9" name="Rectangle 8" descr="slide number">
            <a:extLst>
              <a:ext uri="{FF2B5EF4-FFF2-40B4-BE49-F238E27FC236}">
                <a16:creationId xmlns:a16="http://schemas.microsoft.com/office/drawing/2014/main" id="{A7B7AC3D-258F-3240-8F0E-C50229F0B66B}"/>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9604084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Scenario 3 - Answer</a:t>
            </a:r>
          </a:p>
        </p:txBody>
      </p:sp>
      <p:grpSp>
        <p:nvGrpSpPr>
          <p:cNvPr id="12" name="Group 9" descr="Firefighter with drip torch"/>
          <p:cNvGrpSpPr>
            <a:grpSpLocks/>
          </p:cNvGrpSpPr>
          <p:nvPr/>
        </p:nvGrpSpPr>
        <p:grpSpPr bwMode="auto">
          <a:xfrm flipH="1">
            <a:off x="571500" y="1774444"/>
            <a:ext cx="1524000" cy="4267200"/>
            <a:chOff x="3870" y="60"/>
            <a:chExt cx="1724" cy="4266"/>
          </a:xfrm>
        </p:grpSpPr>
        <p:sp>
          <p:nvSpPr>
            <p:cNvPr id="13" name="Freeform 10"/>
            <p:cNvSpPr>
              <a:spLocks/>
            </p:cNvSpPr>
            <p:nvPr/>
          </p:nvSpPr>
          <p:spPr bwMode="auto">
            <a:xfrm>
              <a:off x="5215" y="60"/>
              <a:ext cx="339" cy="1482"/>
            </a:xfrm>
            <a:custGeom>
              <a:avLst/>
              <a:gdLst/>
              <a:ahLst/>
              <a:cxnLst>
                <a:cxn ang="0">
                  <a:pos x="83" y="12"/>
                </a:cxn>
                <a:cxn ang="0">
                  <a:pos x="149" y="60"/>
                </a:cxn>
                <a:cxn ang="0">
                  <a:pos x="179" y="114"/>
                </a:cxn>
                <a:cxn ang="0">
                  <a:pos x="203" y="204"/>
                </a:cxn>
                <a:cxn ang="0">
                  <a:pos x="149" y="576"/>
                </a:cxn>
                <a:cxn ang="0">
                  <a:pos x="149" y="792"/>
                </a:cxn>
                <a:cxn ang="0">
                  <a:pos x="167" y="888"/>
                </a:cxn>
                <a:cxn ang="0">
                  <a:pos x="221" y="822"/>
                </a:cxn>
                <a:cxn ang="0">
                  <a:pos x="245" y="696"/>
                </a:cxn>
                <a:cxn ang="0">
                  <a:pos x="239" y="672"/>
                </a:cxn>
                <a:cxn ang="0">
                  <a:pos x="233" y="654"/>
                </a:cxn>
                <a:cxn ang="0">
                  <a:pos x="251" y="672"/>
                </a:cxn>
                <a:cxn ang="0">
                  <a:pos x="299" y="762"/>
                </a:cxn>
                <a:cxn ang="0">
                  <a:pos x="311" y="798"/>
                </a:cxn>
                <a:cxn ang="0">
                  <a:pos x="317" y="816"/>
                </a:cxn>
                <a:cxn ang="0">
                  <a:pos x="257" y="1284"/>
                </a:cxn>
                <a:cxn ang="0">
                  <a:pos x="215" y="1422"/>
                </a:cxn>
                <a:cxn ang="0">
                  <a:pos x="197" y="1482"/>
                </a:cxn>
                <a:cxn ang="0">
                  <a:pos x="179" y="1386"/>
                </a:cxn>
                <a:cxn ang="0">
                  <a:pos x="125" y="1200"/>
                </a:cxn>
                <a:cxn ang="0">
                  <a:pos x="95" y="1128"/>
                </a:cxn>
                <a:cxn ang="0">
                  <a:pos x="11" y="810"/>
                </a:cxn>
                <a:cxn ang="0">
                  <a:pos x="29" y="456"/>
                </a:cxn>
                <a:cxn ang="0">
                  <a:pos x="101" y="294"/>
                </a:cxn>
                <a:cxn ang="0">
                  <a:pos x="125" y="216"/>
                </a:cxn>
                <a:cxn ang="0">
                  <a:pos x="113" y="84"/>
                </a:cxn>
                <a:cxn ang="0">
                  <a:pos x="95" y="30"/>
                </a:cxn>
                <a:cxn ang="0">
                  <a:pos x="65" y="0"/>
                </a:cxn>
                <a:cxn ang="0">
                  <a:pos x="83" y="12"/>
                </a:cxn>
              </a:cxnLst>
              <a:rect l="0" t="0" r="r" b="b"/>
              <a:pathLst>
                <a:path w="339" h="1482">
                  <a:moveTo>
                    <a:pt x="83" y="12"/>
                  </a:moveTo>
                  <a:cubicBezTo>
                    <a:pt x="126" y="26"/>
                    <a:pt x="118" y="29"/>
                    <a:pt x="149" y="60"/>
                  </a:cubicBezTo>
                  <a:cubicBezTo>
                    <a:pt x="160" y="92"/>
                    <a:pt x="151" y="73"/>
                    <a:pt x="179" y="114"/>
                  </a:cubicBezTo>
                  <a:cubicBezTo>
                    <a:pt x="193" y="136"/>
                    <a:pt x="199" y="179"/>
                    <a:pt x="203" y="204"/>
                  </a:cubicBezTo>
                  <a:cubicBezTo>
                    <a:pt x="198" y="335"/>
                    <a:pt x="190" y="453"/>
                    <a:pt x="149" y="576"/>
                  </a:cubicBezTo>
                  <a:cubicBezTo>
                    <a:pt x="139" y="649"/>
                    <a:pt x="133" y="718"/>
                    <a:pt x="149" y="792"/>
                  </a:cubicBezTo>
                  <a:cubicBezTo>
                    <a:pt x="152" y="804"/>
                    <a:pt x="187" y="949"/>
                    <a:pt x="167" y="888"/>
                  </a:cubicBezTo>
                  <a:cubicBezTo>
                    <a:pt x="177" y="857"/>
                    <a:pt x="194" y="840"/>
                    <a:pt x="221" y="822"/>
                  </a:cubicBezTo>
                  <a:cubicBezTo>
                    <a:pt x="261" y="761"/>
                    <a:pt x="258" y="830"/>
                    <a:pt x="245" y="696"/>
                  </a:cubicBezTo>
                  <a:cubicBezTo>
                    <a:pt x="244" y="688"/>
                    <a:pt x="241" y="680"/>
                    <a:pt x="239" y="672"/>
                  </a:cubicBezTo>
                  <a:cubicBezTo>
                    <a:pt x="237" y="666"/>
                    <a:pt x="227" y="654"/>
                    <a:pt x="233" y="654"/>
                  </a:cubicBezTo>
                  <a:cubicBezTo>
                    <a:pt x="241" y="654"/>
                    <a:pt x="246" y="665"/>
                    <a:pt x="251" y="672"/>
                  </a:cubicBezTo>
                  <a:cubicBezTo>
                    <a:pt x="271" y="695"/>
                    <a:pt x="287" y="734"/>
                    <a:pt x="299" y="762"/>
                  </a:cubicBezTo>
                  <a:cubicBezTo>
                    <a:pt x="304" y="774"/>
                    <a:pt x="307" y="786"/>
                    <a:pt x="311" y="798"/>
                  </a:cubicBezTo>
                  <a:cubicBezTo>
                    <a:pt x="313" y="804"/>
                    <a:pt x="317" y="816"/>
                    <a:pt x="317" y="816"/>
                  </a:cubicBezTo>
                  <a:cubicBezTo>
                    <a:pt x="339" y="971"/>
                    <a:pt x="306" y="1136"/>
                    <a:pt x="257" y="1284"/>
                  </a:cubicBezTo>
                  <a:cubicBezTo>
                    <a:pt x="242" y="1329"/>
                    <a:pt x="227" y="1376"/>
                    <a:pt x="215" y="1422"/>
                  </a:cubicBezTo>
                  <a:cubicBezTo>
                    <a:pt x="210" y="1442"/>
                    <a:pt x="197" y="1482"/>
                    <a:pt x="197" y="1482"/>
                  </a:cubicBezTo>
                  <a:cubicBezTo>
                    <a:pt x="187" y="1451"/>
                    <a:pt x="187" y="1418"/>
                    <a:pt x="179" y="1386"/>
                  </a:cubicBezTo>
                  <a:cubicBezTo>
                    <a:pt x="164" y="1325"/>
                    <a:pt x="145" y="1259"/>
                    <a:pt x="125" y="1200"/>
                  </a:cubicBezTo>
                  <a:cubicBezTo>
                    <a:pt x="116" y="1172"/>
                    <a:pt x="106" y="1153"/>
                    <a:pt x="95" y="1128"/>
                  </a:cubicBezTo>
                  <a:cubicBezTo>
                    <a:pt x="51" y="1029"/>
                    <a:pt x="26" y="916"/>
                    <a:pt x="11" y="810"/>
                  </a:cubicBezTo>
                  <a:cubicBezTo>
                    <a:pt x="6" y="694"/>
                    <a:pt x="0" y="570"/>
                    <a:pt x="29" y="456"/>
                  </a:cubicBezTo>
                  <a:cubicBezTo>
                    <a:pt x="44" y="397"/>
                    <a:pt x="77" y="348"/>
                    <a:pt x="101" y="294"/>
                  </a:cubicBezTo>
                  <a:cubicBezTo>
                    <a:pt x="112" y="269"/>
                    <a:pt x="116" y="242"/>
                    <a:pt x="125" y="216"/>
                  </a:cubicBezTo>
                  <a:cubicBezTo>
                    <a:pt x="121" y="153"/>
                    <a:pt x="127" y="131"/>
                    <a:pt x="113" y="84"/>
                  </a:cubicBezTo>
                  <a:cubicBezTo>
                    <a:pt x="108" y="66"/>
                    <a:pt x="106" y="46"/>
                    <a:pt x="95" y="30"/>
                  </a:cubicBezTo>
                  <a:cubicBezTo>
                    <a:pt x="87" y="18"/>
                    <a:pt x="65" y="0"/>
                    <a:pt x="65" y="0"/>
                  </a:cubicBezTo>
                  <a:cubicBezTo>
                    <a:pt x="65" y="0"/>
                    <a:pt x="77" y="8"/>
                    <a:pt x="83" y="1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4" name="Freeform 11"/>
            <p:cNvSpPr>
              <a:spLocks/>
            </p:cNvSpPr>
            <p:nvPr/>
          </p:nvSpPr>
          <p:spPr bwMode="auto">
            <a:xfrm>
              <a:off x="5069" y="1284"/>
              <a:ext cx="218" cy="600"/>
            </a:xfrm>
            <a:custGeom>
              <a:avLst/>
              <a:gdLst/>
              <a:ahLst/>
              <a:cxnLst>
                <a:cxn ang="0">
                  <a:pos x="67" y="42"/>
                </a:cxn>
                <a:cxn ang="0">
                  <a:pos x="139" y="102"/>
                </a:cxn>
                <a:cxn ang="0">
                  <a:pos x="181" y="174"/>
                </a:cxn>
                <a:cxn ang="0">
                  <a:pos x="205" y="228"/>
                </a:cxn>
                <a:cxn ang="0">
                  <a:pos x="205" y="342"/>
                </a:cxn>
                <a:cxn ang="0">
                  <a:pos x="145" y="600"/>
                </a:cxn>
                <a:cxn ang="0">
                  <a:pos x="79" y="300"/>
                </a:cxn>
                <a:cxn ang="0">
                  <a:pos x="49" y="204"/>
                </a:cxn>
                <a:cxn ang="0">
                  <a:pos x="55" y="168"/>
                </a:cxn>
                <a:cxn ang="0">
                  <a:pos x="67" y="120"/>
                </a:cxn>
                <a:cxn ang="0">
                  <a:pos x="49" y="48"/>
                </a:cxn>
                <a:cxn ang="0">
                  <a:pos x="25" y="12"/>
                </a:cxn>
                <a:cxn ang="0">
                  <a:pos x="7" y="0"/>
                </a:cxn>
                <a:cxn ang="0">
                  <a:pos x="43" y="12"/>
                </a:cxn>
                <a:cxn ang="0">
                  <a:pos x="79" y="36"/>
                </a:cxn>
                <a:cxn ang="0">
                  <a:pos x="67" y="42"/>
                </a:cxn>
              </a:cxnLst>
              <a:rect l="0" t="0" r="r" b="b"/>
              <a:pathLst>
                <a:path w="218" h="600">
                  <a:moveTo>
                    <a:pt x="67" y="42"/>
                  </a:moveTo>
                  <a:cubicBezTo>
                    <a:pt x="94" y="60"/>
                    <a:pt x="112" y="84"/>
                    <a:pt x="139" y="102"/>
                  </a:cubicBezTo>
                  <a:cubicBezTo>
                    <a:pt x="148" y="129"/>
                    <a:pt x="165" y="150"/>
                    <a:pt x="181" y="174"/>
                  </a:cubicBezTo>
                  <a:cubicBezTo>
                    <a:pt x="181" y="175"/>
                    <a:pt x="199" y="220"/>
                    <a:pt x="205" y="228"/>
                  </a:cubicBezTo>
                  <a:cubicBezTo>
                    <a:pt x="218" y="280"/>
                    <a:pt x="213" y="250"/>
                    <a:pt x="205" y="342"/>
                  </a:cubicBezTo>
                  <a:cubicBezTo>
                    <a:pt x="198" y="423"/>
                    <a:pt x="192" y="529"/>
                    <a:pt x="145" y="600"/>
                  </a:cubicBezTo>
                  <a:cubicBezTo>
                    <a:pt x="129" y="490"/>
                    <a:pt x="161" y="382"/>
                    <a:pt x="79" y="300"/>
                  </a:cubicBezTo>
                  <a:cubicBezTo>
                    <a:pt x="68" y="268"/>
                    <a:pt x="57" y="237"/>
                    <a:pt x="49" y="204"/>
                  </a:cubicBezTo>
                  <a:cubicBezTo>
                    <a:pt x="51" y="192"/>
                    <a:pt x="52" y="180"/>
                    <a:pt x="55" y="168"/>
                  </a:cubicBezTo>
                  <a:cubicBezTo>
                    <a:pt x="58" y="152"/>
                    <a:pt x="67" y="120"/>
                    <a:pt x="67" y="120"/>
                  </a:cubicBezTo>
                  <a:cubicBezTo>
                    <a:pt x="59" y="72"/>
                    <a:pt x="65" y="96"/>
                    <a:pt x="49" y="48"/>
                  </a:cubicBezTo>
                  <a:cubicBezTo>
                    <a:pt x="44" y="34"/>
                    <a:pt x="37" y="20"/>
                    <a:pt x="25" y="12"/>
                  </a:cubicBezTo>
                  <a:cubicBezTo>
                    <a:pt x="19" y="8"/>
                    <a:pt x="0" y="0"/>
                    <a:pt x="7" y="0"/>
                  </a:cubicBezTo>
                  <a:cubicBezTo>
                    <a:pt x="20" y="0"/>
                    <a:pt x="31" y="8"/>
                    <a:pt x="43" y="12"/>
                  </a:cubicBezTo>
                  <a:cubicBezTo>
                    <a:pt x="57" y="17"/>
                    <a:pt x="79" y="36"/>
                    <a:pt x="79" y="36"/>
                  </a:cubicBezTo>
                  <a:cubicBezTo>
                    <a:pt x="87" y="61"/>
                    <a:pt x="90" y="58"/>
                    <a:pt x="67" y="4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5" name="Freeform 12"/>
            <p:cNvSpPr>
              <a:spLocks/>
            </p:cNvSpPr>
            <p:nvPr/>
          </p:nvSpPr>
          <p:spPr bwMode="auto">
            <a:xfrm>
              <a:off x="5088" y="1673"/>
              <a:ext cx="91" cy="300"/>
            </a:xfrm>
            <a:custGeom>
              <a:avLst/>
              <a:gdLst/>
              <a:ahLst/>
              <a:cxnLst>
                <a:cxn ang="0">
                  <a:pos x="55" y="31"/>
                </a:cxn>
                <a:cxn ang="0">
                  <a:pos x="79" y="67"/>
                </a:cxn>
                <a:cxn ang="0">
                  <a:pos x="91" y="85"/>
                </a:cxn>
                <a:cxn ang="0">
                  <a:pos x="31" y="289"/>
                </a:cxn>
                <a:cxn ang="0">
                  <a:pos x="43" y="253"/>
                </a:cxn>
                <a:cxn ang="0">
                  <a:pos x="61" y="157"/>
                </a:cxn>
                <a:cxn ang="0">
                  <a:pos x="37" y="43"/>
                </a:cxn>
                <a:cxn ang="0">
                  <a:pos x="7" y="7"/>
                </a:cxn>
                <a:cxn ang="0">
                  <a:pos x="31" y="13"/>
                </a:cxn>
                <a:cxn ang="0">
                  <a:pos x="55" y="31"/>
                </a:cxn>
              </a:cxnLst>
              <a:rect l="0" t="0" r="r" b="b"/>
              <a:pathLst>
                <a:path w="91" h="300">
                  <a:moveTo>
                    <a:pt x="55" y="31"/>
                  </a:moveTo>
                  <a:cubicBezTo>
                    <a:pt x="63" y="43"/>
                    <a:pt x="71" y="55"/>
                    <a:pt x="79" y="67"/>
                  </a:cubicBezTo>
                  <a:cubicBezTo>
                    <a:pt x="83" y="73"/>
                    <a:pt x="91" y="85"/>
                    <a:pt x="91" y="85"/>
                  </a:cubicBezTo>
                  <a:cubicBezTo>
                    <a:pt x="84" y="159"/>
                    <a:pt x="73" y="227"/>
                    <a:pt x="31" y="289"/>
                  </a:cubicBezTo>
                  <a:cubicBezTo>
                    <a:pt x="24" y="300"/>
                    <a:pt x="39" y="265"/>
                    <a:pt x="43" y="253"/>
                  </a:cubicBezTo>
                  <a:cubicBezTo>
                    <a:pt x="53" y="222"/>
                    <a:pt x="56" y="190"/>
                    <a:pt x="61" y="157"/>
                  </a:cubicBezTo>
                  <a:cubicBezTo>
                    <a:pt x="56" y="113"/>
                    <a:pt x="51" y="84"/>
                    <a:pt x="37" y="43"/>
                  </a:cubicBezTo>
                  <a:cubicBezTo>
                    <a:pt x="32" y="28"/>
                    <a:pt x="0" y="21"/>
                    <a:pt x="7" y="7"/>
                  </a:cubicBezTo>
                  <a:cubicBezTo>
                    <a:pt x="11" y="0"/>
                    <a:pt x="23" y="11"/>
                    <a:pt x="31" y="13"/>
                  </a:cubicBezTo>
                  <a:cubicBezTo>
                    <a:pt x="51" y="27"/>
                    <a:pt x="44" y="20"/>
                    <a:pt x="55" y="31"/>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6" name="Freeform 13"/>
            <p:cNvSpPr>
              <a:spLocks/>
            </p:cNvSpPr>
            <p:nvPr/>
          </p:nvSpPr>
          <p:spPr bwMode="auto">
            <a:xfrm>
              <a:off x="4968" y="1438"/>
              <a:ext cx="570" cy="2486"/>
            </a:xfrm>
            <a:custGeom>
              <a:avLst/>
              <a:gdLst/>
              <a:ahLst/>
              <a:cxnLst>
                <a:cxn ang="0">
                  <a:pos x="84" y="2384"/>
                </a:cxn>
                <a:cxn ang="0">
                  <a:pos x="102" y="2330"/>
                </a:cxn>
                <a:cxn ang="0">
                  <a:pos x="36" y="1988"/>
                </a:cxn>
                <a:cxn ang="0">
                  <a:pos x="0" y="1916"/>
                </a:cxn>
                <a:cxn ang="0">
                  <a:pos x="102" y="1538"/>
                </a:cxn>
                <a:cxn ang="0">
                  <a:pos x="120" y="1484"/>
                </a:cxn>
                <a:cxn ang="0">
                  <a:pos x="66" y="1220"/>
                </a:cxn>
                <a:cxn ang="0">
                  <a:pos x="120" y="926"/>
                </a:cxn>
                <a:cxn ang="0">
                  <a:pos x="162" y="836"/>
                </a:cxn>
                <a:cxn ang="0">
                  <a:pos x="174" y="698"/>
                </a:cxn>
                <a:cxn ang="0">
                  <a:pos x="312" y="446"/>
                </a:cxn>
                <a:cxn ang="0">
                  <a:pos x="342" y="350"/>
                </a:cxn>
                <a:cxn ang="0">
                  <a:pos x="198" y="740"/>
                </a:cxn>
                <a:cxn ang="0">
                  <a:pos x="156" y="992"/>
                </a:cxn>
                <a:cxn ang="0">
                  <a:pos x="138" y="1046"/>
                </a:cxn>
                <a:cxn ang="0">
                  <a:pos x="186" y="1364"/>
                </a:cxn>
                <a:cxn ang="0">
                  <a:pos x="198" y="1328"/>
                </a:cxn>
                <a:cxn ang="0">
                  <a:pos x="240" y="1178"/>
                </a:cxn>
                <a:cxn ang="0">
                  <a:pos x="318" y="1076"/>
                </a:cxn>
                <a:cxn ang="0">
                  <a:pos x="348" y="986"/>
                </a:cxn>
                <a:cxn ang="0">
                  <a:pos x="372" y="698"/>
                </a:cxn>
                <a:cxn ang="0">
                  <a:pos x="444" y="536"/>
                </a:cxn>
                <a:cxn ang="0">
                  <a:pos x="462" y="482"/>
                </a:cxn>
                <a:cxn ang="0">
                  <a:pos x="540" y="152"/>
                </a:cxn>
                <a:cxn ang="0">
                  <a:pos x="534" y="50"/>
                </a:cxn>
                <a:cxn ang="0">
                  <a:pos x="570" y="326"/>
                </a:cxn>
                <a:cxn ang="0">
                  <a:pos x="450" y="710"/>
                </a:cxn>
                <a:cxn ang="0">
                  <a:pos x="414" y="1142"/>
                </a:cxn>
                <a:cxn ang="0">
                  <a:pos x="216" y="1688"/>
                </a:cxn>
                <a:cxn ang="0">
                  <a:pos x="174" y="1796"/>
                </a:cxn>
                <a:cxn ang="0">
                  <a:pos x="138" y="2378"/>
                </a:cxn>
                <a:cxn ang="0">
                  <a:pos x="66" y="2486"/>
                </a:cxn>
              </a:cxnLst>
              <a:rect l="0" t="0" r="r" b="b"/>
              <a:pathLst>
                <a:path w="570" h="2486">
                  <a:moveTo>
                    <a:pt x="66" y="2486"/>
                  </a:moveTo>
                  <a:cubicBezTo>
                    <a:pt x="57" y="2458"/>
                    <a:pt x="77" y="2413"/>
                    <a:pt x="84" y="2384"/>
                  </a:cubicBezTo>
                  <a:cubicBezTo>
                    <a:pt x="87" y="2372"/>
                    <a:pt x="92" y="2360"/>
                    <a:pt x="96" y="2348"/>
                  </a:cubicBezTo>
                  <a:cubicBezTo>
                    <a:pt x="98" y="2342"/>
                    <a:pt x="102" y="2330"/>
                    <a:pt x="102" y="2330"/>
                  </a:cubicBezTo>
                  <a:cubicBezTo>
                    <a:pt x="92" y="2233"/>
                    <a:pt x="85" y="2135"/>
                    <a:pt x="54" y="2042"/>
                  </a:cubicBezTo>
                  <a:cubicBezTo>
                    <a:pt x="48" y="2024"/>
                    <a:pt x="42" y="2006"/>
                    <a:pt x="36" y="1988"/>
                  </a:cubicBezTo>
                  <a:cubicBezTo>
                    <a:pt x="31" y="1974"/>
                    <a:pt x="17" y="1966"/>
                    <a:pt x="12" y="1952"/>
                  </a:cubicBezTo>
                  <a:cubicBezTo>
                    <a:pt x="8" y="1940"/>
                    <a:pt x="0" y="1916"/>
                    <a:pt x="0" y="1916"/>
                  </a:cubicBezTo>
                  <a:cubicBezTo>
                    <a:pt x="6" y="1812"/>
                    <a:pt x="14" y="1720"/>
                    <a:pt x="60" y="1628"/>
                  </a:cubicBezTo>
                  <a:cubicBezTo>
                    <a:pt x="75" y="1597"/>
                    <a:pt x="91" y="1571"/>
                    <a:pt x="102" y="1538"/>
                  </a:cubicBezTo>
                  <a:cubicBezTo>
                    <a:pt x="106" y="1526"/>
                    <a:pt x="110" y="1514"/>
                    <a:pt x="114" y="1502"/>
                  </a:cubicBezTo>
                  <a:cubicBezTo>
                    <a:pt x="116" y="1496"/>
                    <a:pt x="120" y="1484"/>
                    <a:pt x="120" y="1484"/>
                  </a:cubicBezTo>
                  <a:cubicBezTo>
                    <a:pt x="126" y="1435"/>
                    <a:pt x="130" y="1433"/>
                    <a:pt x="120" y="1382"/>
                  </a:cubicBezTo>
                  <a:cubicBezTo>
                    <a:pt x="109" y="1327"/>
                    <a:pt x="75" y="1275"/>
                    <a:pt x="66" y="1220"/>
                  </a:cubicBezTo>
                  <a:cubicBezTo>
                    <a:pt x="57" y="1164"/>
                    <a:pt x="61" y="1196"/>
                    <a:pt x="54" y="1124"/>
                  </a:cubicBezTo>
                  <a:cubicBezTo>
                    <a:pt x="74" y="1025"/>
                    <a:pt x="66" y="1006"/>
                    <a:pt x="120" y="926"/>
                  </a:cubicBezTo>
                  <a:cubicBezTo>
                    <a:pt x="131" y="909"/>
                    <a:pt x="142" y="890"/>
                    <a:pt x="150" y="872"/>
                  </a:cubicBezTo>
                  <a:cubicBezTo>
                    <a:pt x="155" y="860"/>
                    <a:pt x="158" y="848"/>
                    <a:pt x="162" y="836"/>
                  </a:cubicBezTo>
                  <a:cubicBezTo>
                    <a:pt x="164" y="830"/>
                    <a:pt x="168" y="818"/>
                    <a:pt x="168" y="818"/>
                  </a:cubicBezTo>
                  <a:cubicBezTo>
                    <a:pt x="170" y="778"/>
                    <a:pt x="169" y="738"/>
                    <a:pt x="174" y="698"/>
                  </a:cubicBezTo>
                  <a:cubicBezTo>
                    <a:pt x="181" y="640"/>
                    <a:pt x="230" y="580"/>
                    <a:pt x="264" y="536"/>
                  </a:cubicBezTo>
                  <a:cubicBezTo>
                    <a:pt x="286" y="507"/>
                    <a:pt x="296" y="478"/>
                    <a:pt x="312" y="446"/>
                  </a:cubicBezTo>
                  <a:cubicBezTo>
                    <a:pt x="321" y="428"/>
                    <a:pt x="336" y="392"/>
                    <a:pt x="336" y="392"/>
                  </a:cubicBezTo>
                  <a:cubicBezTo>
                    <a:pt x="338" y="378"/>
                    <a:pt x="342" y="336"/>
                    <a:pt x="342" y="350"/>
                  </a:cubicBezTo>
                  <a:cubicBezTo>
                    <a:pt x="342" y="380"/>
                    <a:pt x="344" y="465"/>
                    <a:pt x="324" y="506"/>
                  </a:cubicBezTo>
                  <a:cubicBezTo>
                    <a:pt x="284" y="585"/>
                    <a:pt x="226" y="655"/>
                    <a:pt x="198" y="740"/>
                  </a:cubicBezTo>
                  <a:cubicBezTo>
                    <a:pt x="196" y="762"/>
                    <a:pt x="200" y="835"/>
                    <a:pt x="192" y="860"/>
                  </a:cubicBezTo>
                  <a:cubicBezTo>
                    <a:pt x="186" y="912"/>
                    <a:pt x="176" y="946"/>
                    <a:pt x="156" y="992"/>
                  </a:cubicBezTo>
                  <a:cubicBezTo>
                    <a:pt x="151" y="1004"/>
                    <a:pt x="148" y="1016"/>
                    <a:pt x="144" y="1028"/>
                  </a:cubicBezTo>
                  <a:cubicBezTo>
                    <a:pt x="142" y="1034"/>
                    <a:pt x="138" y="1046"/>
                    <a:pt x="138" y="1046"/>
                  </a:cubicBezTo>
                  <a:cubicBezTo>
                    <a:pt x="143" y="1104"/>
                    <a:pt x="147" y="1164"/>
                    <a:pt x="180" y="1214"/>
                  </a:cubicBezTo>
                  <a:cubicBezTo>
                    <a:pt x="200" y="1295"/>
                    <a:pt x="193" y="1246"/>
                    <a:pt x="186" y="1364"/>
                  </a:cubicBezTo>
                  <a:cubicBezTo>
                    <a:pt x="186" y="1370"/>
                    <a:pt x="190" y="1352"/>
                    <a:pt x="192" y="1346"/>
                  </a:cubicBezTo>
                  <a:cubicBezTo>
                    <a:pt x="194" y="1340"/>
                    <a:pt x="196" y="1334"/>
                    <a:pt x="198" y="1328"/>
                  </a:cubicBezTo>
                  <a:cubicBezTo>
                    <a:pt x="205" y="1306"/>
                    <a:pt x="210" y="1284"/>
                    <a:pt x="216" y="1262"/>
                  </a:cubicBezTo>
                  <a:cubicBezTo>
                    <a:pt x="239" y="1179"/>
                    <a:pt x="217" y="1247"/>
                    <a:pt x="240" y="1178"/>
                  </a:cubicBezTo>
                  <a:cubicBezTo>
                    <a:pt x="245" y="1163"/>
                    <a:pt x="266" y="1160"/>
                    <a:pt x="276" y="1148"/>
                  </a:cubicBezTo>
                  <a:cubicBezTo>
                    <a:pt x="293" y="1128"/>
                    <a:pt x="303" y="1098"/>
                    <a:pt x="318" y="1076"/>
                  </a:cubicBezTo>
                  <a:cubicBezTo>
                    <a:pt x="318" y="1076"/>
                    <a:pt x="333" y="1031"/>
                    <a:pt x="336" y="1022"/>
                  </a:cubicBezTo>
                  <a:cubicBezTo>
                    <a:pt x="340" y="1010"/>
                    <a:pt x="348" y="986"/>
                    <a:pt x="348" y="986"/>
                  </a:cubicBezTo>
                  <a:cubicBezTo>
                    <a:pt x="340" y="907"/>
                    <a:pt x="330" y="831"/>
                    <a:pt x="354" y="752"/>
                  </a:cubicBezTo>
                  <a:cubicBezTo>
                    <a:pt x="359" y="734"/>
                    <a:pt x="361" y="714"/>
                    <a:pt x="372" y="698"/>
                  </a:cubicBezTo>
                  <a:cubicBezTo>
                    <a:pt x="380" y="686"/>
                    <a:pt x="391" y="676"/>
                    <a:pt x="396" y="662"/>
                  </a:cubicBezTo>
                  <a:cubicBezTo>
                    <a:pt x="410" y="619"/>
                    <a:pt x="430" y="579"/>
                    <a:pt x="444" y="536"/>
                  </a:cubicBezTo>
                  <a:cubicBezTo>
                    <a:pt x="448" y="524"/>
                    <a:pt x="452" y="512"/>
                    <a:pt x="456" y="500"/>
                  </a:cubicBezTo>
                  <a:cubicBezTo>
                    <a:pt x="458" y="494"/>
                    <a:pt x="462" y="482"/>
                    <a:pt x="462" y="482"/>
                  </a:cubicBezTo>
                  <a:cubicBezTo>
                    <a:pt x="468" y="433"/>
                    <a:pt x="474" y="380"/>
                    <a:pt x="486" y="332"/>
                  </a:cubicBezTo>
                  <a:cubicBezTo>
                    <a:pt x="501" y="271"/>
                    <a:pt x="528" y="214"/>
                    <a:pt x="540" y="152"/>
                  </a:cubicBezTo>
                  <a:cubicBezTo>
                    <a:pt x="538" y="130"/>
                    <a:pt x="538" y="108"/>
                    <a:pt x="534" y="86"/>
                  </a:cubicBezTo>
                  <a:cubicBezTo>
                    <a:pt x="532" y="75"/>
                    <a:pt x="493" y="0"/>
                    <a:pt x="534" y="50"/>
                  </a:cubicBezTo>
                  <a:cubicBezTo>
                    <a:pt x="539" y="56"/>
                    <a:pt x="542" y="62"/>
                    <a:pt x="546" y="68"/>
                  </a:cubicBezTo>
                  <a:cubicBezTo>
                    <a:pt x="567" y="150"/>
                    <a:pt x="562" y="241"/>
                    <a:pt x="570" y="326"/>
                  </a:cubicBezTo>
                  <a:cubicBezTo>
                    <a:pt x="563" y="417"/>
                    <a:pt x="557" y="498"/>
                    <a:pt x="528" y="584"/>
                  </a:cubicBezTo>
                  <a:cubicBezTo>
                    <a:pt x="513" y="629"/>
                    <a:pt x="476" y="670"/>
                    <a:pt x="450" y="710"/>
                  </a:cubicBezTo>
                  <a:cubicBezTo>
                    <a:pt x="423" y="750"/>
                    <a:pt x="415" y="801"/>
                    <a:pt x="408" y="848"/>
                  </a:cubicBezTo>
                  <a:cubicBezTo>
                    <a:pt x="415" y="955"/>
                    <a:pt x="420" y="1029"/>
                    <a:pt x="414" y="1142"/>
                  </a:cubicBezTo>
                  <a:cubicBezTo>
                    <a:pt x="407" y="1264"/>
                    <a:pt x="362" y="1393"/>
                    <a:pt x="324" y="1508"/>
                  </a:cubicBezTo>
                  <a:cubicBezTo>
                    <a:pt x="302" y="1575"/>
                    <a:pt x="255" y="1630"/>
                    <a:pt x="216" y="1688"/>
                  </a:cubicBezTo>
                  <a:cubicBezTo>
                    <a:pt x="201" y="1711"/>
                    <a:pt x="195" y="1734"/>
                    <a:pt x="186" y="1760"/>
                  </a:cubicBezTo>
                  <a:cubicBezTo>
                    <a:pt x="182" y="1772"/>
                    <a:pt x="174" y="1796"/>
                    <a:pt x="174" y="1796"/>
                  </a:cubicBezTo>
                  <a:cubicBezTo>
                    <a:pt x="180" y="1904"/>
                    <a:pt x="204" y="2003"/>
                    <a:pt x="222" y="2108"/>
                  </a:cubicBezTo>
                  <a:cubicBezTo>
                    <a:pt x="213" y="2237"/>
                    <a:pt x="206" y="2276"/>
                    <a:pt x="138" y="2378"/>
                  </a:cubicBezTo>
                  <a:cubicBezTo>
                    <a:pt x="122" y="2403"/>
                    <a:pt x="102" y="2428"/>
                    <a:pt x="78" y="2444"/>
                  </a:cubicBezTo>
                  <a:cubicBezTo>
                    <a:pt x="65" y="2482"/>
                    <a:pt x="66" y="2467"/>
                    <a:pt x="66" y="2486"/>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7" name="Freeform 14"/>
            <p:cNvSpPr>
              <a:spLocks/>
            </p:cNvSpPr>
            <p:nvPr/>
          </p:nvSpPr>
          <p:spPr bwMode="auto">
            <a:xfrm>
              <a:off x="5223" y="2424"/>
              <a:ext cx="371" cy="1164"/>
            </a:xfrm>
            <a:custGeom>
              <a:avLst/>
              <a:gdLst/>
              <a:ahLst/>
              <a:cxnLst>
                <a:cxn ang="0">
                  <a:pos x="225" y="96"/>
                </a:cxn>
                <a:cxn ang="0">
                  <a:pos x="219" y="240"/>
                </a:cxn>
                <a:cxn ang="0">
                  <a:pos x="255" y="450"/>
                </a:cxn>
                <a:cxn ang="0">
                  <a:pos x="219" y="678"/>
                </a:cxn>
                <a:cxn ang="0">
                  <a:pos x="81" y="858"/>
                </a:cxn>
                <a:cxn ang="0">
                  <a:pos x="33" y="966"/>
                </a:cxn>
                <a:cxn ang="0">
                  <a:pos x="21" y="1002"/>
                </a:cxn>
                <a:cxn ang="0">
                  <a:pos x="15" y="1020"/>
                </a:cxn>
                <a:cxn ang="0">
                  <a:pos x="15" y="1158"/>
                </a:cxn>
                <a:cxn ang="0">
                  <a:pos x="33" y="1104"/>
                </a:cxn>
                <a:cxn ang="0">
                  <a:pos x="87" y="996"/>
                </a:cxn>
                <a:cxn ang="0">
                  <a:pos x="315" y="726"/>
                </a:cxn>
                <a:cxn ang="0">
                  <a:pos x="357" y="618"/>
                </a:cxn>
                <a:cxn ang="0">
                  <a:pos x="369" y="570"/>
                </a:cxn>
                <a:cxn ang="0">
                  <a:pos x="339" y="384"/>
                </a:cxn>
                <a:cxn ang="0">
                  <a:pos x="303" y="312"/>
                </a:cxn>
                <a:cxn ang="0">
                  <a:pos x="207" y="102"/>
                </a:cxn>
                <a:cxn ang="0">
                  <a:pos x="219" y="24"/>
                </a:cxn>
                <a:cxn ang="0">
                  <a:pos x="225" y="0"/>
                </a:cxn>
              </a:cxnLst>
              <a:rect l="0" t="0" r="r" b="b"/>
              <a:pathLst>
                <a:path w="371" h="1164">
                  <a:moveTo>
                    <a:pt x="225" y="96"/>
                  </a:moveTo>
                  <a:cubicBezTo>
                    <a:pt x="195" y="141"/>
                    <a:pt x="210" y="189"/>
                    <a:pt x="219" y="240"/>
                  </a:cubicBezTo>
                  <a:cubicBezTo>
                    <a:pt x="231" y="310"/>
                    <a:pt x="241" y="380"/>
                    <a:pt x="255" y="450"/>
                  </a:cubicBezTo>
                  <a:cubicBezTo>
                    <a:pt x="250" y="532"/>
                    <a:pt x="245" y="601"/>
                    <a:pt x="219" y="678"/>
                  </a:cubicBezTo>
                  <a:cubicBezTo>
                    <a:pt x="202" y="729"/>
                    <a:pt x="117" y="815"/>
                    <a:pt x="81" y="858"/>
                  </a:cubicBezTo>
                  <a:cubicBezTo>
                    <a:pt x="57" y="887"/>
                    <a:pt x="45" y="931"/>
                    <a:pt x="33" y="966"/>
                  </a:cubicBezTo>
                  <a:cubicBezTo>
                    <a:pt x="29" y="978"/>
                    <a:pt x="25" y="990"/>
                    <a:pt x="21" y="1002"/>
                  </a:cubicBezTo>
                  <a:cubicBezTo>
                    <a:pt x="19" y="1008"/>
                    <a:pt x="15" y="1020"/>
                    <a:pt x="15" y="1020"/>
                  </a:cubicBezTo>
                  <a:cubicBezTo>
                    <a:pt x="8" y="1068"/>
                    <a:pt x="0" y="1107"/>
                    <a:pt x="15" y="1158"/>
                  </a:cubicBezTo>
                  <a:cubicBezTo>
                    <a:pt x="17" y="1164"/>
                    <a:pt x="29" y="1110"/>
                    <a:pt x="33" y="1104"/>
                  </a:cubicBezTo>
                  <a:cubicBezTo>
                    <a:pt x="55" y="1071"/>
                    <a:pt x="65" y="1029"/>
                    <a:pt x="87" y="996"/>
                  </a:cubicBezTo>
                  <a:cubicBezTo>
                    <a:pt x="153" y="897"/>
                    <a:pt x="249" y="825"/>
                    <a:pt x="315" y="726"/>
                  </a:cubicBezTo>
                  <a:cubicBezTo>
                    <a:pt x="336" y="695"/>
                    <a:pt x="348" y="655"/>
                    <a:pt x="357" y="618"/>
                  </a:cubicBezTo>
                  <a:cubicBezTo>
                    <a:pt x="361" y="602"/>
                    <a:pt x="369" y="570"/>
                    <a:pt x="369" y="570"/>
                  </a:cubicBezTo>
                  <a:cubicBezTo>
                    <a:pt x="367" y="525"/>
                    <a:pt x="371" y="432"/>
                    <a:pt x="339" y="384"/>
                  </a:cubicBezTo>
                  <a:cubicBezTo>
                    <a:pt x="324" y="361"/>
                    <a:pt x="316" y="336"/>
                    <a:pt x="303" y="312"/>
                  </a:cubicBezTo>
                  <a:cubicBezTo>
                    <a:pt x="264" y="241"/>
                    <a:pt x="227" y="182"/>
                    <a:pt x="207" y="102"/>
                  </a:cubicBezTo>
                  <a:cubicBezTo>
                    <a:pt x="221" y="60"/>
                    <a:pt x="207" y="105"/>
                    <a:pt x="219" y="24"/>
                  </a:cubicBezTo>
                  <a:cubicBezTo>
                    <a:pt x="220" y="16"/>
                    <a:pt x="225" y="0"/>
                    <a:pt x="225" y="0"/>
                  </a:cubicBezTo>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sp>
          <p:nvSpPr>
            <p:cNvPr id="18" name="Freeform 15"/>
            <p:cNvSpPr>
              <a:spLocks/>
            </p:cNvSpPr>
            <p:nvPr/>
          </p:nvSpPr>
          <p:spPr bwMode="auto">
            <a:xfrm>
              <a:off x="3870" y="2388"/>
              <a:ext cx="1125" cy="1938"/>
            </a:xfrm>
            <a:custGeom>
              <a:avLst/>
              <a:gdLst/>
              <a:ahLst/>
              <a:cxnLst>
                <a:cxn ang="0">
                  <a:pos x="372" y="1848"/>
                </a:cxn>
                <a:cxn ang="0">
                  <a:pos x="336" y="1440"/>
                </a:cxn>
                <a:cxn ang="0">
                  <a:pos x="312" y="1068"/>
                </a:cxn>
                <a:cxn ang="0">
                  <a:pos x="216" y="840"/>
                </a:cxn>
                <a:cxn ang="0">
                  <a:pos x="264" y="696"/>
                </a:cxn>
                <a:cxn ang="0">
                  <a:pos x="216" y="834"/>
                </a:cxn>
                <a:cxn ang="0">
                  <a:pos x="138" y="1008"/>
                </a:cxn>
                <a:cxn ang="0">
                  <a:pos x="138" y="1140"/>
                </a:cxn>
                <a:cxn ang="0">
                  <a:pos x="162" y="1194"/>
                </a:cxn>
                <a:cxn ang="0">
                  <a:pos x="114" y="1200"/>
                </a:cxn>
                <a:cxn ang="0">
                  <a:pos x="48" y="1134"/>
                </a:cxn>
                <a:cxn ang="0">
                  <a:pos x="42" y="1164"/>
                </a:cxn>
                <a:cxn ang="0">
                  <a:pos x="0" y="990"/>
                </a:cxn>
                <a:cxn ang="0">
                  <a:pos x="132" y="516"/>
                </a:cxn>
                <a:cxn ang="0">
                  <a:pos x="342" y="312"/>
                </a:cxn>
                <a:cxn ang="0">
                  <a:pos x="420" y="216"/>
                </a:cxn>
                <a:cxn ang="0">
                  <a:pos x="432" y="36"/>
                </a:cxn>
                <a:cxn ang="0">
                  <a:pos x="618" y="30"/>
                </a:cxn>
                <a:cxn ang="0">
                  <a:pos x="666" y="162"/>
                </a:cxn>
                <a:cxn ang="0">
                  <a:pos x="588" y="282"/>
                </a:cxn>
                <a:cxn ang="0">
                  <a:pos x="738" y="384"/>
                </a:cxn>
                <a:cxn ang="0">
                  <a:pos x="834" y="624"/>
                </a:cxn>
                <a:cxn ang="0">
                  <a:pos x="918" y="786"/>
                </a:cxn>
                <a:cxn ang="0">
                  <a:pos x="918" y="936"/>
                </a:cxn>
                <a:cxn ang="0">
                  <a:pos x="972" y="1068"/>
                </a:cxn>
                <a:cxn ang="0">
                  <a:pos x="1020" y="1176"/>
                </a:cxn>
                <a:cxn ang="0">
                  <a:pos x="1026" y="1290"/>
                </a:cxn>
                <a:cxn ang="0">
                  <a:pos x="1038" y="1338"/>
                </a:cxn>
                <a:cxn ang="0">
                  <a:pos x="1116" y="1524"/>
                </a:cxn>
                <a:cxn ang="0">
                  <a:pos x="966" y="1410"/>
                </a:cxn>
                <a:cxn ang="0">
                  <a:pos x="906" y="1344"/>
                </a:cxn>
                <a:cxn ang="0">
                  <a:pos x="726" y="1110"/>
                </a:cxn>
                <a:cxn ang="0">
                  <a:pos x="828" y="1002"/>
                </a:cxn>
                <a:cxn ang="0">
                  <a:pos x="768" y="900"/>
                </a:cxn>
                <a:cxn ang="0">
                  <a:pos x="702" y="720"/>
                </a:cxn>
                <a:cxn ang="0">
                  <a:pos x="726" y="810"/>
                </a:cxn>
                <a:cxn ang="0">
                  <a:pos x="696" y="990"/>
                </a:cxn>
                <a:cxn ang="0">
                  <a:pos x="684" y="1380"/>
                </a:cxn>
                <a:cxn ang="0">
                  <a:pos x="666" y="1608"/>
                </a:cxn>
                <a:cxn ang="0">
                  <a:pos x="708" y="1806"/>
                </a:cxn>
                <a:cxn ang="0">
                  <a:pos x="612" y="1848"/>
                </a:cxn>
                <a:cxn ang="0">
                  <a:pos x="636" y="1914"/>
                </a:cxn>
                <a:cxn ang="0">
                  <a:pos x="444" y="1902"/>
                </a:cxn>
              </a:cxnLst>
              <a:rect l="0" t="0" r="r" b="b"/>
              <a:pathLst>
                <a:path w="1125" h="1938">
                  <a:moveTo>
                    <a:pt x="456" y="1902"/>
                  </a:moveTo>
                  <a:cubicBezTo>
                    <a:pt x="436" y="1872"/>
                    <a:pt x="450" y="1888"/>
                    <a:pt x="408" y="1860"/>
                  </a:cubicBezTo>
                  <a:cubicBezTo>
                    <a:pt x="397" y="1853"/>
                    <a:pt x="372" y="1848"/>
                    <a:pt x="372" y="1848"/>
                  </a:cubicBezTo>
                  <a:cubicBezTo>
                    <a:pt x="354" y="1821"/>
                    <a:pt x="352" y="1794"/>
                    <a:pt x="342" y="1764"/>
                  </a:cubicBezTo>
                  <a:cubicBezTo>
                    <a:pt x="353" y="1665"/>
                    <a:pt x="350" y="1579"/>
                    <a:pt x="336" y="1482"/>
                  </a:cubicBezTo>
                  <a:cubicBezTo>
                    <a:pt x="350" y="1439"/>
                    <a:pt x="336" y="1493"/>
                    <a:pt x="336" y="1440"/>
                  </a:cubicBezTo>
                  <a:cubicBezTo>
                    <a:pt x="336" y="1384"/>
                    <a:pt x="341" y="1330"/>
                    <a:pt x="372" y="1284"/>
                  </a:cubicBezTo>
                  <a:cubicBezTo>
                    <a:pt x="361" y="1252"/>
                    <a:pt x="349" y="1222"/>
                    <a:pt x="330" y="1194"/>
                  </a:cubicBezTo>
                  <a:cubicBezTo>
                    <a:pt x="319" y="1152"/>
                    <a:pt x="318" y="1111"/>
                    <a:pt x="312" y="1068"/>
                  </a:cubicBezTo>
                  <a:cubicBezTo>
                    <a:pt x="311" y="1062"/>
                    <a:pt x="312" y="1053"/>
                    <a:pt x="306" y="1050"/>
                  </a:cubicBezTo>
                  <a:cubicBezTo>
                    <a:pt x="293" y="1044"/>
                    <a:pt x="278" y="1046"/>
                    <a:pt x="264" y="1044"/>
                  </a:cubicBezTo>
                  <a:cubicBezTo>
                    <a:pt x="222" y="981"/>
                    <a:pt x="234" y="910"/>
                    <a:pt x="216" y="840"/>
                  </a:cubicBezTo>
                  <a:cubicBezTo>
                    <a:pt x="233" y="790"/>
                    <a:pt x="222" y="803"/>
                    <a:pt x="276" y="792"/>
                  </a:cubicBezTo>
                  <a:cubicBezTo>
                    <a:pt x="274" y="766"/>
                    <a:pt x="273" y="740"/>
                    <a:pt x="270" y="714"/>
                  </a:cubicBezTo>
                  <a:cubicBezTo>
                    <a:pt x="269" y="708"/>
                    <a:pt x="268" y="692"/>
                    <a:pt x="264" y="696"/>
                  </a:cubicBezTo>
                  <a:cubicBezTo>
                    <a:pt x="255" y="705"/>
                    <a:pt x="261" y="723"/>
                    <a:pt x="252" y="732"/>
                  </a:cubicBezTo>
                  <a:cubicBezTo>
                    <a:pt x="246" y="738"/>
                    <a:pt x="240" y="744"/>
                    <a:pt x="234" y="750"/>
                  </a:cubicBezTo>
                  <a:cubicBezTo>
                    <a:pt x="227" y="778"/>
                    <a:pt x="225" y="807"/>
                    <a:pt x="216" y="834"/>
                  </a:cubicBezTo>
                  <a:cubicBezTo>
                    <a:pt x="218" y="854"/>
                    <a:pt x="232" y="926"/>
                    <a:pt x="210" y="954"/>
                  </a:cubicBezTo>
                  <a:cubicBezTo>
                    <a:pt x="200" y="966"/>
                    <a:pt x="186" y="974"/>
                    <a:pt x="174" y="984"/>
                  </a:cubicBezTo>
                  <a:cubicBezTo>
                    <a:pt x="163" y="993"/>
                    <a:pt x="138" y="1008"/>
                    <a:pt x="138" y="1008"/>
                  </a:cubicBezTo>
                  <a:cubicBezTo>
                    <a:pt x="147" y="1044"/>
                    <a:pt x="141" y="1024"/>
                    <a:pt x="156" y="1068"/>
                  </a:cubicBezTo>
                  <a:cubicBezTo>
                    <a:pt x="160" y="1080"/>
                    <a:pt x="168" y="1104"/>
                    <a:pt x="168" y="1104"/>
                  </a:cubicBezTo>
                  <a:cubicBezTo>
                    <a:pt x="154" y="1159"/>
                    <a:pt x="170" y="1161"/>
                    <a:pt x="138" y="1140"/>
                  </a:cubicBezTo>
                  <a:cubicBezTo>
                    <a:pt x="136" y="1134"/>
                    <a:pt x="132" y="1116"/>
                    <a:pt x="132" y="1122"/>
                  </a:cubicBezTo>
                  <a:cubicBezTo>
                    <a:pt x="132" y="1142"/>
                    <a:pt x="131" y="1166"/>
                    <a:pt x="144" y="1182"/>
                  </a:cubicBezTo>
                  <a:cubicBezTo>
                    <a:pt x="149" y="1188"/>
                    <a:pt x="169" y="1192"/>
                    <a:pt x="162" y="1194"/>
                  </a:cubicBezTo>
                  <a:cubicBezTo>
                    <a:pt x="148" y="1197"/>
                    <a:pt x="134" y="1190"/>
                    <a:pt x="120" y="1188"/>
                  </a:cubicBezTo>
                  <a:cubicBezTo>
                    <a:pt x="114" y="1186"/>
                    <a:pt x="98" y="1177"/>
                    <a:pt x="102" y="1182"/>
                  </a:cubicBezTo>
                  <a:cubicBezTo>
                    <a:pt x="106" y="1188"/>
                    <a:pt x="117" y="1194"/>
                    <a:pt x="114" y="1200"/>
                  </a:cubicBezTo>
                  <a:cubicBezTo>
                    <a:pt x="111" y="1206"/>
                    <a:pt x="102" y="1197"/>
                    <a:pt x="96" y="1194"/>
                  </a:cubicBezTo>
                  <a:cubicBezTo>
                    <a:pt x="83" y="1187"/>
                    <a:pt x="60" y="1170"/>
                    <a:pt x="60" y="1170"/>
                  </a:cubicBezTo>
                  <a:cubicBezTo>
                    <a:pt x="56" y="1158"/>
                    <a:pt x="45" y="1122"/>
                    <a:pt x="48" y="1134"/>
                  </a:cubicBezTo>
                  <a:cubicBezTo>
                    <a:pt x="50" y="1142"/>
                    <a:pt x="52" y="1150"/>
                    <a:pt x="54" y="1158"/>
                  </a:cubicBezTo>
                  <a:cubicBezTo>
                    <a:pt x="56" y="1164"/>
                    <a:pt x="66" y="1173"/>
                    <a:pt x="60" y="1176"/>
                  </a:cubicBezTo>
                  <a:cubicBezTo>
                    <a:pt x="54" y="1179"/>
                    <a:pt x="48" y="1168"/>
                    <a:pt x="42" y="1164"/>
                  </a:cubicBezTo>
                  <a:cubicBezTo>
                    <a:pt x="23" y="1135"/>
                    <a:pt x="32" y="1153"/>
                    <a:pt x="18" y="1110"/>
                  </a:cubicBezTo>
                  <a:cubicBezTo>
                    <a:pt x="16" y="1104"/>
                    <a:pt x="12" y="1092"/>
                    <a:pt x="12" y="1092"/>
                  </a:cubicBezTo>
                  <a:cubicBezTo>
                    <a:pt x="19" y="1053"/>
                    <a:pt x="38" y="1015"/>
                    <a:pt x="0" y="990"/>
                  </a:cubicBezTo>
                  <a:cubicBezTo>
                    <a:pt x="20" y="912"/>
                    <a:pt x="34" y="835"/>
                    <a:pt x="48" y="756"/>
                  </a:cubicBezTo>
                  <a:cubicBezTo>
                    <a:pt x="55" y="718"/>
                    <a:pt x="51" y="688"/>
                    <a:pt x="84" y="666"/>
                  </a:cubicBezTo>
                  <a:cubicBezTo>
                    <a:pt x="117" y="617"/>
                    <a:pt x="119" y="573"/>
                    <a:pt x="132" y="516"/>
                  </a:cubicBezTo>
                  <a:cubicBezTo>
                    <a:pt x="139" y="485"/>
                    <a:pt x="152" y="450"/>
                    <a:pt x="162" y="420"/>
                  </a:cubicBezTo>
                  <a:cubicBezTo>
                    <a:pt x="167" y="406"/>
                    <a:pt x="186" y="404"/>
                    <a:pt x="198" y="396"/>
                  </a:cubicBezTo>
                  <a:cubicBezTo>
                    <a:pt x="245" y="365"/>
                    <a:pt x="288" y="330"/>
                    <a:pt x="342" y="312"/>
                  </a:cubicBezTo>
                  <a:cubicBezTo>
                    <a:pt x="355" y="308"/>
                    <a:pt x="366" y="301"/>
                    <a:pt x="378" y="294"/>
                  </a:cubicBezTo>
                  <a:cubicBezTo>
                    <a:pt x="391" y="287"/>
                    <a:pt x="414" y="270"/>
                    <a:pt x="414" y="270"/>
                  </a:cubicBezTo>
                  <a:cubicBezTo>
                    <a:pt x="437" y="235"/>
                    <a:pt x="408" y="253"/>
                    <a:pt x="420" y="216"/>
                  </a:cubicBezTo>
                  <a:cubicBezTo>
                    <a:pt x="387" y="205"/>
                    <a:pt x="405" y="187"/>
                    <a:pt x="372" y="198"/>
                  </a:cubicBezTo>
                  <a:cubicBezTo>
                    <a:pt x="340" y="176"/>
                    <a:pt x="338" y="157"/>
                    <a:pt x="378" y="144"/>
                  </a:cubicBezTo>
                  <a:cubicBezTo>
                    <a:pt x="390" y="108"/>
                    <a:pt x="397" y="59"/>
                    <a:pt x="432" y="36"/>
                  </a:cubicBezTo>
                  <a:cubicBezTo>
                    <a:pt x="460" y="17"/>
                    <a:pt x="496" y="11"/>
                    <a:pt x="528" y="0"/>
                  </a:cubicBezTo>
                  <a:cubicBezTo>
                    <a:pt x="546" y="6"/>
                    <a:pt x="564" y="12"/>
                    <a:pt x="582" y="18"/>
                  </a:cubicBezTo>
                  <a:cubicBezTo>
                    <a:pt x="594" y="22"/>
                    <a:pt x="618" y="30"/>
                    <a:pt x="618" y="30"/>
                  </a:cubicBezTo>
                  <a:cubicBezTo>
                    <a:pt x="637" y="59"/>
                    <a:pt x="628" y="41"/>
                    <a:pt x="642" y="84"/>
                  </a:cubicBezTo>
                  <a:cubicBezTo>
                    <a:pt x="644" y="90"/>
                    <a:pt x="648" y="102"/>
                    <a:pt x="648" y="102"/>
                  </a:cubicBezTo>
                  <a:cubicBezTo>
                    <a:pt x="643" y="134"/>
                    <a:pt x="633" y="151"/>
                    <a:pt x="666" y="162"/>
                  </a:cubicBezTo>
                  <a:cubicBezTo>
                    <a:pt x="675" y="176"/>
                    <a:pt x="689" y="184"/>
                    <a:pt x="666" y="198"/>
                  </a:cubicBezTo>
                  <a:cubicBezTo>
                    <a:pt x="655" y="205"/>
                    <a:pt x="630" y="210"/>
                    <a:pt x="630" y="210"/>
                  </a:cubicBezTo>
                  <a:cubicBezTo>
                    <a:pt x="613" y="235"/>
                    <a:pt x="604" y="258"/>
                    <a:pt x="588" y="282"/>
                  </a:cubicBezTo>
                  <a:cubicBezTo>
                    <a:pt x="590" y="288"/>
                    <a:pt x="589" y="296"/>
                    <a:pt x="594" y="300"/>
                  </a:cubicBezTo>
                  <a:cubicBezTo>
                    <a:pt x="610" y="312"/>
                    <a:pt x="647" y="320"/>
                    <a:pt x="666" y="330"/>
                  </a:cubicBezTo>
                  <a:cubicBezTo>
                    <a:pt x="694" y="346"/>
                    <a:pt x="712" y="367"/>
                    <a:pt x="738" y="384"/>
                  </a:cubicBezTo>
                  <a:cubicBezTo>
                    <a:pt x="746" y="418"/>
                    <a:pt x="757" y="450"/>
                    <a:pt x="774" y="480"/>
                  </a:cubicBezTo>
                  <a:cubicBezTo>
                    <a:pt x="781" y="493"/>
                    <a:pt x="793" y="502"/>
                    <a:pt x="798" y="516"/>
                  </a:cubicBezTo>
                  <a:cubicBezTo>
                    <a:pt x="810" y="552"/>
                    <a:pt x="822" y="588"/>
                    <a:pt x="834" y="624"/>
                  </a:cubicBezTo>
                  <a:cubicBezTo>
                    <a:pt x="839" y="638"/>
                    <a:pt x="853" y="646"/>
                    <a:pt x="858" y="660"/>
                  </a:cubicBezTo>
                  <a:cubicBezTo>
                    <a:pt x="862" y="672"/>
                    <a:pt x="866" y="684"/>
                    <a:pt x="870" y="696"/>
                  </a:cubicBezTo>
                  <a:cubicBezTo>
                    <a:pt x="880" y="727"/>
                    <a:pt x="905" y="756"/>
                    <a:pt x="918" y="786"/>
                  </a:cubicBezTo>
                  <a:cubicBezTo>
                    <a:pt x="923" y="798"/>
                    <a:pt x="926" y="810"/>
                    <a:pt x="930" y="822"/>
                  </a:cubicBezTo>
                  <a:cubicBezTo>
                    <a:pt x="932" y="828"/>
                    <a:pt x="936" y="840"/>
                    <a:pt x="936" y="840"/>
                  </a:cubicBezTo>
                  <a:cubicBezTo>
                    <a:pt x="926" y="871"/>
                    <a:pt x="926" y="904"/>
                    <a:pt x="918" y="936"/>
                  </a:cubicBezTo>
                  <a:cubicBezTo>
                    <a:pt x="920" y="946"/>
                    <a:pt x="918" y="958"/>
                    <a:pt x="924" y="966"/>
                  </a:cubicBezTo>
                  <a:cubicBezTo>
                    <a:pt x="933" y="977"/>
                    <a:pt x="960" y="990"/>
                    <a:pt x="960" y="990"/>
                  </a:cubicBezTo>
                  <a:cubicBezTo>
                    <a:pt x="994" y="1041"/>
                    <a:pt x="986" y="1014"/>
                    <a:pt x="972" y="1068"/>
                  </a:cubicBezTo>
                  <a:cubicBezTo>
                    <a:pt x="974" y="1082"/>
                    <a:pt x="972" y="1097"/>
                    <a:pt x="978" y="1110"/>
                  </a:cubicBezTo>
                  <a:cubicBezTo>
                    <a:pt x="981" y="1117"/>
                    <a:pt x="991" y="1116"/>
                    <a:pt x="996" y="1122"/>
                  </a:cubicBezTo>
                  <a:cubicBezTo>
                    <a:pt x="1006" y="1134"/>
                    <a:pt x="1015" y="1161"/>
                    <a:pt x="1020" y="1176"/>
                  </a:cubicBezTo>
                  <a:cubicBezTo>
                    <a:pt x="1012" y="1200"/>
                    <a:pt x="1012" y="1190"/>
                    <a:pt x="1020" y="1218"/>
                  </a:cubicBezTo>
                  <a:cubicBezTo>
                    <a:pt x="1024" y="1230"/>
                    <a:pt x="1032" y="1254"/>
                    <a:pt x="1032" y="1254"/>
                  </a:cubicBezTo>
                  <a:cubicBezTo>
                    <a:pt x="1001" y="1300"/>
                    <a:pt x="1031" y="1245"/>
                    <a:pt x="1026" y="1290"/>
                  </a:cubicBezTo>
                  <a:cubicBezTo>
                    <a:pt x="1025" y="1303"/>
                    <a:pt x="1014" y="1326"/>
                    <a:pt x="1014" y="1326"/>
                  </a:cubicBezTo>
                  <a:cubicBezTo>
                    <a:pt x="1016" y="1332"/>
                    <a:pt x="1014" y="1341"/>
                    <a:pt x="1020" y="1344"/>
                  </a:cubicBezTo>
                  <a:cubicBezTo>
                    <a:pt x="1026" y="1347"/>
                    <a:pt x="1034" y="1334"/>
                    <a:pt x="1038" y="1338"/>
                  </a:cubicBezTo>
                  <a:cubicBezTo>
                    <a:pt x="1050" y="1350"/>
                    <a:pt x="1050" y="1389"/>
                    <a:pt x="1056" y="1404"/>
                  </a:cubicBezTo>
                  <a:cubicBezTo>
                    <a:pt x="1066" y="1430"/>
                    <a:pt x="1081" y="1455"/>
                    <a:pt x="1104" y="1470"/>
                  </a:cubicBezTo>
                  <a:cubicBezTo>
                    <a:pt x="1118" y="1491"/>
                    <a:pt x="1124" y="1499"/>
                    <a:pt x="1116" y="1524"/>
                  </a:cubicBezTo>
                  <a:cubicBezTo>
                    <a:pt x="1124" y="1549"/>
                    <a:pt x="1125" y="1563"/>
                    <a:pt x="1098" y="1572"/>
                  </a:cubicBezTo>
                  <a:cubicBezTo>
                    <a:pt x="1090" y="1532"/>
                    <a:pt x="1091" y="1476"/>
                    <a:pt x="1056" y="1452"/>
                  </a:cubicBezTo>
                  <a:cubicBezTo>
                    <a:pt x="1020" y="1398"/>
                    <a:pt x="1046" y="1417"/>
                    <a:pt x="966" y="1410"/>
                  </a:cubicBezTo>
                  <a:cubicBezTo>
                    <a:pt x="947" y="1381"/>
                    <a:pt x="964" y="1386"/>
                    <a:pt x="954" y="1356"/>
                  </a:cubicBezTo>
                  <a:cubicBezTo>
                    <a:pt x="947" y="1358"/>
                    <a:pt x="925" y="1370"/>
                    <a:pt x="918" y="1356"/>
                  </a:cubicBezTo>
                  <a:cubicBezTo>
                    <a:pt x="909" y="1338"/>
                    <a:pt x="947" y="1330"/>
                    <a:pt x="906" y="1344"/>
                  </a:cubicBezTo>
                  <a:cubicBezTo>
                    <a:pt x="875" y="1334"/>
                    <a:pt x="878" y="1307"/>
                    <a:pt x="852" y="1290"/>
                  </a:cubicBezTo>
                  <a:cubicBezTo>
                    <a:pt x="836" y="1266"/>
                    <a:pt x="827" y="1243"/>
                    <a:pt x="810" y="1218"/>
                  </a:cubicBezTo>
                  <a:cubicBezTo>
                    <a:pt x="785" y="1181"/>
                    <a:pt x="751" y="1147"/>
                    <a:pt x="726" y="1110"/>
                  </a:cubicBezTo>
                  <a:cubicBezTo>
                    <a:pt x="734" y="1086"/>
                    <a:pt x="747" y="1076"/>
                    <a:pt x="768" y="1062"/>
                  </a:cubicBezTo>
                  <a:cubicBezTo>
                    <a:pt x="796" y="1021"/>
                    <a:pt x="778" y="1031"/>
                    <a:pt x="810" y="1020"/>
                  </a:cubicBezTo>
                  <a:cubicBezTo>
                    <a:pt x="816" y="1014"/>
                    <a:pt x="828" y="1010"/>
                    <a:pt x="828" y="1002"/>
                  </a:cubicBezTo>
                  <a:cubicBezTo>
                    <a:pt x="828" y="995"/>
                    <a:pt x="815" y="995"/>
                    <a:pt x="810" y="990"/>
                  </a:cubicBezTo>
                  <a:cubicBezTo>
                    <a:pt x="805" y="985"/>
                    <a:pt x="801" y="979"/>
                    <a:pt x="798" y="972"/>
                  </a:cubicBezTo>
                  <a:cubicBezTo>
                    <a:pt x="786" y="945"/>
                    <a:pt x="784" y="924"/>
                    <a:pt x="768" y="900"/>
                  </a:cubicBezTo>
                  <a:cubicBezTo>
                    <a:pt x="752" y="835"/>
                    <a:pt x="765" y="913"/>
                    <a:pt x="774" y="858"/>
                  </a:cubicBezTo>
                  <a:cubicBezTo>
                    <a:pt x="777" y="838"/>
                    <a:pt x="755" y="821"/>
                    <a:pt x="744" y="804"/>
                  </a:cubicBezTo>
                  <a:cubicBezTo>
                    <a:pt x="724" y="774"/>
                    <a:pt x="739" y="732"/>
                    <a:pt x="702" y="720"/>
                  </a:cubicBezTo>
                  <a:cubicBezTo>
                    <a:pt x="702" y="720"/>
                    <a:pt x="706" y="736"/>
                    <a:pt x="708" y="744"/>
                  </a:cubicBezTo>
                  <a:cubicBezTo>
                    <a:pt x="710" y="754"/>
                    <a:pt x="711" y="764"/>
                    <a:pt x="714" y="774"/>
                  </a:cubicBezTo>
                  <a:cubicBezTo>
                    <a:pt x="717" y="786"/>
                    <a:pt x="726" y="810"/>
                    <a:pt x="726" y="810"/>
                  </a:cubicBezTo>
                  <a:cubicBezTo>
                    <a:pt x="719" y="830"/>
                    <a:pt x="709" y="844"/>
                    <a:pt x="702" y="864"/>
                  </a:cubicBezTo>
                  <a:cubicBezTo>
                    <a:pt x="710" y="887"/>
                    <a:pt x="725" y="898"/>
                    <a:pt x="738" y="918"/>
                  </a:cubicBezTo>
                  <a:cubicBezTo>
                    <a:pt x="730" y="952"/>
                    <a:pt x="708" y="955"/>
                    <a:pt x="696" y="990"/>
                  </a:cubicBezTo>
                  <a:cubicBezTo>
                    <a:pt x="713" y="1040"/>
                    <a:pt x="700" y="1067"/>
                    <a:pt x="696" y="1122"/>
                  </a:cubicBezTo>
                  <a:cubicBezTo>
                    <a:pt x="690" y="1199"/>
                    <a:pt x="684" y="1271"/>
                    <a:pt x="660" y="1344"/>
                  </a:cubicBezTo>
                  <a:cubicBezTo>
                    <a:pt x="674" y="1399"/>
                    <a:pt x="654" y="1342"/>
                    <a:pt x="684" y="1380"/>
                  </a:cubicBezTo>
                  <a:cubicBezTo>
                    <a:pt x="687" y="1384"/>
                    <a:pt x="696" y="1420"/>
                    <a:pt x="696" y="1422"/>
                  </a:cubicBezTo>
                  <a:cubicBezTo>
                    <a:pt x="691" y="1473"/>
                    <a:pt x="680" y="1521"/>
                    <a:pt x="672" y="1572"/>
                  </a:cubicBezTo>
                  <a:cubicBezTo>
                    <a:pt x="670" y="1584"/>
                    <a:pt x="669" y="1596"/>
                    <a:pt x="666" y="1608"/>
                  </a:cubicBezTo>
                  <a:cubicBezTo>
                    <a:pt x="663" y="1624"/>
                    <a:pt x="654" y="1656"/>
                    <a:pt x="654" y="1656"/>
                  </a:cubicBezTo>
                  <a:cubicBezTo>
                    <a:pt x="661" y="1723"/>
                    <a:pt x="662" y="1719"/>
                    <a:pt x="696" y="1770"/>
                  </a:cubicBezTo>
                  <a:cubicBezTo>
                    <a:pt x="703" y="1781"/>
                    <a:pt x="704" y="1794"/>
                    <a:pt x="708" y="1806"/>
                  </a:cubicBezTo>
                  <a:cubicBezTo>
                    <a:pt x="710" y="1812"/>
                    <a:pt x="714" y="1824"/>
                    <a:pt x="714" y="1824"/>
                  </a:cubicBezTo>
                  <a:cubicBezTo>
                    <a:pt x="687" y="1865"/>
                    <a:pt x="641" y="1837"/>
                    <a:pt x="600" y="1830"/>
                  </a:cubicBezTo>
                  <a:cubicBezTo>
                    <a:pt x="604" y="1836"/>
                    <a:pt x="607" y="1843"/>
                    <a:pt x="612" y="1848"/>
                  </a:cubicBezTo>
                  <a:cubicBezTo>
                    <a:pt x="617" y="1853"/>
                    <a:pt x="626" y="1854"/>
                    <a:pt x="630" y="1860"/>
                  </a:cubicBezTo>
                  <a:cubicBezTo>
                    <a:pt x="637" y="1871"/>
                    <a:pt x="642" y="1896"/>
                    <a:pt x="642" y="1896"/>
                  </a:cubicBezTo>
                  <a:cubicBezTo>
                    <a:pt x="640" y="1902"/>
                    <a:pt x="633" y="1908"/>
                    <a:pt x="636" y="1914"/>
                  </a:cubicBezTo>
                  <a:cubicBezTo>
                    <a:pt x="639" y="1920"/>
                    <a:pt x="654" y="1914"/>
                    <a:pt x="654" y="1920"/>
                  </a:cubicBezTo>
                  <a:cubicBezTo>
                    <a:pt x="654" y="1930"/>
                    <a:pt x="615" y="1937"/>
                    <a:pt x="612" y="1938"/>
                  </a:cubicBezTo>
                  <a:cubicBezTo>
                    <a:pt x="556" y="1934"/>
                    <a:pt x="493" y="1935"/>
                    <a:pt x="444" y="1902"/>
                  </a:cubicBezTo>
                  <a:cubicBezTo>
                    <a:pt x="426" y="1876"/>
                    <a:pt x="426" y="1880"/>
                    <a:pt x="456" y="1902"/>
                  </a:cubicBezTo>
                  <a:close/>
                </a:path>
              </a:pathLst>
            </a:custGeom>
            <a:gradFill rotWithShape="0">
              <a:gsLst>
                <a:gs pos="0">
                  <a:srgbClr val="DDDDDD"/>
                </a:gs>
                <a:gs pos="100000">
                  <a:srgbClr val="808080"/>
                </a:gs>
              </a:gsLst>
              <a:lin ang="0" scaled="1"/>
            </a:gradFill>
            <a:ln w="9525">
              <a:noFill/>
              <a:round/>
              <a:headEnd/>
              <a:tailEnd/>
            </a:ln>
            <a:effectLst/>
          </p:spPr>
          <p:txBody>
            <a:bodyPr wrap="none" anchor="ctr"/>
            <a:lstStyle/>
            <a:p>
              <a:endParaRPr lang="en-US"/>
            </a:p>
          </p:txBody>
        </p:sp>
      </p:grpSp>
      <p:sp>
        <p:nvSpPr>
          <p:cNvPr id="57347" name="Rectangle 3"/>
          <p:cNvSpPr>
            <a:spLocks noGrp="1" noChangeArrowheads="1"/>
          </p:cNvSpPr>
          <p:nvPr>
            <p:ph type="body" idx="1"/>
          </p:nvPr>
        </p:nvSpPr>
        <p:spPr>
          <a:xfrm>
            <a:off x="2006600" y="2587752"/>
            <a:ext cx="9222232" cy="3593592"/>
          </a:xfrm>
        </p:spPr>
        <p:txBody>
          <a:bodyPr/>
          <a:lstStyle/>
          <a:p>
            <a:r>
              <a:rPr lang="en-US" sz="3600" dirty="0"/>
              <a:t>No. This will exceed the 2:1 work-to-rest ratio.</a:t>
            </a:r>
          </a:p>
          <a:p>
            <a:pPr lvl="1"/>
            <a:r>
              <a:rPr lang="en-US" sz="2800" dirty="0"/>
              <a:t>However, the Incident Commander could write a justification authorizing the action.</a:t>
            </a:r>
          </a:p>
        </p:txBody>
      </p:sp>
    </p:spTree>
    <p:extLst>
      <p:ext uri="{BB962C8B-B14F-4D97-AF65-F5344CB8AC3E}">
        <p14:creationId xmlns:p14="http://schemas.microsoft.com/office/powerpoint/2010/main" val="3595683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15736" y="640081"/>
            <a:ext cx="6304764" cy="2890519"/>
          </a:xfrm>
        </p:spPr>
        <p:txBody>
          <a:bodyPr vert="horz" lIns="91440" tIns="45720" rIns="91440" bIns="45720" rtlCol="0" anchor="b">
            <a:noAutofit/>
          </a:bodyPr>
          <a:lstStyle/>
          <a:p>
            <a:r>
              <a:rPr lang="en-US" sz="8000" dirty="0"/>
              <a:t>Driver Walk-around</a:t>
            </a:r>
          </a:p>
        </p:txBody>
      </p:sp>
      <p:pic>
        <p:nvPicPr>
          <p:cNvPr id="11" name="Picture 10" descr="Walk around"/>
          <p:cNvPicPr>
            <a:picLocks noChangeAspect="1"/>
          </p:cNvPicPr>
          <p:nvPr/>
        </p:nvPicPr>
        <p:blipFill rotWithShape="1">
          <a:blip r:embed="rId3"/>
          <a:srcRect l="1859" r="11571"/>
          <a:stretch/>
        </p:blipFill>
        <p:spPr>
          <a:xfrm>
            <a:off x="20" y="10"/>
            <a:ext cx="4657325" cy="6857990"/>
          </a:xfrm>
          <a:prstGeom prst="rect">
            <a:avLst/>
          </a:prstGeom>
        </p:spPr>
      </p:pic>
      <p:sp>
        <p:nvSpPr>
          <p:cNvPr id="3" name="Content Placeholder 2"/>
          <p:cNvSpPr>
            <a:spLocks noGrp="1"/>
          </p:cNvSpPr>
          <p:nvPr>
            <p:ph idx="1"/>
          </p:nvPr>
        </p:nvSpPr>
        <p:spPr>
          <a:xfrm>
            <a:off x="5564551" y="4206240"/>
            <a:ext cx="5406298" cy="1661160"/>
          </a:xfrm>
          <a:solidFill>
            <a:schemeClr val="accent6">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chor="t">
            <a:noAutofit/>
          </a:bodyPr>
          <a:lstStyle/>
          <a:p>
            <a:pPr algn="ctr">
              <a:lnSpc>
                <a:spcPct val="91000"/>
              </a:lnSpc>
            </a:pPr>
            <a:r>
              <a:rPr lang="en-US" sz="3600" dirty="0"/>
              <a:t>A driver walk-around will be done every time the engine is moved.</a:t>
            </a:r>
          </a:p>
        </p:txBody>
      </p:sp>
    </p:spTree>
    <p:extLst>
      <p:ext uri="{BB962C8B-B14F-4D97-AF65-F5344CB8AC3E}">
        <p14:creationId xmlns:p14="http://schemas.microsoft.com/office/powerpoint/2010/main" val="4065587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9" name="Rectangle 2356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571" name="Rectangle 2357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azardous area sign">
            <a:extLst>
              <a:ext uri="{FF2B5EF4-FFF2-40B4-BE49-F238E27FC236}">
                <a16:creationId xmlns:a16="http://schemas.microsoft.com/office/drawing/2014/main" id="{261342CC-F4FB-D2CE-59CE-7CC0AB02FC96}"/>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r="3333"/>
          <a:stretch/>
        </p:blipFill>
        <p:spPr bwMode="auto">
          <a:xfrm>
            <a:off x="-6" y="10"/>
            <a:ext cx="6099048" cy="6857990"/>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hazardous materials sign and emergency response guidebook">
            <a:extLst>
              <a:ext uri="{FF2B5EF4-FFF2-40B4-BE49-F238E27FC236}">
                <a16:creationId xmlns:a16="http://schemas.microsoft.com/office/drawing/2014/main" id="{CC354442-21F0-3BB3-ADF8-490F27B62C85}"/>
              </a:ext>
            </a:extLst>
          </p:cNvPr>
          <p:cNvPicPr>
            <a:picLocks noChangeAspect="1"/>
          </p:cNvPicPr>
          <p:nvPr/>
        </p:nvPicPr>
        <p:blipFill rotWithShape="1">
          <a:blip r:embed="rId3">
            <a:alphaModFix amt="60000"/>
          </a:blip>
          <a:srcRect l="10616" r="540"/>
          <a:stretch/>
        </p:blipFill>
        <p:spPr>
          <a:xfrm>
            <a:off x="6099048" y="10"/>
            <a:ext cx="6092952" cy="6857990"/>
          </a:xfrm>
          <a:prstGeom prst="rect">
            <a:avLst/>
          </a:prstGeom>
        </p:spPr>
      </p:pic>
      <p:sp>
        <p:nvSpPr>
          <p:cNvPr id="23555" name="Rectangle 3"/>
          <p:cNvSpPr>
            <a:spLocks noGrp="1" noChangeArrowheads="1"/>
          </p:cNvSpPr>
          <p:nvPr>
            <p:ph type="title"/>
          </p:nvPr>
        </p:nvSpPr>
        <p:spPr>
          <a:xfrm>
            <a:off x="958597" y="2592319"/>
            <a:ext cx="10268712" cy="3227832"/>
          </a:xfrm>
        </p:spPr>
        <p:txBody>
          <a:bodyPr vert="horz" lIns="91440" tIns="45720" rIns="91440" bIns="45720" rtlCol="0" anchor="b">
            <a:normAutofit/>
          </a:bodyPr>
          <a:lstStyle/>
          <a:p>
            <a:pPr algn="ctr"/>
            <a:r>
              <a:rPr lang="en-US" sz="8800" dirty="0">
                <a:solidFill>
                  <a:schemeClr val="tx1"/>
                </a:solidFill>
                <a:effectLst>
                  <a:outerShdw blurRad="38100" dist="38100" dir="2700000" algn="tl">
                    <a:srgbClr val="000000">
                      <a:alpha val="43137"/>
                    </a:srgbClr>
                  </a:outerShdw>
                </a:effectLst>
              </a:rPr>
              <a:t>Hazardous Materials</a:t>
            </a:r>
          </a:p>
        </p:txBody>
      </p:sp>
    </p:spTree>
    <p:extLst>
      <p:ext uri="{BB962C8B-B14F-4D97-AF65-F5344CB8AC3E}">
        <p14:creationId xmlns:p14="http://schemas.microsoft.com/office/powerpoint/2010/main" val="244822344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isk assessment"/>
          <p:cNvPicPr>
            <a:picLocks noChangeAspect="1" noChangeArrowheads="1"/>
          </p:cNvPicPr>
          <p:nvPr/>
        </p:nvPicPr>
        <p:blipFill rotWithShape="1">
          <a:blip r:embed="rId2">
            <a:extLst>
              <a:ext uri="{28A0092B-C50C-407E-A947-70E740481C1C}">
                <a14:useLocalDpi xmlns:a14="http://schemas.microsoft.com/office/drawing/2010/main" val="0"/>
              </a:ext>
            </a:extLst>
          </a:blip>
          <a:srcRect t="14356" b="382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p:nvPr>
        </p:nvSpPr>
        <p:spPr>
          <a:xfrm>
            <a:off x="960120" y="3681454"/>
            <a:ext cx="10268712" cy="1550896"/>
          </a:xfrm>
        </p:spPr>
        <p:txBody>
          <a:bodyPr anchor="b">
            <a:normAutofit/>
          </a:bodyPr>
          <a:lstStyle/>
          <a:p>
            <a:pPr>
              <a:lnSpc>
                <a:spcPct val="90000"/>
              </a:lnSpc>
            </a:pPr>
            <a:r>
              <a:rPr lang="en-US" sz="5400" dirty="0">
                <a:solidFill>
                  <a:srgbClr val="FFFFFF"/>
                </a:solidFill>
                <a:effectLst>
                  <a:outerShdw blurRad="38100" dist="38100" dir="2700000" algn="tl">
                    <a:srgbClr val="000000">
                      <a:alpha val="43137"/>
                    </a:srgbClr>
                  </a:outerShdw>
                </a:effectLst>
              </a:rPr>
              <a:t>Safety and the Risk Assessment</a:t>
            </a:r>
          </a:p>
        </p:txBody>
      </p:sp>
    </p:spTree>
    <p:extLst>
      <p:ext uri="{BB962C8B-B14F-4D97-AF65-F5344CB8AC3E}">
        <p14:creationId xmlns:p14="http://schemas.microsoft.com/office/powerpoint/2010/main" val="884123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424" name="Rectangle 6042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6" name="Rectangle 60425">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Rectangle 2"/>
          <p:cNvSpPr>
            <a:spLocks noGrp="1" noChangeArrowheads="1"/>
          </p:cNvSpPr>
          <p:nvPr>
            <p:ph type="title"/>
          </p:nvPr>
        </p:nvSpPr>
        <p:spPr>
          <a:xfrm>
            <a:off x="960120" y="643467"/>
            <a:ext cx="4628638" cy="5571066"/>
          </a:xfrm>
        </p:spPr>
        <p:txBody>
          <a:bodyPr>
            <a:normAutofit/>
          </a:bodyPr>
          <a:lstStyle/>
          <a:p>
            <a:r>
              <a:rPr lang="en-US" sz="5600"/>
              <a:t>What is a Risk Assessment?</a:t>
            </a:r>
          </a:p>
        </p:txBody>
      </p:sp>
      <p:sp>
        <p:nvSpPr>
          <p:cNvPr id="60419" name="Rectangle 3"/>
          <p:cNvSpPr>
            <a:spLocks noGrp="1" noChangeArrowheads="1"/>
          </p:cNvSpPr>
          <p:nvPr>
            <p:ph type="body" idx="1"/>
          </p:nvPr>
        </p:nvSpPr>
        <p:spPr>
          <a:xfrm>
            <a:off x="6575296" y="643467"/>
            <a:ext cx="4653536" cy="5571066"/>
          </a:xfrm>
        </p:spPr>
        <p:txBody>
          <a:bodyPr anchor="ctr">
            <a:normAutofit/>
          </a:bodyPr>
          <a:lstStyle/>
          <a:p>
            <a:r>
              <a:rPr lang="en-US" dirty="0"/>
              <a:t>A risk assessment (RA) is a technique that focuses on job tasks as a way to identify hazards before they occur. It focuses on the relationship between the worker, the task, the tools, and the work environment. Ideally, after you identify uncontrolled hazards, you will take steps to eliminate or reduce them to an acceptable risk level. </a:t>
            </a:r>
          </a:p>
        </p:txBody>
      </p:sp>
    </p:spTree>
    <p:extLst>
      <p:ext uri="{BB962C8B-B14F-4D97-AF65-F5344CB8AC3E}">
        <p14:creationId xmlns:p14="http://schemas.microsoft.com/office/powerpoint/2010/main" val="1438857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72" name="Rectangle 6247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Rectangle 2"/>
          <p:cNvSpPr>
            <a:spLocks noGrp="1" noChangeArrowheads="1"/>
          </p:cNvSpPr>
          <p:nvPr>
            <p:ph type="title"/>
          </p:nvPr>
        </p:nvSpPr>
        <p:spPr>
          <a:xfrm>
            <a:off x="960120" y="317814"/>
            <a:ext cx="10268712" cy="1700784"/>
          </a:xfrm>
        </p:spPr>
        <p:txBody>
          <a:bodyPr>
            <a:normAutofit/>
          </a:bodyPr>
          <a:lstStyle/>
          <a:p>
            <a:r>
              <a:rPr lang="en-US" sz="5600"/>
              <a:t>Why Complete a Risk assessment?</a:t>
            </a:r>
          </a:p>
        </p:txBody>
      </p:sp>
      <p:sp>
        <p:nvSpPr>
          <p:cNvPr id="62474" name="Rectangle 62473">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67" name="Rectangle 3"/>
          <p:cNvSpPr>
            <a:spLocks noGrp="1" noChangeArrowheads="1"/>
          </p:cNvSpPr>
          <p:nvPr>
            <p:ph type="body" idx="1"/>
          </p:nvPr>
        </p:nvSpPr>
        <p:spPr>
          <a:xfrm>
            <a:off x="960120" y="2587752"/>
            <a:ext cx="10268712" cy="3258102"/>
          </a:xfrm>
        </p:spPr>
        <p:txBody>
          <a:bodyPr>
            <a:normAutofit fontScale="92500" lnSpcReduction="10000"/>
          </a:bodyPr>
          <a:lstStyle/>
          <a:p>
            <a:r>
              <a:rPr lang="en-US" sz="2400" dirty="0"/>
              <a:t>A completed RA is required for:</a:t>
            </a:r>
          </a:p>
          <a:p>
            <a:pPr lvl="1"/>
            <a:r>
              <a:rPr lang="en-US" sz="2400" dirty="0"/>
              <a:t>Jobs or work practices that have potential hazards. </a:t>
            </a:r>
          </a:p>
          <a:p>
            <a:pPr lvl="1"/>
            <a:r>
              <a:rPr lang="en-US" sz="2400" dirty="0"/>
              <a:t>New, non-routine, or hazardous tasks to be performed where potential hazards exist. </a:t>
            </a:r>
          </a:p>
          <a:p>
            <a:pPr lvl="1"/>
            <a:r>
              <a:rPr lang="en-US" sz="2400" dirty="0"/>
              <a:t>Jobs that may require the employee to use non‑standard personal protective equipment (PPE). </a:t>
            </a:r>
          </a:p>
          <a:p>
            <a:pPr lvl="1"/>
            <a:r>
              <a:rPr lang="en-US" sz="2400" dirty="0"/>
              <a:t>Changes in equipment, work environment, conditions, policies, or materials. </a:t>
            </a:r>
          </a:p>
          <a:p>
            <a:pPr lvl="2">
              <a:buFontTx/>
              <a:buNone/>
            </a:pPr>
            <a:r>
              <a:rPr lang="en-US" sz="2400" i="1" dirty="0"/>
              <a:t>Interagency Standards for Fire and Fire Aviation Operations</a:t>
            </a:r>
          </a:p>
        </p:txBody>
      </p:sp>
    </p:spTree>
    <p:extLst>
      <p:ext uri="{BB962C8B-B14F-4D97-AF65-F5344CB8AC3E}">
        <p14:creationId xmlns:p14="http://schemas.microsoft.com/office/powerpoint/2010/main" val="2385604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n-US" sz="3600" dirty="0"/>
              <a:t>Why do a Risk Assessment?</a:t>
            </a:r>
            <a:br>
              <a:rPr lang="en-US" sz="3600" dirty="0"/>
            </a:br>
            <a:r>
              <a:rPr lang="en-US" sz="3600" dirty="0"/>
              <a:t>(Continued)</a:t>
            </a:r>
          </a:p>
        </p:txBody>
      </p:sp>
      <p:sp>
        <p:nvSpPr>
          <p:cNvPr id="63491" name="Rectangle 3"/>
          <p:cNvSpPr>
            <a:spLocks noGrp="1" noChangeArrowheads="1"/>
          </p:cNvSpPr>
          <p:nvPr>
            <p:ph type="body" idx="1"/>
          </p:nvPr>
        </p:nvSpPr>
        <p:spPr>
          <a:xfrm>
            <a:off x="558800" y="2157475"/>
            <a:ext cx="11108944" cy="1473201"/>
          </a:xfrm>
        </p:spPr>
        <p:txBody>
          <a:bodyPr vert="horz" lIns="91440" tIns="45720" rIns="91440" bIns="45720" rtlCol="0" anchor="ctr">
            <a:normAutofit/>
          </a:bodyPr>
          <a:lstStyle/>
          <a:p>
            <a:pPr marL="0" lvl="1" indent="0">
              <a:lnSpc>
                <a:spcPct val="91000"/>
              </a:lnSpc>
              <a:buNone/>
            </a:pPr>
            <a:r>
              <a:rPr lang="en-US" sz="2400" dirty="0"/>
              <a:t>Supervisors and appropriate line managers must ensure that established JHAs are reviewed and signed prior to any non-routine task or at the beginning of the fire season. </a:t>
            </a:r>
          </a:p>
        </p:txBody>
      </p:sp>
      <p:sp>
        <p:nvSpPr>
          <p:cNvPr id="2" name="Content Placeholder 1">
            <a:extLst>
              <a:ext uri="{FF2B5EF4-FFF2-40B4-BE49-F238E27FC236}">
                <a16:creationId xmlns:a16="http://schemas.microsoft.com/office/drawing/2014/main" id="{C86F2590-B9B4-A46F-4D7D-14883F743531}"/>
              </a:ext>
            </a:extLst>
          </p:cNvPr>
          <p:cNvSpPr>
            <a:spLocks noGrp="1"/>
          </p:cNvSpPr>
          <p:nvPr>
            <p:ph sz="half" idx="2"/>
          </p:nvPr>
        </p:nvSpPr>
        <p:spPr>
          <a:xfrm>
            <a:off x="522224" y="3794953"/>
            <a:ext cx="5220208" cy="2586806"/>
          </a:xfrm>
          <a:solidFill>
            <a:schemeClr val="bg1"/>
          </a:solidFill>
          <a:ln w="76200">
            <a:solidFill>
              <a:schemeClr val="tx1"/>
            </a:solidFill>
          </a:ln>
        </p:spPr>
        <p:txBody>
          <a:bodyPr lIns="182880" tIns="182880" rIns="182880" bIns="182880">
            <a:normAutofit/>
          </a:bodyPr>
          <a:lstStyle/>
          <a:p>
            <a:pPr marL="0" lvl="1" indent="0">
              <a:lnSpc>
                <a:spcPct val="91000"/>
              </a:lnSpc>
              <a:buNone/>
            </a:pPr>
            <a:r>
              <a:rPr lang="en-US" sz="2000" b="1" u="sng" dirty="0"/>
              <a:t>BUREAU OF LAND MANAGEMENT</a:t>
            </a:r>
          </a:p>
          <a:p>
            <a:pPr marL="0" lvl="1" indent="0">
              <a:lnSpc>
                <a:spcPct val="91000"/>
              </a:lnSpc>
              <a:buNone/>
            </a:pPr>
            <a:r>
              <a:rPr lang="en-US" sz="2000" dirty="0"/>
              <a:t>A risk assessment (in lieu of JHA) must be completed for all non-suppression work practices/projects that have potential hazards.” </a:t>
            </a:r>
          </a:p>
          <a:p>
            <a:pPr marL="0" lvl="2" algn="r">
              <a:lnSpc>
                <a:spcPct val="91000"/>
              </a:lnSpc>
              <a:buFontTx/>
              <a:buNone/>
            </a:pPr>
            <a:r>
              <a:rPr lang="en-US" sz="1600" b="0" i="1" dirty="0"/>
              <a:t>Interagency Standards for Fire </a:t>
            </a:r>
            <a:r>
              <a:rPr lang="en-US" sz="1600" b="0" i="1"/>
              <a:t>and </a:t>
            </a:r>
            <a:br>
              <a:rPr lang="en-US" sz="1600" b="0" i="1"/>
            </a:br>
            <a:r>
              <a:rPr lang="en-US" sz="1600" b="0" i="1"/>
              <a:t>Fire </a:t>
            </a:r>
            <a:r>
              <a:rPr lang="en-US" sz="1600" b="0" i="1" dirty="0"/>
              <a:t>Aviation Operations</a:t>
            </a:r>
            <a:endParaRPr lang="en-US" b="0" i="1" dirty="0"/>
          </a:p>
        </p:txBody>
      </p:sp>
      <p:sp>
        <p:nvSpPr>
          <p:cNvPr id="6" name="Content Placeholder 1">
            <a:extLst>
              <a:ext uri="{FF2B5EF4-FFF2-40B4-BE49-F238E27FC236}">
                <a16:creationId xmlns:a16="http://schemas.microsoft.com/office/drawing/2014/main" id="{E9D11487-9CF3-05EC-5572-87EEECD2C3A8}"/>
              </a:ext>
            </a:extLst>
          </p:cNvPr>
          <p:cNvSpPr txBox="1">
            <a:spLocks/>
          </p:cNvSpPr>
          <p:nvPr/>
        </p:nvSpPr>
        <p:spPr>
          <a:xfrm>
            <a:off x="6229096" y="3794953"/>
            <a:ext cx="5220208" cy="2586806"/>
          </a:xfrm>
          <a:prstGeom prst="rect">
            <a:avLst/>
          </a:prstGeom>
          <a:solidFill>
            <a:schemeClr val="bg1"/>
          </a:solidFill>
          <a:ln w="76200">
            <a:solidFill>
              <a:schemeClr val="tx1"/>
            </a:solidFill>
          </a:ln>
        </p:spPr>
        <p:txBody>
          <a:bodyPr vert="horz" lIns="182880" tIns="182880" rIns="182880" bIns="182880" rtlCol="0">
            <a:normAutofit/>
          </a:bodyPr>
          <a:lstStyle>
            <a:lvl1pPr marL="342900" indent="-342900" algn="l" defTabSz="914400" rtl="0" eaLnBrk="1" latinLnBrk="0" hangingPunct="1">
              <a:lnSpc>
                <a:spcPct val="101000"/>
              </a:lnSpc>
              <a:spcBef>
                <a:spcPts val="700"/>
              </a:spcBef>
              <a:spcAft>
                <a:spcPts val="700"/>
              </a:spcAft>
              <a:buFont typeface="Arial" panose="020B0604020202020204" pitchFamily="34" charset="0"/>
              <a:buChar char="•"/>
              <a:defRPr sz="20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2pPr>
            <a:lvl3pPr marL="560070" indent="-285750" algn="l" defTabSz="914400" rtl="0" eaLnBrk="1" latinLnBrk="0" hangingPunct="1">
              <a:lnSpc>
                <a:spcPct val="101000"/>
              </a:lnSpc>
              <a:spcBef>
                <a:spcPts val="400"/>
              </a:spcBef>
              <a:spcAft>
                <a:spcPts val="400"/>
              </a:spcAft>
              <a:buFont typeface="Arial" panose="020B0604020202020204" pitchFamily="34" charset="0"/>
              <a:buChar char="•"/>
              <a:defRPr sz="14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400" kern="1200" spc="50" baseline="0">
                <a:solidFill>
                  <a:schemeClr val="tx1"/>
                </a:solidFill>
                <a:latin typeface="+mn-lt"/>
                <a:ea typeface="+mn-ea"/>
                <a:cs typeface="+mn-cs"/>
              </a:defRPr>
            </a:lvl4pPr>
            <a:lvl5pPr marL="880110" indent="-285750" algn="l" defTabSz="914400" rtl="0" eaLnBrk="1" latinLnBrk="0" hangingPunct="1">
              <a:lnSpc>
                <a:spcPct val="101000"/>
              </a:lnSpc>
              <a:spcBef>
                <a:spcPts val="400"/>
              </a:spcBef>
              <a:spcAft>
                <a:spcPts val="400"/>
              </a:spcAft>
              <a:buFont typeface="Arial" panose="020B0604020202020204" pitchFamily="34" charset="0"/>
              <a:buChar char="•"/>
              <a:defRPr sz="14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91000"/>
              </a:lnSpc>
              <a:buFont typeface="Wingdings" panose="05000000000000000000" pitchFamily="2" charset="2"/>
              <a:buNone/>
            </a:pPr>
            <a:r>
              <a:rPr lang="en-US" sz="2000" b="1" u="sng" dirty="0"/>
              <a:t>BUREAU OF INDIAN AFFAIRS</a:t>
            </a:r>
            <a:endParaRPr lang="en-US" sz="1200" dirty="0"/>
          </a:p>
          <a:p>
            <a:pPr marL="0" lvl="1" indent="0">
              <a:lnSpc>
                <a:spcPct val="91000"/>
              </a:lnSpc>
              <a:buFont typeface="Wingdings" panose="05000000000000000000" pitchFamily="2" charset="2"/>
              <a:buNone/>
            </a:pPr>
            <a:r>
              <a:rPr lang="en-US" sz="2000" dirty="0"/>
              <a:t>A completed JHA/RA is required for jobs or work practices that have potential hazards.             </a:t>
            </a:r>
          </a:p>
          <a:p>
            <a:pPr marL="0" lvl="1" indent="0" algn="r">
              <a:lnSpc>
                <a:spcPct val="91000"/>
              </a:lnSpc>
              <a:buFont typeface="Wingdings" panose="05000000000000000000" pitchFamily="2" charset="2"/>
              <a:buNone/>
            </a:pPr>
            <a:r>
              <a:rPr lang="en-US" sz="1600" i="1" dirty="0"/>
              <a:t>Interagency Standards for Fire and </a:t>
            </a:r>
            <a:br>
              <a:rPr lang="en-US" sz="1600" i="1" dirty="0"/>
            </a:br>
            <a:r>
              <a:rPr lang="en-US" sz="1600" i="1" dirty="0"/>
              <a:t>Fire Aviation Operations</a:t>
            </a:r>
          </a:p>
        </p:txBody>
      </p:sp>
    </p:spTree>
    <p:extLst>
      <p:ext uri="{BB962C8B-B14F-4D97-AF65-F5344CB8AC3E}">
        <p14:creationId xmlns:p14="http://schemas.microsoft.com/office/powerpoint/2010/main" val="1194925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4" name="Rectangle 34823">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826" name="Rectangle 3482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tailgate safety session"/>
          <p:cNvPicPr>
            <a:picLocks noChangeAspect="1" noChangeArrowheads="1"/>
          </p:cNvPicPr>
          <p:nvPr/>
        </p:nvPicPr>
        <p:blipFill rotWithShape="1">
          <a:blip r:embed="rId3"/>
          <a:srcRect t="10000"/>
          <a:stretch/>
        </p:blipFill>
        <p:spPr bwMode="auto">
          <a:xfrm>
            <a:off x="20" y="-1"/>
            <a:ext cx="12191980" cy="6857999"/>
          </a:xfrm>
          <a:prstGeom prst="rect">
            <a:avLst/>
          </a:prstGeom>
          <a:noFill/>
        </p:spPr>
      </p:pic>
      <p:sp>
        <p:nvSpPr>
          <p:cNvPr id="34828" name="Rectangle 34827">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Rectangle 3"/>
          <p:cNvSpPr>
            <a:spLocks noGrp="1" noChangeArrowheads="1"/>
          </p:cNvSpPr>
          <p:nvPr>
            <p:ph type="title"/>
          </p:nvPr>
        </p:nvSpPr>
        <p:spPr>
          <a:xfrm>
            <a:off x="961644" y="4914903"/>
            <a:ext cx="10268712" cy="1169121"/>
          </a:xfrm>
        </p:spPr>
        <p:txBody>
          <a:bodyPr vert="horz" lIns="91440" tIns="45720" rIns="91440" bIns="45720" rtlCol="0" anchor="ctr">
            <a:normAutofit/>
          </a:bodyPr>
          <a:lstStyle/>
          <a:p>
            <a:pPr algn="ctr"/>
            <a:r>
              <a:rPr lang="en-US" sz="7200" dirty="0"/>
              <a:t>Tailgate Safety Session</a:t>
            </a:r>
          </a:p>
        </p:txBody>
      </p:sp>
    </p:spTree>
    <p:extLst>
      <p:ext uri="{BB962C8B-B14F-4D97-AF65-F5344CB8AC3E}">
        <p14:creationId xmlns:p14="http://schemas.microsoft.com/office/powerpoint/2010/main" val="1238992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3" name="Rectangle 6162">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useBgFill="1">
        <p:nvSpPr>
          <p:cNvPr id="6165" name="Rectangle 616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67" name="Rectangle 6166">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169" name="Rectangle 6168">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6146" name="Title 1"/>
          <p:cNvSpPr>
            <a:spLocks noGrp="1"/>
          </p:cNvSpPr>
          <p:nvPr>
            <p:ph type="title"/>
          </p:nvPr>
        </p:nvSpPr>
        <p:spPr>
          <a:xfrm>
            <a:off x="960121" y="1240403"/>
            <a:ext cx="5943600" cy="2941983"/>
          </a:xfrm>
        </p:spPr>
        <p:txBody>
          <a:bodyPr vert="horz" lIns="91440" tIns="45720" rIns="91440" bIns="45720" rtlCol="0" anchor="ctr">
            <a:normAutofit/>
          </a:bodyPr>
          <a:lstStyle/>
          <a:p>
            <a:r>
              <a:rPr lang="en-US" altLang="en-US" sz="8800">
                <a:solidFill>
                  <a:schemeClr val="tx1"/>
                </a:solidFill>
              </a:rPr>
              <a:t>Objectives</a:t>
            </a:r>
          </a:p>
        </p:txBody>
      </p:sp>
      <p:sp>
        <p:nvSpPr>
          <p:cNvPr id="6147" name="Content Placeholder 2"/>
          <p:cNvSpPr>
            <a:spLocks noGrp="1"/>
          </p:cNvSpPr>
          <p:nvPr>
            <p:ph type="subTitle" idx="1"/>
          </p:nvPr>
        </p:nvSpPr>
        <p:spPr>
          <a:xfrm>
            <a:off x="381000" y="4760807"/>
            <a:ext cx="11696700" cy="2032147"/>
          </a:xfrm>
        </p:spPr>
        <p:txBody>
          <a:bodyPr vert="horz" lIns="91440" tIns="45720" rIns="91440" bIns="45720" rtlCol="0">
            <a:normAutofit/>
          </a:bodyPr>
          <a:lstStyle/>
          <a:p>
            <a:pPr marL="171450" indent="-171450">
              <a:lnSpc>
                <a:spcPct val="91000"/>
              </a:lnSpc>
              <a:buFont typeface="Wingdings" panose="05000000000000000000" pitchFamily="2" charset="2"/>
              <a:buChar char="§"/>
            </a:pPr>
            <a:r>
              <a:rPr lang="en-US" sz="2800" dirty="0">
                <a:solidFill>
                  <a:schemeClr val="bg1"/>
                </a:solidFill>
              </a:rPr>
              <a:t>Discuss agency policies and regulations related to driving fire engines.</a:t>
            </a:r>
          </a:p>
          <a:p>
            <a:pPr marL="171450" indent="-171450">
              <a:lnSpc>
                <a:spcPct val="91000"/>
              </a:lnSpc>
              <a:buFont typeface="Wingdings" panose="05000000000000000000" pitchFamily="2" charset="2"/>
              <a:buChar char="§"/>
            </a:pPr>
            <a:r>
              <a:rPr lang="en-US" sz="2800" dirty="0">
                <a:solidFill>
                  <a:schemeClr val="bg1"/>
                </a:solidFill>
              </a:rPr>
              <a:t>Discuss and interpret duty-day limitations.</a:t>
            </a:r>
          </a:p>
          <a:p>
            <a:pPr marL="171450" indent="-171450">
              <a:lnSpc>
                <a:spcPct val="91000"/>
              </a:lnSpc>
              <a:buFont typeface="Wingdings" panose="05000000000000000000" pitchFamily="2" charset="2"/>
              <a:buChar char="§"/>
            </a:pPr>
            <a:r>
              <a:rPr lang="en-US" sz="2800" dirty="0">
                <a:solidFill>
                  <a:schemeClr val="bg1"/>
                </a:solidFill>
              </a:rPr>
              <a:t>Identify the components of a risk assessment (RA).</a:t>
            </a:r>
          </a:p>
        </p:txBody>
      </p:sp>
      <p:pic>
        <p:nvPicPr>
          <p:cNvPr id="6149" name="Picture 228" descr="Target icon"/>
          <p:cNvPicPr>
            <a:picLocks noChangeAspect="1" noChangeArrowheads="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tretch>
            <a:fillRect/>
          </a:stretch>
        </p:blipFill>
        <p:spPr bwMode="auto">
          <a:xfrm>
            <a:off x="8208205" y="1289905"/>
            <a:ext cx="2665258" cy="2665258"/>
          </a:xfrm>
          <a:prstGeom prst="rect">
            <a:avLst/>
          </a:prstGeom>
          <a:solidFill>
            <a:schemeClr val="bg1"/>
          </a:solidFill>
        </p:spPr>
      </p:pic>
      <p:grpSp>
        <p:nvGrpSpPr>
          <p:cNvPr id="6" name="Group 5" descr="slide number">
            <a:extLst>
              <a:ext uri="{FF2B5EF4-FFF2-40B4-BE49-F238E27FC236}">
                <a16:creationId xmlns:a16="http://schemas.microsoft.com/office/drawing/2014/main" id="{01D296F6-A85D-DF69-3869-494782319C26}"/>
              </a:ext>
            </a:extLst>
          </p:cNvPr>
          <p:cNvGrpSpPr/>
          <p:nvPr/>
        </p:nvGrpSpPr>
        <p:grpSpPr>
          <a:xfrm>
            <a:off x="11633708" y="6283960"/>
            <a:ext cx="393192" cy="393192"/>
            <a:chOff x="8522208" y="6258560"/>
            <a:chExt cx="393192" cy="393192"/>
          </a:xfrm>
        </p:grpSpPr>
        <p:sp>
          <p:nvSpPr>
            <p:cNvPr id="7" name="Oval 6" descr="oval">
              <a:extLst>
                <a:ext uri="{FF2B5EF4-FFF2-40B4-BE49-F238E27FC236}">
                  <a16:creationId xmlns:a16="http://schemas.microsoft.com/office/drawing/2014/main" id="{E3ED7A9C-F7FE-2F05-92FB-D5852FA31845}"/>
                </a:ext>
              </a:extLst>
            </p:cNvPr>
            <p:cNvSpPr/>
            <p:nvPr/>
          </p:nvSpPr>
          <p:spPr>
            <a:xfrm>
              <a:off x="8522208" y="6258560"/>
              <a:ext cx="393192" cy="393192"/>
            </a:xfrm>
            <a:prstGeom prst="ellipse">
              <a:avLst/>
            </a:prstGeom>
            <a:blipFill dpi="0" rotWithShape="1">
              <a:blip r:embed="rId4">
                <a:duotone>
                  <a:srgbClr val="F8F7F5">
                    <a:shade val="45000"/>
                    <a:satMod val="135000"/>
                  </a:srgb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8" name="Oval 7" descr="oval">
              <a:extLst>
                <a:ext uri="{FF2B5EF4-FFF2-40B4-BE49-F238E27FC236}">
                  <a16:creationId xmlns:a16="http://schemas.microsoft.com/office/drawing/2014/main" id="{80CB72E7-7AB6-670F-D341-C3558A10E99E}"/>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9" name="Rectangle 8" descr="slide number">
            <a:extLst>
              <a:ext uri="{FF2B5EF4-FFF2-40B4-BE49-F238E27FC236}">
                <a16:creationId xmlns:a16="http://schemas.microsoft.com/office/drawing/2014/main" id="{A7B7AC3D-258F-3240-8F0E-C50229F0B66B}"/>
              </a:ext>
            </a:extLst>
          </p:cNvPr>
          <p:cNvSpPr/>
          <p:nvPr/>
        </p:nvSpPr>
        <p:spPr>
          <a:xfrm>
            <a:off x="11668401" y="6349751"/>
            <a:ext cx="323808"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latin typeface="Franklin Gothic Medium"/>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41489055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0" name="Rectangle 15369">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9"/>
            <a:ext cx="12192000" cy="2645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Rectangle 3"/>
          <p:cNvSpPr>
            <a:spLocks noGrp="1" noChangeArrowheads="1"/>
          </p:cNvSpPr>
          <p:nvPr>
            <p:ph type="ctrTitle"/>
          </p:nvPr>
        </p:nvSpPr>
        <p:spPr>
          <a:xfrm>
            <a:off x="381000" y="4914903"/>
            <a:ext cx="11430000" cy="1169121"/>
          </a:xfrm>
        </p:spPr>
        <p:txBody>
          <a:bodyPr anchor="ctr">
            <a:noAutofit/>
          </a:bodyPr>
          <a:lstStyle/>
          <a:p>
            <a:pPr>
              <a:lnSpc>
                <a:spcPct val="90000"/>
              </a:lnSpc>
            </a:pPr>
            <a:r>
              <a:rPr lang="en-US" sz="5400" dirty="0">
                <a:solidFill>
                  <a:schemeClr val="bg1"/>
                </a:solidFill>
              </a:rPr>
              <a:t>Agency Policies and Regulations</a:t>
            </a:r>
          </a:p>
        </p:txBody>
      </p:sp>
      <p:pic>
        <p:nvPicPr>
          <p:cNvPr id="2050" name="Picture 2" descr="offroad driving"/>
          <p:cNvPicPr>
            <a:picLocks noChangeArrowheads="1"/>
          </p:cNvPicPr>
          <p:nvPr/>
        </p:nvPicPr>
        <p:blipFill rotWithShape="1">
          <a:blip r:embed="rId3" cstate="print">
            <a:extLst>
              <a:ext uri="{28A0092B-C50C-407E-A947-70E740481C1C}">
                <a14:useLocalDpi xmlns:a14="http://schemas.microsoft.com/office/drawing/2010/main" val="0"/>
              </a:ext>
            </a:extLst>
          </a:blip>
          <a:srcRect r="-2" b="7810"/>
          <a:stretch/>
        </p:blipFill>
        <p:spPr bwMode="auto">
          <a:xfrm>
            <a:off x="20" y="1"/>
            <a:ext cx="6092932" cy="4212709"/>
          </a:xfrm>
          <a:prstGeom prst="rect">
            <a:avLst/>
          </a:prstGeom>
          <a:extLst>
            <a:ext uri="{909E8E84-426E-40DD-AFC4-6F175D3DCCD1}">
              <a14:hiddenFill xmlns:a14="http://schemas.microsoft.com/office/drawing/2010/main">
                <a:solidFill>
                  <a:srgbClr val="FFFFFF"/>
                </a:solidFill>
              </a14:hiddenFill>
            </a:ext>
          </a:extLst>
        </p:spPr>
      </p:pic>
      <p:pic>
        <p:nvPicPr>
          <p:cNvPr id="6" name="Picture 5" descr="engine on rolled on its side"/>
          <p:cNvPicPr>
            <a:picLocks noChangeAspect="1"/>
          </p:cNvPicPr>
          <p:nvPr/>
        </p:nvPicPr>
        <p:blipFill rotWithShape="1">
          <a:blip r:embed="rId4" cstate="screen"/>
          <a:srcRect r="2" b="7848"/>
          <a:stretch/>
        </p:blipFill>
        <p:spPr>
          <a:xfrm>
            <a:off x="6092952" y="-3"/>
            <a:ext cx="6099048" cy="4215384"/>
          </a:xfrm>
          <a:prstGeom prst="rect">
            <a:avLst/>
          </a:prstGeom>
        </p:spPr>
      </p:pic>
      <p:grpSp>
        <p:nvGrpSpPr>
          <p:cNvPr id="2" name="Group 1" descr="slide number">
            <a:extLst>
              <a:ext uri="{FF2B5EF4-FFF2-40B4-BE49-F238E27FC236}">
                <a16:creationId xmlns:a16="http://schemas.microsoft.com/office/drawing/2014/main" id="{D5D23751-2EE4-5C6F-7F59-C1B085F2583D}"/>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E264F45A-AE84-DD64-2E06-36A07BF82022}"/>
                </a:ext>
              </a:extLst>
            </p:cNvPr>
            <p:cNvSpPr/>
            <p:nvPr/>
          </p:nvSpPr>
          <p:spPr>
            <a:xfrm>
              <a:off x="8522208" y="6258560"/>
              <a:ext cx="393192" cy="393192"/>
            </a:xfrm>
            <a:prstGeom prst="ellipse">
              <a:avLst/>
            </a:prstGeom>
            <a:blipFill dpi="0"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ADD73737-DD2C-1FB1-5D98-0FF383A06422}"/>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8C87A9F1-E9D7-168D-056E-EEFCB4A82B8D}"/>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3</a:t>
            </a:fld>
            <a:endParaRPr lang="en-US" dirty="0"/>
          </a:p>
        </p:txBody>
      </p:sp>
    </p:spTree>
    <p:extLst>
      <p:ext uri="{BB962C8B-B14F-4D97-AF65-F5344CB8AC3E}">
        <p14:creationId xmlns:p14="http://schemas.microsoft.com/office/powerpoint/2010/main" val="388877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No drugs logo"/>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24929" r="-1" b="15845"/>
          <a:stretch/>
        </p:blipFill>
        <p:spPr>
          <a:xfrm>
            <a:off x="1524" y="10"/>
            <a:ext cx="12188952" cy="6857990"/>
          </a:xfrm>
          <a:prstGeom prst="rect">
            <a:avLst/>
          </a:prstGeom>
        </p:spPr>
      </p:pic>
      <p:sp>
        <p:nvSpPr>
          <p:cNvPr id="27" name="Rectangle 26">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677023" y="990599"/>
            <a:ext cx="4857751" cy="1563989"/>
          </a:xfrm>
        </p:spPr>
        <p:txBody>
          <a:bodyPr vert="horz" lIns="91440" tIns="45720" rIns="91440" bIns="45720" rtlCol="0" anchor="ctr">
            <a:normAutofit/>
          </a:bodyPr>
          <a:lstStyle/>
          <a:p>
            <a:pPr>
              <a:lnSpc>
                <a:spcPct val="90000"/>
              </a:lnSpc>
            </a:pPr>
            <a:r>
              <a:rPr lang="en-US" sz="5100" kern="1200" cap="all" spc="120" baseline="0">
                <a:solidFill>
                  <a:schemeClr val="bg1"/>
                </a:solidFill>
                <a:latin typeface="+mj-lt"/>
                <a:ea typeface="+mj-ea"/>
                <a:cs typeface="+mj-cs"/>
              </a:rPr>
              <a:t>Drug-Free Work Place</a:t>
            </a:r>
          </a:p>
        </p:txBody>
      </p:sp>
      <p:sp>
        <p:nvSpPr>
          <p:cNvPr id="29" name="Rectangle 28">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17"/>
          <p:cNvSpPr>
            <a:spLocks noGrp="1"/>
          </p:cNvSpPr>
          <p:nvPr>
            <p:ph sz="half" idx="12"/>
          </p:nvPr>
        </p:nvSpPr>
        <p:spPr>
          <a:xfrm>
            <a:off x="6677024" y="3071909"/>
            <a:ext cx="4924426" cy="2795492"/>
          </a:xfrm>
        </p:spPr>
        <p:txBody>
          <a:bodyPr vert="horz" lIns="91440" tIns="45720" rIns="91440" bIns="45720" rtlCol="0">
            <a:normAutofit/>
          </a:bodyPr>
          <a:lstStyle/>
          <a:p>
            <a:pPr marL="457200" indent="-457200">
              <a:buFont typeface="Wingdings" panose="05000000000000000000" pitchFamily="2" charset="2"/>
              <a:buChar char="§"/>
            </a:pPr>
            <a:r>
              <a:rPr lang="en-US" dirty="0"/>
              <a:t>Executive Order 12564 </a:t>
            </a:r>
          </a:p>
          <a:p>
            <a:pPr marL="457200" indent="-457200">
              <a:buFont typeface="Wingdings" panose="05000000000000000000" pitchFamily="2" charset="2"/>
              <a:buChar char="§"/>
            </a:pPr>
            <a:r>
              <a:rPr lang="en-US" dirty="0"/>
              <a:t>Fit For Duty</a:t>
            </a:r>
          </a:p>
          <a:p>
            <a:pPr marL="457200" indent="-457200">
              <a:buFont typeface="Wingdings" panose="05000000000000000000" pitchFamily="2" charset="2"/>
              <a:buChar char="§"/>
            </a:pPr>
            <a:r>
              <a:rPr lang="en-US" i="1" dirty="0"/>
              <a:t>Interagency Standards for Fire and Fire Aviation Operations</a:t>
            </a:r>
          </a:p>
          <a:p>
            <a:endParaRPr lang="en-US" dirty="0"/>
          </a:p>
        </p:txBody>
      </p:sp>
      <p:grpSp>
        <p:nvGrpSpPr>
          <p:cNvPr id="3" name="Group 2" descr="slide number">
            <a:extLst>
              <a:ext uri="{FF2B5EF4-FFF2-40B4-BE49-F238E27FC236}">
                <a16:creationId xmlns:a16="http://schemas.microsoft.com/office/drawing/2014/main" id="{F60D4895-3E45-705C-845F-58581FD1D2AA}"/>
              </a:ext>
            </a:extLst>
          </p:cNvPr>
          <p:cNvGrpSpPr/>
          <p:nvPr/>
        </p:nvGrpSpPr>
        <p:grpSpPr>
          <a:xfrm>
            <a:off x="11633708" y="6283960"/>
            <a:ext cx="393192" cy="393192"/>
            <a:chOff x="8522208" y="6258560"/>
            <a:chExt cx="393192" cy="393192"/>
          </a:xfrm>
        </p:grpSpPr>
        <p:sp>
          <p:nvSpPr>
            <p:cNvPr id="4" name="Oval 3" descr="oval">
              <a:extLst>
                <a:ext uri="{FF2B5EF4-FFF2-40B4-BE49-F238E27FC236}">
                  <a16:creationId xmlns:a16="http://schemas.microsoft.com/office/drawing/2014/main" id="{066BB448-3834-238F-E18B-15A97E5126E8}"/>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5" name="Oval 4" descr="oval">
              <a:extLst>
                <a:ext uri="{FF2B5EF4-FFF2-40B4-BE49-F238E27FC236}">
                  <a16:creationId xmlns:a16="http://schemas.microsoft.com/office/drawing/2014/main" id="{6CCA97D2-C67E-6D64-888E-1A9E5256D350}"/>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6" name="Rectangle 5" descr="slide number">
            <a:extLst>
              <a:ext uri="{FF2B5EF4-FFF2-40B4-BE49-F238E27FC236}">
                <a16:creationId xmlns:a16="http://schemas.microsoft.com/office/drawing/2014/main" id="{20F2ED70-8DF1-DD91-324C-1BE9657D3C33}"/>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4</a:t>
            </a:fld>
            <a:endParaRPr lang="en-US" dirty="0"/>
          </a:p>
        </p:txBody>
      </p:sp>
    </p:spTree>
    <p:extLst>
      <p:ext uri="{BB962C8B-B14F-4D97-AF65-F5344CB8AC3E}">
        <p14:creationId xmlns:p14="http://schemas.microsoft.com/office/powerpoint/2010/main" val="38285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6" name="Rectangle 17415">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418" name="Rectangle 1741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0" name="Rectangle 17419">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3"/>
          <p:cNvSpPr>
            <a:spLocks noGrp="1" noChangeArrowheads="1"/>
          </p:cNvSpPr>
          <p:nvPr>
            <p:ph type="title"/>
          </p:nvPr>
        </p:nvSpPr>
        <p:spPr>
          <a:xfrm>
            <a:off x="5300814" y="1482634"/>
            <a:ext cx="5928018" cy="3046798"/>
          </a:xfrm>
        </p:spPr>
        <p:txBody>
          <a:bodyPr vert="horz" lIns="91440" tIns="45720" rIns="91440" bIns="45720" rtlCol="0" anchor="b">
            <a:normAutofit/>
          </a:bodyPr>
          <a:lstStyle/>
          <a:p>
            <a:r>
              <a:rPr lang="en-US" sz="6800"/>
              <a:t>Fire Vehicle Operation Standards</a:t>
            </a:r>
          </a:p>
        </p:txBody>
      </p:sp>
      <p:pic>
        <p:nvPicPr>
          <p:cNvPr id="17410" name="Picture 2" descr="engine on side hill"/>
          <p:cNvPicPr>
            <a:picLocks noChangeAspect="1" noChangeArrowheads="1"/>
          </p:cNvPicPr>
          <p:nvPr/>
        </p:nvPicPr>
        <p:blipFill rotWithShape="1">
          <a:blip r:embed="rId3"/>
          <a:srcRect l="8478" r="29681"/>
          <a:stretch/>
        </p:blipFill>
        <p:spPr bwMode="auto">
          <a:xfrm>
            <a:off x="20" y="736600"/>
            <a:ext cx="4657328" cy="5384798"/>
          </a:xfrm>
          <a:prstGeom prst="rect">
            <a:avLst/>
          </a:prstGeom>
          <a:noFill/>
        </p:spPr>
      </p:pic>
      <p:grpSp>
        <p:nvGrpSpPr>
          <p:cNvPr id="2" name="Group 1" descr="slide number">
            <a:extLst>
              <a:ext uri="{FF2B5EF4-FFF2-40B4-BE49-F238E27FC236}">
                <a16:creationId xmlns:a16="http://schemas.microsoft.com/office/drawing/2014/main" id="{D47E7282-AE7F-42FF-D28D-479E8087EAA0}"/>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79F8F49C-C413-D1DA-F983-A3FF6BB2B933}"/>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B027C72E-0CFD-8227-181E-3272CE788D77}"/>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41698A06-7381-0C24-14AA-44B516EEDBC3}"/>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5</a:t>
            </a:fld>
            <a:endParaRPr lang="en-US" dirty="0"/>
          </a:p>
        </p:txBody>
      </p:sp>
    </p:spTree>
    <p:extLst>
      <p:ext uri="{BB962C8B-B14F-4D97-AF65-F5344CB8AC3E}">
        <p14:creationId xmlns:p14="http://schemas.microsoft.com/office/powerpoint/2010/main" val="417912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9" name="Rectangle 18442">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450" name="Rectangle 1844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1" name="Rectangle 18446">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3"/>
          <p:cNvSpPr>
            <a:spLocks noGrp="1" noChangeArrowheads="1"/>
          </p:cNvSpPr>
          <p:nvPr>
            <p:ph type="title"/>
          </p:nvPr>
        </p:nvSpPr>
        <p:spPr>
          <a:xfrm>
            <a:off x="961644" y="4737103"/>
            <a:ext cx="10268712" cy="1169121"/>
          </a:xfrm>
        </p:spPr>
        <p:txBody>
          <a:bodyPr vert="horz" lIns="91440" tIns="45720" rIns="91440" bIns="45720" rtlCol="0" anchor="ctr">
            <a:normAutofit/>
          </a:bodyPr>
          <a:lstStyle/>
          <a:p>
            <a:pPr algn="ctr"/>
            <a:r>
              <a:rPr lang="en-US" sz="6700"/>
              <a:t>State Traffic Regulations</a:t>
            </a:r>
          </a:p>
        </p:txBody>
      </p:sp>
      <p:pic>
        <p:nvPicPr>
          <p:cNvPr id="18438" name="Picture 6" descr="stop light"/>
          <p:cNvPicPr>
            <a:picLocks noChangeAspect="1" noChangeArrowheads="1"/>
          </p:cNvPicPr>
          <p:nvPr/>
        </p:nvPicPr>
        <p:blipFill rotWithShape="1">
          <a:blip r:embed="rId3" cstate="screen"/>
          <a:srcRect l="7703" r="30135" b="-2"/>
          <a:stretch/>
        </p:blipFill>
        <p:spPr bwMode="auto">
          <a:xfrm>
            <a:off x="20" y="3"/>
            <a:ext cx="4059916" cy="4212709"/>
          </a:xfrm>
          <a:prstGeom prst="rect">
            <a:avLst/>
          </a:prstGeom>
          <a:noFill/>
        </p:spPr>
      </p:pic>
      <p:pic>
        <p:nvPicPr>
          <p:cNvPr id="18437" name="Picture 5" descr="stop sign"/>
          <p:cNvPicPr>
            <a:picLocks noChangeAspect="1" noChangeArrowheads="1"/>
          </p:cNvPicPr>
          <p:nvPr/>
        </p:nvPicPr>
        <p:blipFill rotWithShape="1">
          <a:blip r:embed="rId4"/>
          <a:srcRect l="26394" r="8208" b="1"/>
          <a:stretch/>
        </p:blipFill>
        <p:spPr bwMode="auto">
          <a:xfrm>
            <a:off x="4058412" y="10"/>
            <a:ext cx="4069080" cy="4215374"/>
          </a:xfrm>
          <a:prstGeom prst="rect">
            <a:avLst/>
          </a:prstGeom>
          <a:noFill/>
        </p:spPr>
      </p:pic>
      <p:pic>
        <p:nvPicPr>
          <p:cNvPr id="18434" name="Picture 2" descr="Highway driving"/>
          <p:cNvPicPr>
            <a:picLocks noChangeAspect="1" noChangeArrowheads="1"/>
          </p:cNvPicPr>
          <p:nvPr/>
        </p:nvPicPr>
        <p:blipFill rotWithShape="1">
          <a:blip r:embed="rId5" cstate="screen"/>
          <a:srcRect l="9170" r="21760" b="-1"/>
          <a:stretch/>
        </p:blipFill>
        <p:spPr bwMode="auto">
          <a:xfrm>
            <a:off x="8125968" y="-4"/>
            <a:ext cx="4072128" cy="4215384"/>
          </a:xfrm>
          <a:prstGeom prst="rect">
            <a:avLst/>
          </a:prstGeom>
          <a:noFill/>
        </p:spPr>
      </p:pic>
      <p:grpSp>
        <p:nvGrpSpPr>
          <p:cNvPr id="2" name="Group 1" descr="slide number">
            <a:extLst>
              <a:ext uri="{FF2B5EF4-FFF2-40B4-BE49-F238E27FC236}">
                <a16:creationId xmlns:a16="http://schemas.microsoft.com/office/drawing/2014/main" id="{F29CEBA1-1BDB-CC19-2412-FD6C5CE77ADE}"/>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AC0C4459-ECDD-49ED-0570-86B3AABC9849}"/>
                </a:ext>
              </a:extLst>
            </p:cNvPr>
            <p:cNvSpPr/>
            <p:nvPr/>
          </p:nvSpPr>
          <p:spPr>
            <a:xfrm>
              <a:off x="8522208" y="6258560"/>
              <a:ext cx="393192" cy="393192"/>
            </a:xfrm>
            <a:prstGeom prst="ellipse">
              <a:avLst/>
            </a:prstGeom>
            <a:blipFill dpi="0" rotWithShape="1">
              <a:blip r:embed="rId6">
                <a:duotone>
                  <a:schemeClr val="bg2">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2A155C8A-3EFF-E6F2-D2BD-3CE31AA9B2C1}"/>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F42FF815-22A6-888E-28FC-3D4031C95BE0}"/>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6</a:t>
            </a:fld>
            <a:endParaRPr lang="en-US" dirty="0"/>
          </a:p>
        </p:txBody>
      </p:sp>
    </p:spTree>
    <p:extLst>
      <p:ext uri="{BB962C8B-B14F-4D97-AF65-F5344CB8AC3E}">
        <p14:creationId xmlns:p14="http://schemas.microsoft.com/office/powerpoint/2010/main" val="332037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75" name="Rectangle 19474">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477" name="Rectangle 19476">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9" name="Rectangle 19478">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1" name="Rectangle 19480">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9" name="Rectangle 3"/>
          <p:cNvSpPr>
            <a:spLocks noGrp="1" noChangeArrowheads="1"/>
          </p:cNvSpPr>
          <p:nvPr>
            <p:ph type="title"/>
          </p:nvPr>
        </p:nvSpPr>
        <p:spPr>
          <a:xfrm>
            <a:off x="960121" y="1240403"/>
            <a:ext cx="5943600" cy="2941983"/>
          </a:xfrm>
        </p:spPr>
        <p:txBody>
          <a:bodyPr vert="horz" lIns="91440" tIns="45720" rIns="91440" bIns="45720" rtlCol="0" anchor="ctr">
            <a:normAutofit/>
          </a:bodyPr>
          <a:lstStyle/>
          <a:p>
            <a:r>
              <a:rPr lang="en-US" sz="7500">
                <a:solidFill>
                  <a:schemeClr val="tx1"/>
                </a:solidFill>
              </a:rPr>
              <a:t>State Traffic Regulations</a:t>
            </a:r>
          </a:p>
        </p:txBody>
      </p:sp>
      <p:pic>
        <p:nvPicPr>
          <p:cNvPr id="19470" name="Picture 14" descr="Port of Entry"/>
          <p:cNvPicPr>
            <a:picLocks noChangeArrowheads="1"/>
          </p:cNvPicPr>
          <p:nvPr/>
        </p:nvPicPr>
        <p:blipFill rotWithShape="1">
          <a:blip r:embed="rId3"/>
          <a:srcRect l="5321" r="6269"/>
          <a:stretch/>
        </p:blipFill>
        <p:spPr bwMode="auto">
          <a:xfrm>
            <a:off x="7533136" y="646441"/>
            <a:ext cx="4658863" cy="3952185"/>
          </a:xfrm>
          <a:prstGeom prst="rect">
            <a:avLst/>
          </a:prstGeom>
          <a:noFill/>
        </p:spPr>
      </p:pic>
      <p:grpSp>
        <p:nvGrpSpPr>
          <p:cNvPr id="2" name="Group 1" descr="slide number">
            <a:extLst>
              <a:ext uri="{FF2B5EF4-FFF2-40B4-BE49-F238E27FC236}">
                <a16:creationId xmlns:a16="http://schemas.microsoft.com/office/drawing/2014/main" id="{9E45B039-F613-7886-7ADD-75C69672B871}"/>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8931E3BC-062F-8AB1-3070-87899B6712A9}"/>
                </a:ext>
              </a:extLst>
            </p:cNvPr>
            <p:cNvSpPr/>
            <p:nvPr/>
          </p:nvSpPr>
          <p:spPr>
            <a:xfrm>
              <a:off x="8522208" y="6258560"/>
              <a:ext cx="393192" cy="393192"/>
            </a:xfrm>
            <a:prstGeom prst="ellipse">
              <a:avLst/>
            </a:prstGeom>
            <a:blipFill dpi="0"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44EE159B-11EF-6AB5-5446-C2933A9E7259}"/>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AEF60C5D-0E76-ECCC-5FAC-DFA478BDA822}"/>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7</a:t>
            </a:fld>
            <a:endParaRPr lang="en-US" dirty="0"/>
          </a:p>
        </p:txBody>
      </p:sp>
    </p:spTree>
    <p:extLst>
      <p:ext uri="{BB962C8B-B14F-4D97-AF65-F5344CB8AC3E}">
        <p14:creationId xmlns:p14="http://schemas.microsoft.com/office/powerpoint/2010/main" val="327496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69" name="Rectangle 45062">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070" name="Rectangle 4506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p:cNvSpPr>
            <a:spLocks noGrp="1" noChangeArrowheads="1"/>
          </p:cNvSpPr>
          <p:nvPr>
            <p:ph type="title"/>
          </p:nvPr>
        </p:nvSpPr>
        <p:spPr>
          <a:xfrm>
            <a:off x="6741994" y="3125424"/>
            <a:ext cx="4763063" cy="2347549"/>
          </a:xfrm>
        </p:spPr>
        <p:txBody>
          <a:bodyPr vert="horz" lIns="91440" tIns="45720" rIns="91440" bIns="45720" rtlCol="0" anchor="b">
            <a:normAutofit/>
          </a:bodyPr>
          <a:lstStyle/>
          <a:p>
            <a:pPr algn="ctr"/>
            <a:r>
              <a:rPr lang="en-US" dirty="0">
                <a:solidFill>
                  <a:schemeClr val="tx1"/>
                </a:solidFill>
              </a:rPr>
              <a:t>Lights</a:t>
            </a:r>
          </a:p>
        </p:txBody>
      </p:sp>
      <p:pic>
        <p:nvPicPr>
          <p:cNvPr id="7" name="Picture 6" descr="engine being pulled out of ditch by a dozer operator"/>
          <p:cNvPicPr>
            <a:picLocks noChangeAspect="1"/>
          </p:cNvPicPr>
          <p:nvPr/>
        </p:nvPicPr>
        <p:blipFill rotWithShape="1">
          <a:blip r:embed="rId3" cstate="screen"/>
          <a:srcRect l="15589" r="15587" b="-1"/>
          <a:stretch/>
        </p:blipFill>
        <p:spPr>
          <a:xfrm>
            <a:off x="20" y="-5"/>
            <a:ext cx="6076326" cy="6864470"/>
          </a:xfrm>
          <a:prstGeom prst="rect">
            <a:avLst/>
          </a:prstGeom>
        </p:spPr>
      </p:pic>
      <p:pic>
        <p:nvPicPr>
          <p:cNvPr id="3074" name="Picture 2" descr="Engine at night with lights 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623" r="-1" b="25899"/>
          <a:stretch/>
        </p:blipFill>
        <p:spPr bwMode="auto">
          <a:xfrm>
            <a:off x="6076346" y="1"/>
            <a:ext cx="6115654" cy="2773951"/>
          </a:xfrm>
          <a:prstGeom prst="rect">
            <a:avLst/>
          </a:prstGeom>
          <a:extLst>
            <a:ext uri="{909E8E84-426E-40DD-AFC4-6F175D3DCCD1}">
              <a14:hiddenFill xmlns:a14="http://schemas.microsoft.com/office/drawing/2010/main">
                <a:solidFill>
                  <a:srgbClr val="FFFFFF"/>
                </a:solidFill>
              </a14:hiddenFill>
            </a:ext>
          </a:extLst>
        </p:spPr>
      </p:pic>
      <p:grpSp>
        <p:nvGrpSpPr>
          <p:cNvPr id="2" name="Group 1" descr="slide number">
            <a:extLst>
              <a:ext uri="{FF2B5EF4-FFF2-40B4-BE49-F238E27FC236}">
                <a16:creationId xmlns:a16="http://schemas.microsoft.com/office/drawing/2014/main" id="{82AFC727-BEF0-7C2B-E546-344212E75D92}"/>
              </a:ext>
            </a:extLst>
          </p:cNvPr>
          <p:cNvGrpSpPr/>
          <p:nvPr/>
        </p:nvGrpSpPr>
        <p:grpSpPr>
          <a:xfrm>
            <a:off x="11633708" y="6283960"/>
            <a:ext cx="393192" cy="393192"/>
            <a:chOff x="8522208" y="6258560"/>
            <a:chExt cx="393192" cy="393192"/>
          </a:xfrm>
        </p:grpSpPr>
        <p:sp>
          <p:nvSpPr>
            <p:cNvPr id="3" name="Oval 2" descr="oval">
              <a:extLst>
                <a:ext uri="{FF2B5EF4-FFF2-40B4-BE49-F238E27FC236}">
                  <a16:creationId xmlns:a16="http://schemas.microsoft.com/office/drawing/2014/main" id="{59401291-A3FA-5A32-72E5-0C539DE16753}"/>
                </a:ext>
              </a:extLst>
            </p:cNvPr>
            <p:cNvSpPr/>
            <p:nvPr/>
          </p:nvSpPr>
          <p:spPr>
            <a:xfrm>
              <a:off x="8522208" y="6258560"/>
              <a:ext cx="393192" cy="393192"/>
            </a:xfrm>
            <a:prstGeom prst="ellipse">
              <a:avLst/>
            </a:prstGeom>
            <a:blipFill dpi="0"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4" name="Oval 3" descr="oval">
              <a:extLst>
                <a:ext uri="{FF2B5EF4-FFF2-40B4-BE49-F238E27FC236}">
                  <a16:creationId xmlns:a16="http://schemas.microsoft.com/office/drawing/2014/main" id="{4DFE484F-0A0D-1149-9141-1C76362D112E}"/>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5" name="Rectangle 4" descr="slide number">
            <a:extLst>
              <a:ext uri="{FF2B5EF4-FFF2-40B4-BE49-F238E27FC236}">
                <a16:creationId xmlns:a16="http://schemas.microsoft.com/office/drawing/2014/main" id="{29E953A7-BADE-DC94-044C-1DD30C94B9CD}"/>
              </a:ext>
            </a:extLst>
          </p:cNvPr>
          <p:cNvSpPr/>
          <p:nvPr/>
        </p:nvSpPr>
        <p:spPr>
          <a:xfrm>
            <a:off x="11668401" y="6349751"/>
            <a:ext cx="323808" cy="261610"/>
          </a:xfrm>
          <a:prstGeom prst="rect">
            <a:avLst/>
          </a:prstGeom>
        </p:spPr>
        <p:txBody>
          <a:bodyPr wrap="none">
            <a:spAutoFit/>
          </a:bodyPr>
          <a:lstStyle/>
          <a:p>
            <a:pPr algn="ctr"/>
            <a:fld id="{400BD065-D769-4232-BB31-0F0F2BBAD2E6}"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t>8</a:t>
            </a:fld>
            <a:endParaRPr lang="en-US" dirty="0"/>
          </a:p>
        </p:txBody>
      </p:sp>
    </p:spTree>
    <p:extLst>
      <p:ext uri="{BB962C8B-B14F-4D97-AF65-F5344CB8AC3E}">
        <p14:creationId xmlns:p14="http://schemas.microsoft.com/office/powerpoint/2010/main" val="24431562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41" name="Rectangle 2254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3" name="Rectangle 22542">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4" name="Rectangle 6"/>
          <p:cNvSpPr>
            <a:spLocks noGrp="1" noChangeArrowheads="1"/>
          </p:cNvSpPr>
          <p:nvPr>
            <p:ph type="title"/>
          </p:nvPr>
        </p:nvSpPr>
        <p:spPr>
          <a:xfrm>
            <a:off x="960120" y="643467"/>
            <a:ext cx="3212593" cy="5571066"/>
          </a:xfrm>
        </p:spPr>
        <p:txBody>
          <a:bodyPr>
            <a:normAutofit/>
          </a:bodyPr>
          <a:lstStyle/>
          <a:p>
            <a:r>
              <a:rPr lang="en-US" sz="6100"/>
              <a:t>General Driving Policy</a:t>
            </a:r>
          </a:p>
        </p:txBody>
      </p:sp>
      <p:sp>
        <p:nvSpPr>
          <p:cNvPr id="22530" name="Rectangle 2">
            <a:extLst>
              <a:ext uri="{C183D7F6-B498-43B3-948B-1728B52AA6E4}">
                <adec:decorative xmlns:adec="http://schemas.microsoft.com/office/drawing/2017/decorative" val="1"/>
              </a:ext>
            </a:extLst>
          </p:cNvPr>
          <p:cNvSpPr>
            <a:spLocks noChangeArrowheads="1"/>
          </p:cNvSpPr>
          <p:nvPr/>
        </p:nvSpPr>
        <p:spPr bwMode="auto">
          <a:xfrm>
            <a:off x="4953000" y="2571750"/>
            <a:ext cx="184150" cy="457200"/>
          </a:xfrm>
          <a:prstGeom prst="rect">
            <a:avLst/>
          </a:prstGeom>
          <a:noFill/>
          <a:ln w="9525">
            <a:noFill/>
            <a:miter lim="800000"/>
            <a:headEnd/>
            <a:tailEnd/>
          </a:ln>
          <a:effectLst/>
        </p:spPr>
        <p:txBody>
          <a:bodyPr wrap="none">
            <a:spAutoFit/>
          </a:bodyPr>
          <a:lstStyle/>
          <a:p>
            <a:pPr eaLnBrk="0" hangingPunct="0"/>
            <a:endParaRPr lang="en-US" sz="2400">
              <a:latin typeface="Times New Roman" pitchFamily="18" charset="0"/>
            </a:endParaRPr>
          </a:p>
        </p:txBody>
      </p:sp>
      <p:graphicFrame>
        <p:nvGraphicFramePr>
          <p:cNvPr id="22537" name="Rectangle 7">
            <a:extLst>
              <a:ext uri="{FF2B5EF4-FFF2-40B4-BE49-F238E27FC236}">
                <a16:creationId xmlns:a16="http://schemas.microsoft.com/office/drawing/2014/main" id="{C8D87AC9-9471-0FF1-02E6-572DA9105BB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3165117"/>
              </p:ext>
            </p:extLst>
          </p:nvPr>
        </p:nvGraphicFramePr>
        <p:xfrm>
          <a:off x="5300812" y="643466"/>
          <a:ext cx="5927575" cy="55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slide number">
            <a:extLst>
              <a:ext uri="{FF2B5EF4-FFF2-40B4-BE49-F238E27FC236}">
                <a16:creationId xmlns:a16="http://schemas.microsoft.com/office/drawing/2014/main" id="{CAEBC9DC-40EB-F847-4F4D-9E1C087821F9}"/>
              </a:ext>
            </a:extLst>
          </p:cNvPr>
          <p:cNvGrpSpPr/>
          <p:nvPr/>
        </p:nvGrpSpPr>
        <p:grpSpPr>
          <a:xfrm>
            <a:off x="11633708" y="6283960"/>
            <a:ext cx="393192" cy="393192"/>
            <a:chOff x="8522208" y="6258560"/>
            <a:chExt cx="393192" cy="393192"/>
          </a:xfrm>
        </p:grpSpPr>
        <p:sp>
          <p:nvSpPr>
            <p:cNvPr id="7" name="Oval 6" descr="oval">
              <a:extLst>
                <a:ext uri="{FF2B5EF4-FFF2-40B4-BE49-F238E27FC236}">
                  <a16:creationId xmlns:a16="http://schemas.microsoft.com/office/drawing/2014/main" id="{80E21625-0376-526A-DEF4-9620AF5272E2}"/>
                </a:ext>
              </a:extLst>
            </p:cNvPr>
            <p:cNvSpPr/>
            <p:nvPr/>
          </p:nvSpPr>
          <p:spPr>
            <a:xfrm>
              <a:off x="8522208" y="6258560"/>
              <a:ext cx="393192" cy="393192"/>
            </a:xfrm>
            <a:prstGeom prst="ellipse">
              <a:avLst/>
            </a:prstGeom>
            <a:blipFill dpi="0" rotWithShape="1">
              <a:blip r:embed="rId8">
                <a:duotone>
                  <a:srgbClr val="F8F7F5">
                    <a:shade val="45000"/>
                    <a:satMod val="135000"/>
                  </a:srgbClr>
                  <a:prstClr val="white"/>
                </a:duotone>
                <a:extLst>
                  <a:ext uri="{BEBA8EAE-BF5A-486C-A8C5-ECC9F3942E4B}">
                    <a14:imgProps xmlns:a14="http://schemas.microsoft.com/office/drawing/2010/main">
                      <a14:imgLayer r:embed="rId9">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a:lstStyle/>
            <a:p>
              <a:endParaRPr lang="en-US"/>
            </a:p>
          </p:txBody>
        </p:sp>
        <p:sp>
          <p:nvSpPr>
            <p:cNvPr id="8" name="Oval 7" descr="oval">
              <a:extLst>
                <a:ext uri="{FF2B5EF4-FFF2-40B4-BE49-F238E27FC236}">
                  <a16:creationId xmlns:a16="http://schemas.microsoft.com/office/drawing/2014/main" id="{503F4EDE-58BB-20A1-340F-37210BE9968C}"/>
                </a:ext>
              </a:extLst>
            </p:cNvPr>
            <p:cNvSpPr/>
            <p:nvPr/>
          </p:nvSpPr>
          <p:spPr>
            <a:xfrm>
              <a:off x="8561527" y="6297879"/>
              <a:ext cx="314554" cy="314554"/>
            </a:xfrm>
            <a:prstGeom prst="ellipse">
              <a:avLst/>
            </a:prstGeom>
            <a:noFill/>
            <a:ln w="25400" cap="flat" cmpd="sng" algn="ctr">
              <a:solidFill>
                <a:sysClr val="window" lastClr="FFFFFF"/>
              </a:solidFill>
              <a:prstDash val="solid"/>
            </a:ln>
            <a:effectLst/>
          </p:spPr>
          <p:txBody>
            <a:bodyPr/>
            <a:lstStyle/>
            <a:p>
              <a:endParaRPr lang="en-US"/>
            </a:p>
          </p:txBody>
        </p:sp>
      </p:grpSp>
      <p:sp>
        <p:nvSpPr>
          <p:cNvPr id="9" name="Rectangle 8" descr="slide number">
            <a:extLst>
              <a:ext uri="{FF2B5EF4-FFF2-40B4-BE49-F238E27FC236}">
                <a16:creationId xmlns:a16="http://schemas.microsoft.com/office/drawing/2014/main" id="{630B1376-9167-1BC4-AA90-F21807E19354}"/>
              </a:ext>
            </a:extLst>
          </p:cNvPr>
          <p:cNvSpPr/>
          <p:nvPr/>
        </p:nvSpPr>
        <p:spPr>
          <a:xfrm>
            <a:off x="11668401" y="6349751"/>
            <a:ext cx="323808"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400BD065-D769-4232-BB31-0F0F2BBAD2E6}" type="slidenum">
              <a:rPr kumimoji="0" lang="en-US" altLang="en-US" sz="1100" b="1" i="0" u="none" strike="noStrike" kern="0" cap="none" spc="-70" normalizeH="0" baseline="0" noProof="0" smtClean="0">
                <a:ln>
                  <a:noFill/>
                </a:ln>
                <a:solidFill>
                  <a:srgbClr val="FFFFFF"/>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342801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8117ED26D78246B97E85B39B055813" ma:contentTypeVersion="6" ma:contentTypeDescription="Create a new document." ma:contentTypeScope="" ma:versionID="c6c2c179dcc877fdfe8021e0be16bd41">
  <xsd:schema xmlns:xsd="http://www.w3.org/2001/XMLSchema" xmlns:xs="http://www.w3.org/2001/XMLSchema" xmlns:p="http://schemas.microsoft.com/office/2006/metadata/properties" xmlns:ns2="b00f4f70-4ede-47bb-8702-babd57e92b21" xmlns:ns3="ed99cea4-c227-48ed-acd2-e96f06cb66e1" targetNamespace="http://schemas.microsoft.com/office/2006/metadata/properties" ma:root="true" ma:fieldsID="3a2f3f059389a2462ea29f7f99ff659b" ns2:_="" ns3:_="">
    <xsd:import namespace="b00f4f70-4ede-47bb-8702-babd57e92b21"/>
    <xsd:import namespace="ed99cea4-c227-48ed-acd2-e96f06cb66e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4f70-4ede-47bb-8702-babd57e92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99cea4-c227-48ed-acd2-e96f06cb66e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C461D-BFD1-4A1B-A772-BCD5901F91BC}"/>
</file>

<file path=customXml/itemProps2.xml><?xml version="1.0" encoding="utf-8"?>
<ds:datastoreItem xmlns:ds="http://schemas.openxmlformats.org/officeDocument/2006/customXml" ds:itemID="{D6DA60BD-0042-4722-B671-D551884D1EED}">
  <ds:schemaRefs>
    <ds:schemaRef ds:uri="http://schemas.microsoft.com/sharepoint/v3/contenttype/forms"/>
  </ds:schemaRefs>
</ds:datastoreItem>
</file>

<file path=customXml/itemProps3.xml><?xml version="1.0" encoding="utf-8"?>
<ds:datastoreItem xmlns:ds="http://schemas.openxmlformats.org/officeDocument/2006/customXml" ds:itemID="{AC069F72-2015-4FB6-9588-A49CB14BDC12}">
  <ds:schemaRefs>
    <ds:schemaRef ds:uri="http://purl.org/dc/dcmitype/"/>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0542ec55-2198-41a0-b50a-732413b4cec0"/>
    <ds:schemaRef ds:uri="9f3c1fc1-9cec-4f7b-9b8a-10ce2778e10c"/>
  </ds:schemaRefs>
</ds:datastoreItem>
</file>

<file path=docProps/app.xml><?xml version="1.0" encoding="utf-8"?>
<Properties xmlns="http://schemas.openxmlformats.org/officeDocument/2006/extended-properties" xmlns:vt="http://schemas.openxmlformats.org/officeDocument/2006/docPropsVTypes">
  <Template>_JuxtaposeVTI</Template>
  <TotalTime>0</TotalTime>
  <Words>1147</Words>
  <Application>Microsoft Office PowerPoint</Application>
  <PresentationFormat>Widescreen</PresentationFormat>
  <Paragraphs>128</Paragraphs>
  <Slides>28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Courier New</vt:lpstr>
      <vt:lpstr>Franklin Gothic Demi Cond</vt:lpstr>
      <vt:lpstr>Franklin Gothic Medium</vt:lpstr>
      <vt:lpstr>Rockwell</vt:lpstr>
      <vt:lpstr>Times New Roman</vt:lpstr>
      <vt:lpstr>Wingdings</vt:lpstr>
      <vt:lpstr>JuxtaposeVTI</vt:lpstr>
      <vt:lpstr>Fire Engine  Driving Operations</vt:lpstr>
      <vt:lpstr>Objectives</vt:lpstr>
      <vt:lpstr>Agency Policies and Regulations</vt:lpstr>
      <vt:lpstr>Drug-Free Work Place</vt:lpstr>
      <vt:lpstr>Fire Vehicle Operation Standards</vt:lpstr>
      <vt:lpstr>State Traffic Regulations</vt:lpstr>
      <vt:lpstr>State Traffic Regulations</vt:lpstr>
      <vt:lpstr>Lights</vt:lpstr>
      <vt:lpstr>General Driving Policy</vt:lpstr>
      <vt:lpstr>Driving Limitations</vt:lpstr>
      <vt:lpstr>Incident Operations Driving</vt:lpstr>
      <vt:lpstr>Incident Operations Driving</vt:lpstr>
      <vt:lpstr>Work/Rest Guidelines</vt:lpstr>
      <vt:lpstr>Work/Rest Driving Scenarios</vt:lpstr>
      <vt:lpstr>Scenario 1</vt:lpstr>
      <vt:lpstr>Scenario 1 - Answer</vt:lpstr>
      <vt:lpstr>Scenario 2</vt:lpstr>
      <vt:lpstr>Scenario 2 - Answer</vt:lpstr>
      <vt:lpstr>Scenario 3</vt:lpstr>
      <vt:lpstr>Scenario 3 - Answer</vt:lpstr>
      <vt:lpstr>Driver Walk-around</vt:lpstr>
      <vt:lpstr>Hazardous Materials</vt:lpstr>
      <vt:lpstr>Safety and the Risk Assessment</vt:lpstr>
      <vt:lpstr>What is a Risk Assessment?</vt:lpstr>
      <vt:lpstr>Why Complete a Risk assessment?</vt:lpstr>
      <vt:lpstr>Why do a Risk Assessment? (Continued)</vt:lpstr>
      <vt:lpstr>Tailgate Safety Session</vt:lpstr>
      <vt:lpstr>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2021-04-27T10:31:44Z</dcterms:created>
  <dcterms:modified xsi:type="dcterms:W3CDTF">2024-02-13T01:17:01Z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0x010100FF8117ED26D78246B97E85B39B055813</vt:lpwstr>
  </property>
</Properties>
</file>