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omments/modernComment_1E2_D7F8F096.xml" ContentType="application/vnd.ms-powerpoint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70" r:id="rId4"/>
    <p:sldMasterId id="2147483697" r:id="rId5"/>
    <p:sldMasterId id="2147483714" r:id="rId6"/>
  </p:sldMasterIdLst>
  <p:notesMasterIdLst>
    <p:notesMasterId r:id="rId47"/>
  </p:notesMasterIdLst>
  <p:handoutMasterIdLst>
    <p:handoutMasterId r:id="rId48"/>
  </p:handoutMasterIdLst>
  <p:sldIdLst>
    <p:sldId id="449" r:id="rId7"/>
    <p:sldId id="485" r:id="rId8"/>
    <p:sldId id="452" r:id="rId9"/>
    <p:sldId id="453" r:id="rId10"/>
    <p:sldId id="454" r:id="rId11"/>
    <p:sldId id="455" r:id="rId12"/>
    <p:sldId id="490" r:id="rId13"/>
    <p:sldId id="456" r:id="rId14"/>
    <p:sldId id="457" r:id="rId15"/>
    <p:sldId id="458" r:id="rId16"/>
    <p:sldId id="459" r:id="rId17"/>
    <p:sldId id="460" r:id="rId18"/>
    <p:sldId id="461" r:id="rId19"/>
    <p:sldId id="491" r:id="rId20"/>
    <p:sldId id="462" r:id="rId21"/>
    <p:sldId id="486" r:id="rId22"/>
    <p:sldId id="463" r:id="rId23"/>
    <p:sldId id="492" r:id="rId24"/>
    <p:sldId id="464" r:id="rId25"/>
    <p:sldId id="465" r:id="rId26"/>
    <p:sldId id="466" r:id="rId27"/>
    <p:sldId id="467" r:id="rId28"/>
    <p:sldId id="468" r:id="rId29"/>
    <p:sldId id="471" r:id="rId30"/>
    <p:sldId id="472" r:id="rId31"/>
    <p:sldId id="473" r:id="rId32"/>
    <p:sldId id="474" r:id="rId33"/>
    <p:sldId id="475" r:id="rId34"/>
    <p:sldId id="476" r:id="rId35"/>
    <p:sldId id="477" r:id="rId36"/>
    <p:sldId id="478" r:id="rId37"/>
    <p:sldId id="479" r:id="rId38"/>
    <p:sldId id="480" r:id="rId39"/>
    <p:sldId id="481" r:id="rId40"/>
    <p:sldId id="496" r:id="rId41"/>
    <p:sldId id="482" r:id="rId42"/>
    <p:sldId id="483" r:id="rId43"/>
    <p:sldId id="484" r:id="rId44"/>
    <p:sldId id="445" r:id="rId45"/>
    <p:sldId id="450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48" userDrawn="1">
          <p15:clr>
            <a:srgbClr val="A4A3A4"/>
          </p15:clr>
        </p15:guide>
        <p15:guide id="2" pos="7056" userDrawn="1">
          <p15:clr>
            <a:srgbClr val="A4A3A4"/>
          </p15:clr>
        </p15:guide>
        <p15:guide id="3" pos="51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35FFAC-67CC-4D89-AACA-5EAF24CA4A93}" v="6" dt="2024-02-12T23:39:10.0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30" autoAdjust="0"/>
    <p:restoredTop sz="81624" autoAdjust="0"/>
  </p:normalViewPr>
  <p:slideViewPr>
    <p:cSldViewPr snapToGrid="0">
      <p:cViewPr varScale="1">
        <p:scale>
          <a:sx n="93" d="100"/>
          <a:sy n="93" d="100"/>
        </p:scale>
        <p:origin x="1092" y="84"/>
      </p:cViewPr>
      <p:guideLst>
        <p:guide orient="horz" pos="1848"/>
        <p:guide pos="7056"/>
        <p:guide pos="5112"/>
      </p:guideLst>
    </p:cSldViewPr>
  </p:slideViewPr>
  <p:outlineViewPr>
    <p:cViewPr>
      <p:scale>
        <a:sx n="33" d="100"/>
        <a:sy n="33" d="100"/>
      </p:scale>
      <p:origin x="0" y="-4819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845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2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presProps" Target="presProps.xml"/></Relationships>
</file>

<file path=ppt/comments/modernComment_1E2_D7F8F09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BED88A7-CBF2-44D0-870B-482B526351AC}" authorId="{00000000-0000-0000-0000-000000000000}" created="2023-10-03T17:19:42.164">
    <pc:sldMkLst xmlns:pc="http://schemas.microsoft.com/office/powerpoint/2013/main/command">
      <pc:docMk/>
      <pc:sldMk cId="3623415958" sldId="482"/>
    </pc:sldMkLst>
    <p188:txBody>
      <a:bodyPr/>
      <a:lstStyle/>
      <a:p>
        <a:r>
          <a:rPr lang="en-US"/>
          <a:t>Add "same flowtesting equipment" under use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/>
        </p228:taskDetails>
      </p:ext>
    </p188:extLst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8021A1-0427-4001-BA26-B76A25014FA3}" type="doc">
      <dgm:prSet loTypeId="urn:microsoft.com/office/officeart/2016/7/layout/VerticalHollowAction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5B70EF5-9DB2-41A7-8DEA-42BB6FEB6872}">
      <dgm:prSet/>
      <dgm:spPr/>
      <dgm:t>
        <a:bodyPr/>
        <a:lstStyle/>
        <a:p>
          <a:r>
            <a:rPr lang="en-US" dirty="0"/>
            <a:t>Test</a:t>
          </a:r>
        </a:p>
      </dgm:t>
    </dgm:pt>
    <dgm:pt modelId="{E774138A-1F90-4FC0-ACAD-B286405D97A7}" type="parTrans" cxnId="{7BF96642-33AE-4A34-A71F-991E42836543}">
      <dgm:prSet/>
      <dgm:spPr/>
      <dgm:t>
        <a:bodyPr/>
        <a:lstStyle/>
        <a:p>
          <a:endParaRPr lang="en-US"/>
        </a:p>
      </dgm:t>
    </dgm:pt>
    <dgm:pt modelId="{0F7C7435-B9CA-405D-8784-D80A7ADF284C}" type="sibTrans" cxnId="{7BF96642-33AE-4A34-A71F-991E42836543}">
      <dgm:prSet/>
      <dgm:spPr/>
      <dgm:t>
        <a:bodyPr/>
        <a:lstStyle/>
        <a:p>
          <a:endParaRPr lang="en-US"/>
        </a:p>
      </dgm:t>
    </dgm:pt>
    <dgm:pt modelId="{E5EAC056-F8BB-4EA0-B353-63FFEC2344AC}">
      <dgm:prSet/>
      <dgm:spPr/>
      <dgm:t>
        <a:bodyPr/>
        <a:lstStyle/>
        <a:p>
          <a:r>
            <a:rPr lang="en-US" dirty="0"/>
            <a:t>Test according to FEMPR or local standards.</a:t>
          </a:r>
        </a:p>
      </dgm:t>
    </dgm:pt>
    <dgm:pt modelId="{03A5D4DC-F0DD-4788-9EDE-C9F7A974A7A9}" type="parTrans" cxnId="{6E46DA44-F344-4DAC-84B8-F93F62F5B6A3}">
      <dgm:prSet/>
      <dgm:spPr/>
      <dgm:t>
        <a:bodyPr/>
        <a:lstStyle/>
        <a:p>
          <a:endParaRPr lang="en-US"/>
        </a:p>
      </dgm:t>
    </dgm:pt>
    <dgm:pt modelId="{63A12003-2919-4582-BF26-80F7509FF6B7}" type="sibTrans" cxnId="{6E46DA44-F344-4DAC-84B8-F93F62F5B6A3}">
      <dgm:prSet/>
      <dgm:spPr/>
      <dgm:t>
        <a:bodyPr/>
        <a:lstStyle/>
        <a:p>
          <a:endParaRPr lang="en-US"/>
        </a:p>
      </dgm:t>
    </dgm:pt>
    <dgm:pt modelId="{ECA92E03-577D-4F47-A029-FE526A7702F2}">
      <dgm:prSet/>
      <dgm:spPr/>
      <dgm:t>
        <a:bodyPr/>
        <a:lstStyle/>
        <a:p>
          <a:r>
            <a:rPr lang="en-US" dirty="0"/>
            <a:t>Use</a:t>
          </a:r>
        </a:p>
      </dgm:t>
    </dgm:pt>
    <dgm:pt modelId="{75D2F4AA-1FCE-41B3-BC7D-16A1A2C833FD}" type="parTrans" cxnId="{C92894DB-99AA-42F1-A19D-A00AF5D24130}">
      <dgm:prSet/>
      <dgm:spPr/>
      <dgm:t>
        <a:bodyPr/>
        <a:lstStyle/>
        <a:p>
          <a:endParaRPr lang="en-US"/>
        </a:p>
      </dgm:t>
    </dgm:pt>
    <dgm:pt modelId="{67ECF644-0B9E-422A-8EA3-148AAC181FF1}" type="sibTrans" cxnId="{C92894DB-99AA-42F1-A19D-A00AF5D24130}">
      <dgm:prSet/>
      <dgm:spPr/>
      <dgm:t>
        <a:bodyPr/>
        <a:lstStyle/>
        <a:p>
          <a:endParaRPr lang="en-US"/>
        </a:p>
      </dgm:t>
    </dgm:pt>
    <dgm:pt modelId="{5BA0414C-CDDE-4079-9546-534CF39B7CE2}">
      <dgm:prSet/>
      <dgm:spPr/>
      <dgm:t>
        <a:bodyPr/>
        <a:lstStyle/>
        <a:p>
          <a:r>
            <a:rPr lang="en-US" dirty="0"/>
            <a:t>Use same discharge port.</a:t>
          </a:r>
        </a:p>
      </dgm:t>
    </dgm:pt>
    <dgm:pt modelId="{B88B3893-7E0C-4E8A-BC83-49200838FBD1}" type="parTrans" cxnId="{19A4EB0E-4FFE-485C-BF7D-2B62E54EBA40}">
      <dgm:prSet/>
      <dgm:spPr/>
      <dgm:t>
        <a:bodyPr/>
        <a:lstStyle/>
        <a:p>
          <a:endParaRPr lang="en-US"/>
        </a:p>
      </dgm:t>
    </dgm:pt>
    <dgm:pt modelId="{B456EEBB-3FC9-4817-A047-79DF88E9700B}" type="sibTrans" cxnId="{19A4EB0E-4FFE-485C-BF7D-2B62E54EBA40}">
      <dgm:prSet/>
      <dgm:spPr/>
      <dgm:t>
        <a:bodyPr/>
        <a:lstStyle/>
        <a:p>
          <a:endParaRPr lang="en-US"/>
        </a:p>
      </dgm:t>
    </dgm:pt>
    <dgm:pt modelId="{3E4D9354-49C7-455F-B354-E807AB2B57FC}">
      <dgm:prSet/>
      <dgm:spPr/>
      <dgm:t>
        <a:bodyPr/>
        <a:lstStyle/>
        <a:p>
          <a:r>
            <a:rPr lang="en-US" dirty="0"/>
            <a:t>Document</a:t>
          </a:r>
        </a:p>
      </dgm:t>
    </dgm:pt>
    <dgm:pt modelId="{D8093F6A-BE93-4874-A750-2290014513DB}" type="parTrans" cxnId="{2B0C56BE-42F8-458E-8C32-581F0FCE79CC}">
      <dgm:prSet/>
      <dgm:spPr/>
      <dgm:t>
        <a:bodyPr/>
        <a:lstStyle/>
        <a:p>
          <a:endParaRPr lang="en-US"/>
        </a:p>
      </dgm:t>
    </dgm:pt>
    <dgm:pt modelId="{068A410B-C6E7-4860-863F-3B15BE418C88}" type="sibTrans" cxnId="{2B0C56BE-42F8-458E-8C32-581F0FCE79CC}">
      <dgm:prSet/>
      <dgm:spPr/>
      <dgm:t>
        <a:bodyPr/>
        <a:lstStyle/>
        <a:p>
          <a:endParaRPr lang="en-US"/>
        </a:p>
      </dgm:t>
    </dgm:pt>
    <dgm:pt modelId="{1A219E50-DDD6-4EE1-B623-AAA9D6D68842}">
      <dgm:prSet/>
      <dgm:spPr/>
      <dgm:t>
        <a:bodyPr/>
        <a:lstStyle/>
        <a:p>
          <a:r>
            <a:rPr lang="en-US" dirty="0"/>
            <a:t>Document test results and identify trends.</a:t>
          </a:r>
        </a:p>
      </dgm:t>
    </dgm:pt>
    <dgm:pt modelId="{DBE27B59-1545-462B-9F44-7994507D2FDB}" type="parTrans" cxnId="{5591A81A-8BA5-4AAF-A1E1-960C02ED6B5B}">
      <dgm:prSet/>
      <dgm:spPr/>
      <dgm:t>
        <a:bodyPr/>
        <a:lstStyle/>
        <a:p>
          <a:endParaRPr lang="en-US"/>
        </a:p>
      </dgm:t>
    </dgm:pt>
    <dgm:pt modelId="{15A9B5B3-25CB-4B67-9536-9C8EC7BA5E15}" type="sibTrans" cxnId="{5591A81A-8BA5-4AAF-A1E1-960C02ED6B5B}">
      <dgm:prSet/>
      <dgm:spPr/>
      <dgm:t>
        <a:bodyPr/>
        <a:lstStyle/>
        <a:p>
          <a:endParaRPr lang="en-US"/>
        </a:p>
      </dgm:t>
    </dgm:pt>
    <dgm:pt modelId="{F0663C74-6823-4C8D-BDEC-8C63F19AC79A}">
      <dgm:prSet phldr="0"/>
      <dgm:spPr/>
      <dgm:t>
        <a:bodyPr/>
        <a:lstStyle/>
        <a:p>
          <a:pPr rtl="0"/>
          <a:r>
            <a:rPr lang="en-US" dirty="0">
              <a:latin typeface="Franklin Gothic Demi Cond"/>
            </a:rPr>
            <a:t>Use same flow testing equipment.</a:t>
          </a:r>
        </a:p>
      </dgm:t>
    </dgm:pt>
    <dgm:pt modelId="{BA7DCD43-5598-4E1D-8688-55F46215EA30}" type="parTrans" cxnId="{DD3A0B8B-AA14-4C84-A2BA-DE6C353797E4}">
      <dgm:prSet/>
      <dgm:spPr/>
    </dgm:pt>
    <dgm:pt modelId="{DF65F4E7-FAED-4286-9AAD-07BE1AC96F42}" type="sibTrans" cxnId="{DD3A0B8B-AA14-4C84-A2BA-DE6C353797E4}">
      <dgm:prSet/>
      <dgm:spPr/>
    </dgm:pt>
    <dgm:pt modelId="{BE35C8B3-442F-4FFE-B5BF-DD7216255332}" type="pres">
      <dgm:prSet presAssocID="{978021A1-0427-4001-BA26-B76A25014FA3}" presName="Name0" presStyleCnt="0">
        <dgm:presLayoutVars>
          <dgm:dir/>
          <dgm:animLvl val="lvl"/>
          <dgm:resizeHandles val="exact"/>
        </dgm:presLayoutVars>
      </dgm:prSet>
      <dgm:spPr/>
    </dgm:pt>
    <dgm:pt modelId="{BBDB5989-C22D-42AF-B083-EBC644351459}" type="pres">
      <dgm:prSet presAssocID="{95B70EF5-9DB2-41A7-8DEA-42BB6FEB6872}" presName="linNode" presStyleCnt="0"/>
      <dgm:spPr/>
    </dgm:pt>
    <dgm:pt modelId="{FC575074-4C59-495C-850C-C8830265113F}" type="pres">
      <dgm:prSet presAssocID="{95B70EF5-9DB2-41A7-8DEA-42BB6FEB6872}" presName="parentText" presStyleLbl="solidFgAcc1" presStyleIdx="0" presStyleCnt="3" custScaleX="177488">
        <dgm:presLayoutVars>
          <dgm:chMax val="1"/>
          <dgm:bulletEnabled/>
        </dgm:presLayoutVars>
      </dgm:prSet>
      <dgm:spPr/>
    </dgm:pt>
    <dgm:pt modelId="{810056DF-E90C-427B-9BCB-816248871183}" type="pres">
      <dgm:prSet presAssocID="{95B70EF5-9DB2-41A7-8DEA-42BB6FEB6872}" presName="descendantText" presStyleLbl="alignNode1" presStyleIdx="0" presStyleCnt="3">
        <dgm:presLayoutVars>
          <dgm:bulletEnabled/>
        </dgm:presLayoutVars>
      </dgm:prSet>
      <dgm:spPr/>
    </dgm:pt>
    <dgm:pt modelId="{6265F8E2-10E6-4360-9069-ED96A75D52C0}" type="pres">
      <dgm:prSet presAssocID="{0F7C7435-B9CA-405D-8784-D80A7ADF284C}" presName="sp" presStyleCnt="0"/>
      <dgm:spPr/>
    </dgm:pt>
    <dgm:pt modelId="{538B4EAC-1ACF-4926-AB23-DFF610D741F0}" type="pres">
      <dgm:prSet presAssocID="{ECA92E03-577D-4F47-A029-FE526A7702F2}" presName="linNode" presStyleCnt="0"/>
      <dgm:spPr/>
    </dgm:pt>
    <dgm:pt modelId="{5BF00912-8B4E-4959-A390-8266C6A54C89}" type="pres">
      <dgm:prSet presAssocID="{ECA92E03-577D-4F47-A029-FE526A7702F2}" presName="parentText" presStyleLbl="solidFgAcc1" presStyleIdx="1" presStyleCnt="3" custScaleX="173752">
        <dgm:presLayoutVars>
          <dgm:chMax val="1"/>
          <dgm:bulletEnabled/>
        </dgm:presLayoutVars>
      </dgm:prSet>
      <dgm:spPr/>
    </dgm:pt>
    <dgm:pt modelId="{4A5969FF-740D-4F59-94CE-19F7C83A6163}" type="pres">
      <dgm:prSet presAssocID="{ECA92E03-577D-4F47-A029-FE526A7702F2}" presName="descendantText" presStyleLbl="alignNode1" presStyleIdx="1" presStyleCnt="3">
        <dgm:presLayoutVars>
          <dgm:bulletEnabled/>
        </dgm:presLayoutVars>
      </dgm:prSet>
      <dgm:spPr/>
    </dgm:pt>
    <dgm:pt modelId="{E90929F5-5992-4D6C-A903-96AD4B1D43E1}" type="pres">
      <dgm:prSet presAssocID="{67ECF644-0B9E-422A-8EA3-148AAC181FF1}" presName="sp" presStyleCnt="0"/>
      <dgm:spPr/>
    </dgm:pt>
    <dgm:pt modelId="{F1DCE065-0913-496E-BF6D-D0A15781A597}" type="pres">
      <dgm:prSet presAssocID="{3E4D9354-49C7-455F-B354-E807AB2B57FC}" presName="linNode" presStyleCnt="0"/>
      <dgm:spPr/>
    </dgm:pt>
    <dgm:pt modelId="{A5BB99DD-99DA-40A2-AB91-FDBA0113E91C}" type="pres">
      <dgm:prSet presAssocID="{3E4D9354-49C7-455F-B354-E807AB2B57FC}" presName="parentText" presStyleLbl="solidFgAcc1" presStyleIdx="2" presStyleCnt="3" custScaleX="181116">
        <dgm:presLayoutVars>
          <dgm:chMax val="1"/>
          <dgm:bulletEnabled/>
        </dgm:presLayoutVars>
      </dgm:prSet>
      <dgm:spPr/>
    </dgm:pt>
    <dgm:pt modelId="{6A3D9674-E65D-4FFF-A7E0-7FDFE6E48F3B}" type="pres">
      <dgm:prSet presAssocID="{3E4D9354-49C7-455F-B354-E807AB2B57FC}" presName="descendantText" presStyleLbl="alignNode1" presStyleIdx="2" presStyleCnt="3">
        <dgm:presLayoutVars>
          <dgm:bulletEnabled/>
        </dgm:presLayoutVars>
      </dgm:prSet>
      <dgm:spPr/>
    </dgm:pt>
  </dgm:ptLst>
  <dgm:cxnLst>
    <dgm:cxn modelId="{19A4EB0E-4FFE-485C-BF7D-2B62E54EBA40}" srcId="{ECA92E03-577D-4F47-A029-FE526A7702F2}" destId="{5BA0414C-CDDE-4079-9546-534CF39B7CE2}" srcOrd="0" destOrd="0" parTransId="{B88B3893-7E0C-4E8A-BC83-49200838FBD1}" sibTransId="{B456EEBB-3FC9-4817-A047-79DF88E9700B}"/>
    <dgm:cxn modelId="{3DB82410-6E74-48E1-B633-9AD5708E2E8F}" type="presOf" srcId="{3E4D9354-49C7-455F-B354-E807AB2B57FC}" destId="{A5BB99DD-99DA-40A2-AB91-FDBA0113E91C}" srcOrd="0" destOrd="0" presId="urn:microsoft.com/office/officeart/2016/7/layout/VerticalHollowActionList"/>
    <dgm:cxn modelId="{5591A81A-8BA5-4AAF-A1E1-960C02ED6B5B}" srcId="{3E4D9354-49C7-455F-B354-E807AB2B57FC}" destId="{1A219E50-DDD6-4EE1-B623-AAA9D6D68842}" srcOrd="0" destOrd="0" parTransId="{DBE27B59-1545-462B-9F44-7994507D2FDB}" sibTransId="{15A9B5B3-25CB-4B67-9536-9C8EC7BA5E15}"/>
    <dgm:cxn modelId="{AA23D532-940A-4BF0-A7C6-345E1C543873}" type="presOf" srcId="{F0663C74-6823-4C8D-BDEC-8C63F19AC79A}" destId="{4A5969FF-740D-4F59-94CE-19F7C83A6163}" srcOrd="0" destOrd="1" presId="urn:microsoft.com/office/officeart/2016/7/layout/VerticalHollowActionList"/>
    <dgm:cxn modelId="{7BF96642-33AE-4A34-A71F-991E42836543}" srcId="{978021A1-0427-4001-BA26-B76A25014FA3}" destId="{95B70EF5-9DB2-41A7-8DEA-42BB6FEB6872}" srcOrd="0" destOrd="0" parTransId="{E774138A-1F90-4FC0-ACAD-B286405D97A7}" sibTransId="{0F7C7435-B9CA-405D-8784-D80A7ADF284C}"/>
    <dgm:cxn modelId="{6E46DA44-F344-4DAC-84B8-F93F62F5B6A3}" srcId="{95B70EF5-9DB2-41A7-8DEA-42BB6FEB6872}" destId="{E5EAC056-F8BB-4EA0-B353-63FFEC2344AC}" srcOrd="0" destOrd="0" parTransId="{03A5D4DC-F0DD-4788-9EDE-C9F7A974A7A9}" sibTransId="{63A12003-2919-4582-BF26-80F7509FF6B7}"/>
    <dgm:cxn modelId="{C3012C46-14B3-426E-919B-42565D77DB61}" type="presOf" srcId="{978021A1-0427-4001-BA26-B76A25014FA3}" destId="{BE35C8B3-442F-4FFE-B5BF-DD7216255332}" srcOrd="0" destOrd="0" presId="urn:microsoft.com/office/officeart/2016/7/layout/VerticalHollowActionList"/>
    <dgm:cxn modelId="{269D5968-B791-4CCC-BEF6-95B5B174CE73}" type="presOf" srcId="{ECA92E03-577D-4F47-A029-FE526A7702F2}" destId="{5BF00912-8B4E-4959-A390-8266C6A54C89}" srcOrd="0" destOrd="0" presId="urn:microsoft.com/office/officeart/2016/7/layout/VerticalHollowActionList"/>
    <dgm:cxn modelId="{C864036A-E8BC-4AB7-9D73-0C300C8D784A}" type="presOf" srcId="{95B70EF5-9DB2-41A7-8DEA-42BB6FEB6872}" destId="{FC575074-4C59-495C-850C-C8830265113F}" srcOrd="0" destOrd="0" presId="urn:microsoft.com/office/officeart/2016/7/layout/VerticalHollowActionList"/>
    <dgm:cxn modelId="{DD3A0B8B-AA14-4C84-A2BA-DE6C353797E4}" srcId="{ECA92E03-577D-4F47-A029-FE526A7702F2}" destId="{F0663C74-6823-4C8D-BDEC-8C63F19AC79A}" srcOrd="1" destOrd="0" parTransId="{BA7DCD43-5598-4E1D-8688-55F46215EA30}" sibTransId="{DF65F4E7-FAED-4286-9AAD-07BE1AC96F42}"/>
    <dgm:cxn modelId="{2B0C56BE-42F8-458E-8C32-581F0FCE79CC}" srcId="{978021A1-0427-4001-BA26-B76A25014FA3}" destId="{3E4D9354-49C7-455F-B354-E807AB2B57FC}" srcOrd="2" destOrd="0" parTransId="{D8093F6A-BE93-4874-A750-2290014513DB}" sibTransId="{068A410B-C6E7-4860-863F-3B15BE418C88}"/>
    <dgm:cxn modelId="{B07655C0-4793-412D-8D5F-0CCAA23093D3}" type="presOf" srcId="{1A219E50-DDD6-4EE1-B623-AAA9D6D68842}" destId="{6A3D9674-E65D-4FFF-A7E0-7FDFE6E48F3B}" srcOrd="0" destOrd="0" presId="urn:microsoft.com/office/officeart/2016/7/layout/VerticalHollowActionList"/>
    <dgm:cxn modelId="{C92894DB-99AA-42F1-A19D-A00AF5D24130}" srcId="{978021A1-0427-4001-BA26-B76A25014FA3}" destId="{ECA92E03-577D-4F47-A029-FE526A7702F2}" srcOrd="1" destOrd="0" parTransId="{75D2F4AA-1FCE-41B3-BC7D-16A1A2C833FD}" sibTransId="{67ECF644-0B9E-422A-8EA3-148AAC181FF1}"/>
    <dgm:cxn modelId="{631776E5-6E8D-4A6F-943F-41D6210403C6}" type="presOf" srcId="{5BA0414C-CDDE-4079-9546-534CF39B7CE2}" destId="{4A5969FF-740D-4F59-94CE-19F7C83A6163}" srcOrd="0" destOrd="0" presId="urn:microsoft.com/office/officeart/2016/7/layout/VerticalHollowActionList"/>
    <dgm:cxn modelId="{DF5DC6EB-12DA-40BE-8BB5-7F8996D17637}" type="presOf" srcId="{E5EAC056-F8BB-4EA0-B353-63FFEC2344AC}" destId="{810056DF-E90C-427B-9BCB-816248871183}" srcOrd="0" destOrd="0" presId="urn:microsoft.com/office/officeart/2016/7/layout/VerticalHollowActionList"/>
    <dgm:cxn modelId="{3F09549B-DA8F-4842-AB18-CE0FB36425A3}" type="presParOf" srcId="{BE35C8B3-442F-4FFE-B5BF-DD7216255332}" destId="{BBDB5989-C22D-42AF-B083-EBC644351459}" srcOrd="0" destOrd="0" presId="urn:microsoft.com/office/officeart/2016/7/layout/VerticalHollowActionList"/>
    <dgm:cxn modelId="{5DEE3296-EE03-44E3-8212-FFF933EB905B}" type="presParOf" srcId="{BBDB5989-C22D-42AF-B083-EBC644351459}" destId="{FC575074-4C59-495C-850C-C8830265113F}" srcOrd="0" destOrd="0" presId="urn:microsoft.com/office/officeart/2016/7/layout/VerticalHollowActionList"/>
    <dgm:cxn modelId="{257A20D0-EABF-40CE-873E-85019C667F9D}" type="presParOf" srcId="{BBDB5989-C22D-42AF-B083-EBC644351459}" destId="{810056DF-E90C-427B-9BCB-816248871183}" srcOrd="1" destOrd="0" presId="urn:microsoft.com/office/officeart/2016/7/layout/VerticalHollowActionList"/>
    <dgm:cxn modelId="{BE40B243-6902-4F73-AEDC-4EE1BD6BB16A}" type="presParOf" srcId="{BE35C8B3-442F-4FFE-B5BF-DD7216255332}" destId="{6265F8E2-10E6-4360-9069-ED96A75D52C0}" srcOrd="1" destOrd="0" presId="urn:microsoft.com/office/officeart/2016/7/layout/VerticalHollowActionList"/>
    <dgm:cxn modelId="{55C62982-806E-4085-96D3-70C7D0A6897D}" type="presParOf" srcId="{BE35C8B3-442F-4FFE-B5BF-DD7216255332}" destId="{538B4EAC-1ACF-4926-AB23-DFF610D741F0}" srcOrd="2" destOrd="0" presId="urn:microsoft.com/office/officeart/2016/7/layout/VerticalHollowActionList"/>
    <dgm:cxn modelId="{1AC8F3C8-BB2B-4324-9671-1A06C9102691}" type="presParOf" srcId="{538B4EAC-1ACF-4926-AB23-DFF610D741F0}" destId="{5BF00912-8B4E-4959-A390-8266C6A54C89}" srcOrd="0" destOrd="0" presId="urn:microsoft.com/office/officeart/2016/7/layout/VerticalHollowActionList"/>
    <dgm:cxn modelId="{54CDD05F-7A16-4D8B-83DB-F2BF8F60DD7A}" type="presParOf" srcId="{538B4EAC-1ACF-4926-AB23-DFF610D741F0}" destId="{4A5969FF-740D-4F59-94CE-19F7C83A6163}" srcOrd="1" destOrd="0" presId="urn:microsoft.com/office/officeart/2016/7/layout/VerticalHollowActionList"/>
    <dgm:cxn modelId="{FE486260-91C0-4CF0-AD92-3DE8387D4C88}" type="presParOf" srcId="{BE35C8B3-442F-4FFE-B5BF-DD7216255332}" destId="{E90929F5-5992-4D6C-A903-96AD4B1D43E1}" srcOrd="3" destOrd="0" presId="urn:microsoft.com/office/officeart/2016/7/layout/VerticalHollowActionList"/>
    <dgm:cxn modelId="{C7E3E2CC-0247-4283-90B2-8491FA3F1616}" type="presParOf" srcId="{BE35C8B3-442F-4FFE-B5BF-DD7216255332}" destId="{F1DCE065-0913-496E-BF6D-D0A15781A597}" srcOrd="4" destOrd="0" presId="urn:microsoft.com/office/officeart/2016/7/layout/VerticalHollowActionList"/>
    <dgm:cxn modelId="{24813A25-B66A-4065-A558-71D65782AF6E}" type="presParOf" srcId="{F1DCE065-0913-496E-BF6D-D0A15781A597}" destId="{A5BB99DD-99DA-40A2-AB91-FDBA0113E91C}" srcOrd="0" destOrd="0" presId="urn:microsoft.com/office/officeart/2016/7/layout/VerticalHollowActionList"/>
    <dgm:cxn modelId="{0C6D8587-66B9-4A33-9A40-2E1F0462EDCD}" type="presParOf" srcId="{F1DCE065-0913-496E-BF6D-D0A15781A597}" destId="{6A3D9674-E65D-4FFF-A7E0-7FDFE6E48F3B}" srcOrd="1" destOrd="0" presId="urn:microsoft.com/office/officeart/2016/7/layout/VerticalHollowAc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0056DF-E90C-427B-9BCB-816248871183}">
      <dsp:nvSpPr>
        <dsp:cNvPr id="0" name=""/>
        <dsp:cNvSpPr/>
      </dsp:nvSpPr>
      <dsp:spPr>
        <a:xfrm>
          <a:off x="1379345" y="1743"/>
          <a:ext cx="3108231" cy="178744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308" tIns="454010" rIns="60308" bIns="45401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Test according to FEMPR or local standards.</a:t>
          </a:r>
        </a:p>
      </dsp:txBody>
      <dsp:txXfrm>
        <a:off x="1379345" y="1743"/>
        <a:ext cx="3108231" cy="1787441"/>
      </dsp:txXfrm>
    </dsp:sp>
    <dsp:sp modelId="{FC575074-4C59-495C-850C-C8830265113F}">
      <dsp:nvSpPr>
        <dsp:cNvPr id="0" name=""/>
        <dsp:cNvSpPr/>
      </dsp:nvSpPr>
      <dsp:spPr>
        <a:xfrm>
          <a:off x="161" y="1743"/>
          <a:ext cx="1379184" cy="1787441"/>
        </a:xfrm>
        <a:prstGeom prst="rect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119" tIns="176559" rIns="41119" bIns="176559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Test</a:t>
          </a:r>
        </a:p>
      </dsp:txBody>
      <dsp:txXfrm>
        <a:off x="161" y="1743"/>
        <a:ext cx="1379184" cy="1787441"/>
      </dsp:txXfrm>
    </dsp:sp>
    <dsp:sp modelId="{4A5969FF-740D-4F59-94CE-19F7C83A6163}">
      <dsp:nvSpPr>
        <dsp:cNvPr id="0" name=""/>
        <dsp:cNvSpPr/>
      </dsp:nvSpPr>
      <dsp:spPr>
        <a:xfrm>
          <a:off x="1359458" y="1896431"/>
          <a:ext cx="3129280" cy="178744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717" tIns="454010" rIns="60717" bIns="45401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Use same discharge port.</a:t>
          </a:r>
        </a:p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Franklin Gothic Demi Cond"/>
            </a:rPr>
            <a:t>Use same flow testing equipment.</a:t>
          </a:r>
        </a:p>
      </dsp:txBody>
      <dsp:txXfrm>
        <a:off x="1359458" y="1896431"/>
        <a:ext cx="3129280" cy="1787441"/>
      </dsp:txXfrm>
    </dsp:sp>
    <dsp:sp modelId="{5BF00912-8B4E-4959-A390-8266C6A54C89}">
      <dsp:nvSpPr>
        <dsp:cNvPr id="0" name=""/>
        <dsp:cNvSpPr/>
      </dsp:nvSpPr>
      <dsp:spPr>
        <a:xfrm>
          <a:off x="161" y="1896431"/>
          <a:ext cx="1359296" cy="1787441"/>
        </a:xfrm>
        <a:prstGeom prst="rect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398" tIns="176559" rIns="41398" bIns="176559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Use</a:t>
          </a:r>
        </a:p>
      </dsp:txBody>
      <dsp:txXfrm>
        <a:off x="161" y="1896431"/>
        <a:ext cx="1359296" cy="1787441"/>
      </dsp:txXfrm>
    </dsp:sp>
    <dsp:sp modelId="{6A3D9674-E65D-4FFF-A7E0-7FDFE6E48F3B}">
      <dsp:nvSpPr>
        <dsp:cNvPr id="0" name=""/>
        <dsp:cNvSpPr/>
      </dsp:nvSpPr>
      <dsp:spPr>
        <a:xfrm>
          <a:off x="1399595" y="3791119"/>
          <a:ext cx="3090690" cy="178744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968" tIns="454010" rIns="59968" bIns="45401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Document test results and identify trends.</a:t>
          </a:r>
        </a:p>
      </dsp:txBody>
      <dsp:txXfrm>
        <a:off x="1399595" y="3791119"/>
        <a:ext cx="3090690" cy="1787441"/>
      </dsp:txXfrm>
    </dsp:sp>
    <dsp:sp modelId="{A5BB99DD-99DA-40A2-AB91-FDBA0113E91C}">
      <dsp:nvSpPr>
        <dsp:cNvPr id="0" name=""/>
        <dsp:cNvSpPr/>
      </dsp:nvSpPr>
      <dsp:spPr>
        <a:xfrm>
          <a:off x="161" y="3791119"/>
          <a:ext cx="1399433" cy="1787441"/>
        </a:xfrm>
        <a:prstGeom prst="rect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887" tIns="176559" rIns="40887" bIns="176559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Document</a:t>
          </a:r>
        </a:p>
      </dsp:txBody>
      <dsp:txXfrm>
        <a:off x="161" y="3791119"/>
        <a:ext cx="1399433" cy="17874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HollowActionList">
  <dgm:title val="Vertical Hollow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solidFgAcc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80AE3C0-C0E9-40F8-963A-C710B0868C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B19749-4C26-46F6-A13E-4F2E91EC14F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B2F5F-49ED-40E3-A1A5-941FF8279870}" type="datetimeFigureOut">
              <a:rPr lang="en-US" smtClean="0"/>
              <a:t>2/12/2024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826E5B-3572-4EEA-91A0-FE0838ED614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D8116-DB0F-4C4A-85AD-5331C0D78B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DB74FA-BCF5-412C-B474-5CA730E53D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6456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C1060-699B-414A-8D16-7630F8BDD05E}" type="datetimeFigureOut">
              <a:rPr lang="en-US" smtClean="0"/>
              <a:t>2/12/2024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DF348-2A86-4531-BD4E-BD8C0BBDAD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876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1F2C9B-9E4E-4D6F-A809-7D8ABBB4E98D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8378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DF348-2A86-4531-BD4E-BD8C0BBDAD47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6967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Check for correct operation and that there are no damage to the hoses.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1F2C9B-9E4E-4D6F-A809-7D8ABBB4E98D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15625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Tighten bolts if loose, add lock tight if needed.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1F2C9B-9E4E-4D6F-A809-7D8ABBB4E98D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40670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1F2C9B-9E4E-4D6F-A809-7D8ABBB4E98D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60215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Darley gear box level is checked on the front of the gear face with a small allen wrench. </a:t>
            </a:r>
          </a:p>
          <a:p>
            <a:r>
              <a:rPr lang="en-US" dirty="0"/>
              <a:t>The fill locations are any larger size plugs on the side of the gear box. </a:t>
            </a:r>
          </a:p>
          <a:p>
            <a:r>
              <a:rPr lang="en-US" dirty="0"/>
              <a:t>Check the vent for dirt, if plugged it can cause seal damage and or leaks.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1F2C9B-9E4E-4D6F-A809-7D8ABBB4E98D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78507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 in the pump manufacturer’s owner manual for recommended service intervals. </a:t>
            </a:r>
          </a:p>
          <a:p>
            <a:endParaRPr lang="en-US" dirty="0"/>
          </a:p>
          <a:p>
            <a:r>
              <a:rPr lang="en-US" dirty="0"/>
              <a:t>Document all services that are completed in the FEMPR.</a:t>
            </a:r>
          </a:p>
          <a:p>
            <a:endParaRPr lang="en-US" dirty="0"/>
          </a:p>
          <a:p>
            <a:r>
              <a:rPr lang="en-US" dirty="0"/>
              <a:t>If not doing the work yourself, verify that the shop has completed the repairs/service correctly.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1F2C9B-9E4E-4D6F-A809-7D8ABBB4E98D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87461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Ceramic seal. </a:t>
            </a:r>
          </a:p>
          <a:p>
            <a:r>
              <a:rPr lang="en-US" dirty="0"/>
              <a:t>Left is ceramic part of seal assembly. The white part is the ceramic part with an </a:t>
            </a:r>
            <a:r>
              <a:rPr lang="en-US" dirty="0" err="1"/>
              <a:t>o-ring</a:t>
            </a:r>
            <a:r>
              <a:rPr lang="en-US" dirty="0"/>
              <a:t> outer seal.</a:t>
            </a:r>
          </a:p>
          <a:p>
            <a:r>
              <a:rPr lang="en-US" dirty="0"/>
              <a:t>The middle is the part that is glued to the pump shaft. The black part of that is a strong carbon ring that wears into the ceramic seal.</a:t>
            </a:r>
          </a:p>
          <a:p>
            <a:r>
              <a:rPr lang="en-US" dirty="0"/>
              <a:t>Right part is a spring to keep the sealing surfaces in good contact with each other. </a:t>
            </a:r>
          </a:p>
          <a:p>
            <a:endParaRPr lang="en-US" dirty="0"/>
          </a:p>
          <a:p>
            <a:r>
              <a:rPr lang="en-US" dirty="0"/>
              <a:t>Prolong cavitation of the pump can damage and break the sealing causing leaks. Water is used to cool the ceramic/carbon ring surfaces as shown in the following slide.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1F2C9B-9E4E-4D6F-A809-7D8ABBB4E98D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91612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1F2C9B-9E4E-4D6F-A809-7D8ABBB4E98D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3093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Discuss and demonstrate how to do a short-term winterization and what extra steps are required to do a full winterization. Maybe have the students discuss what would need to be done to do both. Then bring in the FEMPR and the pages to help them complete a proper winterization.</a:t>
            </a:r>
          </a:p>
          <a:p>
            <a:endParaRPr lang="en-US" dirty="0"/>
          </a:p>
          <a:p>
            <a:r>
              <a:rPr lang="en-US" dirty="0"/>
              <a:t>These can be work-stations or done to get the class out from the classroom with the help of cadre members.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1F2C9B-9E4E-4D6F-A809-7D8ABBB4E98D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9404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Discuss and demonstrate how to do a full winterization. Maybe have the students discuss what would need to be done to do both. When necessary? **prolonged exposure to freezing temps and end of fire season. Then bring in the FEMPR and the pages to help them complete a proper winterization.</a:t>
            </a:r>
          </a:p>
          <a:p>
            <a:endParaRPr lang="en-US" dirty="0"/>
          </a:p>
          <a:p>
            <a:r>
              <a:rPr lang="en-US" dirty="0"/>
              <a:t>These can be work-stations or done to get the class out from the classroom with the help of cadre members.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F2C9B-9E4E-4D6F-A809-7D8ABBB4E98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613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Recommended to perform calibrated flush at monthly intervals at minimum to reduce foam gelling in the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ADF348-2A86-4531-BD4E-BD8C0BBDAD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10349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may be completed at a work-station or as an outside activity. </a:t>
            </a:r>
          </a:p>
          <a:p>
            <a:endParaRPr lang="en-US" dirty="0"/>
          </a:p>
          <a:p>
            <a:r>
              <a:rPr lang="en-US" dirty="0"/>
              <a:t>(smaller groups have better interactions and tend to learn the steps better).</a:t>
            </a:r>
          </a:p>
          <a:p>
            <a:r>
              <a:rPr lang="en-US" dirty="0"/>
              <a:t>(walk the small groups thru the test without the pump motor running so everyone can hear then have a couple of students perform a pump test while being supervised)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1F2C9B-9E4E-4D6F-A809-7D8ABBB4E98D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7215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Purchasing information is in FEMPR – </a:t>
            </a:r>
            <a:r>
              <a:rPr lang="en-US" dirty="0" err="1"/>
              <a:t>Lakecorp</a:t>
            </a:r>
            <a:r>
              <a:rPr lang="en-US" dirty="0"/>
              <a:t> and Akron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DF348-2A86-4531-BD4E-BD8C0BBDAD47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7732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Group discussion question: What problems have you have encountered?</a:t>
            </a: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 a group discuss a couple of the problems presented and how to troubleshoot them if they are not covered below. Use cadre experience to explain possible causes.</a:t>
            </a:r>
          </a:p>
          <a:p>
            <a:endParaRPr lang="en-US" sz="1800" b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Utilize daily PM checks to troubleshoot issues. Have students present their findings and how they corrected the issues.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1F2C9B-9E4E-4D6F-A809-7D8ABBB4E98D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1452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 oil as required from the pump motor manufacturer. It’s a good idea to write with a permanent marker on the filter when the next service is due or when the last service was completed.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1F2C9B-9E4E-4D6F-A809-7D8ABBB4E98D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8210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DF348-2A86-4531-BD4E-BD8C0BBDAD4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065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 when doing oil change service.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1F2C9B-9E4E-4D6F-A809-7D8ABBB4E98D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0065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Lightly tap out filters away from open air intake system. </a:t>
            </a:r>
          </a:p>
          <a:p>
            <a:r>
              <a:rPr lang="en-US" dirty="0"/>
              <a:t>Never blow out an air filter!!! </a:t>
            </a:r>
          </a:p>
          <a:p>
            <a:r>
              <a:rPr lang="en-US" dirty="0"/>
              <a:t>Change as needed. </a:t>
            </a:r>
          </a:p>
          <a:p>
            <a:r>
              <a:rPr lang="en-US" dirty="0"/>
              <a:t>Check for dirt intrusion past the filter. </a:t>
            </a:r>
          </a:p>
          <a:p>
            <a:r>
              <a:rPr lang="en-US" dirty="0"/>
              <a:t>Air filters are cheaper that a new motor.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1F2C9B-9E4E-4D6F-A809-7D8ABBB4E98D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04690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Check operation, Hand primers tend to develop cracks in the rubber diaphragm and can leak or not pull a prime. Electrical primers may need to be rebuilt if the vanes get damaged.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1F2C9B-9E4E-4D6F-A809-7D8ABBB4E98D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56841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New/Different pump panels may be seen on our fire engines. Take some time to learn and train on how they operate.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1F2C9B-9E4E-4D6F-A809-7D8ABBB4E98D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17660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Check that gauges are working.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1F2C9B-9E4E-4D6F-A809-7D8ABBB4E98D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5921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1947BE1-D586-49AE-B2E6-EE426AA239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7532914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4C316E-D918-422D-AC5F-D93C59AB67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78" y="627016"/>
            <a:ext cx="6389027" cy="5601790"/>
          </a:xfrm>
        </p:spPr>
        <p:txBody>
          <a:bodyPr>
            <a:noAutofit/>
          </a:bodyPr>
          <a:lstStyle>
            <a:lvl1pPr algn="r">
              <a:lnSpc>
                <a:spcPct val="101000"/>
              </a:lnSpc>
              <a:spcBef>
                <a:spcPts val="700"/>
              </a:spcBef>
              <a:spcAft>
                <a:spcPts val="700"/>
              </a:spcAft>
              <a:defRPr sz="8000" baseline="0"/>
            </a:lvl1pPr>
          </a:lstStyle>
          <a:p>
            <a:r>
              <a:rPr lang="en-US" dirty="0"/>
              <a:t>Click to edit Master TEXT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B4012DC-9879-489B-B525-C474C5DD29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29797" y="627016"/>
            <a:ext cx="3199034" cy="5590903"/>
          </a:xfrm>
        </p:spPr>
        <p:txBody>
          <a:bodyPr anchor="ctr">
            <a:normAutofit/>
          </a:bodyPr>
          <a:lstStyle>
            <a:lvl1pPr>
              <a:defRPr lang="en-US" sz="2600" kern="1200" spc="50" baseline="0" dirty="0" smtClean="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7" name="Group 6" descr="slide number">
            <a:extLst>
              <a:ext uri="{FF2B5EF4-FFF2-40B4-BE49-F238E27FC236}">
                <a16:creationId xmlns:a16="http://schemas.microsoft.com/office/drawing/2014/main" id="{DD844699-8484-6213-0A62-EFEF2BE9B09F}"/>
              </a:ext>
            </a:extLst>
          </p:cNvPr>
          <p:cNvGrpSpPr/>
          <p:nvPr userDrawn="1"/>
        </p:nvGrpSpPr>
        <p:grpSpPr>
          <a:xfrm>
            <a:off x="11417808" y="6280404"/>
            <a:ext cx="393192" cy="393192"/>
            <a:chOff x="8522208" y="6258560"/>
            <a:chExt cx="393192" cy="393192"/>
          </a:xfrm>
        </p:grpSpPr>
        <p:sp>
          <p:nvSpPr>
            <p:cNvPr id="8" name="Oval 7" descr="oval">
              <a:extLst>
                <a:ext uri="{FF2B5EF4-FFF2-40B4-BE49-F238E27FC236}">
                  <a16:creationId xmlns:a16="http://schemas.microsoft.com/office/drawing/2014/main" id="{8828A94C-5563-57B6-066D-B9FB5C51C3CF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2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 descr="oval">
              <a:extLst>
                <a:ext uri="{FF2B5EF4-FFF2-40B4-BE49-F238E27FC236}">
                  <a16:creationId xmlns:a16="http://schemas.microsoft.com/office/drawing/2014/main" id="{A97E55D3-23E1-E729-4239-F8A88283FEB5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11" name="Rectangle 10" descr="slide number">
            <a:extLst>
              <a:ext uri="{FF2B5EF4-FFF2-40B4-BE49-F238E27FC236}">
                <a16:creationId xmlns:a16="http://schemas.microsoft.com/office/drawing/2014/main" id="{6E482329-148C-D00F-08FF-8B08B4F9DA52}"/>
              </a:ext>
            </a:extLst>
          </p:cNvPr>
          <p:cNvSpPr/>
          <p:nvPr userDrawn="1"/>
        </p:nvSpPr>
        <p:spPr>
          <a:xfrm>
            <a:off x="11452501" y="6346195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051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D984A150-581C-4608-9034-48767311A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09447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DF7571-A130-4054-9513-4BDAC9AE5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830" y="635000"/>
            <a:ext cx="5171770" cy="2039374"/>
          </a:xfrm>
        </p:spPr>
        <p:txBody>
          <a:bodyPr anchor="b">
            <a:noAutofit/>
          </a:bodyPr>
          <a:lstStyle>
            <a:lvl1pPr>
              <a:lnSpc>
                <a:spcPct val="101000"/>
              </a:lnSpc>
              <a:spcBef>
                <a:spcPts val="700"/>
              </a:spcBef>
              <a:spcAft>
                <a:spcPts val="700"/>
              </a:spcAft>
              <a:defRPr sz="6600" baseline="0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A27FA5-F6EE-4784-AC43-76381FC2CD9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1998" y="2911475"/>
            <a:ext cx="4500563" cy="3311525"/>
          </a:xfrm>
        </p:spPr>
        <p:txBody>
          <a:bodyPr>
            <a:normAutofit/>
          </a:bodyPr>
          <a:lstStyle>
            <a:lvl1pPr>
              <a:defRPr lang="en-US" sz="2200" kern="1200" spc="5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63FF0-1A91-4698-B12A-112D05373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094F8F4-63E4-4A00-8F98-09219DA987A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42113" y="639763"/>
            <a:ext cx="2198687" cy="25463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34D9F00-72E9-433A-9427-8DA07653B25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337675" y="638175"/>
            <a:ext cx="2198688" cy="25463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AD0C148-B6DB-4D32-B139-403A6AEC3DD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42113" y="3668713"/>
            <a:ext cx="2198687" cy="255428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D9D424B8-9E08-469D-88C8-019306CA382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337675" y="3668713"/>
            <a:ext cx="2198688" cy="25463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A8DC1-14F6-453B-A724-D6493F06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66D53-44B3-4F04-93FD-9756A601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3" name="Group 2" descr="slide number">
            <a:extLst>
              <a:ext uri="{FF2B5EF4-FFF2-40B4-BE49-F238E27FC236}">
                <a16:creationId xmlns:a16="http://schemas.microsoft.com/office/drawing/2014/main" id="{90963C76-57D8-05B2-BBAA-3FA56161C695}"/>
              </a:ext>
            </a:extLst>
          </p:cNvPr>
          <p:cNvGrpSpPr/>
          <p:nvPr userDrawn="1"/>
        </p:nvGrpSpPr>
        <p:grpSpPr>
          <a:xfrm>
            <a:off x="11417808" y="6280404"/>
            <a:ext cx="393192" cy="393192"/>
            <a:chOff x="8522208" y="6258560"/>
            <a:chExt cx="393192" cy="393192"/>
          </a:xfrm>
        </p:grpSpPr>
        <p:sp>
          <p:nvSpPr>
            <p:cNvPr id="4" name="Oval 3" descr="oval">
              <a:extLst>
                <a:ext uri="{FF2B5EF4-FFF2-40B4-BE49-F238E27FC236}">
                  <a16:creationId xmlns:a16="http://schemas.microsoft.com/office/drawing/2014/main" id="{5E905A9B-F24E-8298-92B2-00352441B663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2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 descr="oval">
              <a:extLst>
                <a:ext uri="{FF2B5EF4-FFF2-40B4-BE49-F238E27FC236}">
                  <a16:creationId xmlns:a16="http://schemas.microsoft.com/office/drawing/2014/main" id="{42F208EF-251F-B35F-F341-8A07CA3E8F51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10" name="Rectangle 9" descr="slide number">
            <a:extLst>
              <a:ext uri="{FF2B5EF4-FFF2-40B4-BE49-F238E27FC236}">
                <a16:creationId xmlns:a16="http://schemas.microsoft.com/office/drawing/2014/main" id="{D189FD43-66AD-BCCB-DC11-F87964DA5DF5}"/>
              </a:ext>
            </a:extLst>
          </p:cNvPr>
          <p:cNvSpPr/>
          <p:nvPr userDrawn="1"/>
        </p:nvSpPr>
        <p:spPr>
          <a:xfrm>
            <a:off x="11452501" y="6346195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925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9D15A25-1111-478B-8F77-D992652C7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990108" y="1225106"/>
            <a:ext cx="8201891" cy="39518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66A3D1-C594-4520-A142-F0D3F59C5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5193" y="3036762"/>
            <a:ext cx="7136064" cy="1700784"/>
          </a:xfrm>
        </p:spPr>
        <p:txBody>
          <a:bodyPr/>
          <a:lstStyle>
            <a:lvl1pPr>
              <a:lnSpc>
                <a:spcPct val="101000"/>
              </a:lnSpc>
              <a:spcBef>
                <a:spcPts val="700"/>
              </a:spcBef>
              <a:spcAft>
                <a:spcPts val="700"/>
              </a:spcAft>
              <a:defRPr baseline="0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2FBE291-E88A-44C5-884C-183EE7F67E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2804" y="1225484"/>
            <a:ext cx="4059934" cy="395180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1FF791A-8D73-49AD-8569-7F4FE1464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7779" y="5355583"/>
            <a:ext cx="2270162" cy="577153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cs typeface="Calibri"/>
              </a:rPr>
              <a:t>Click to edit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16F6145-A1AE-4CDA-AE26-E8FDEFAAB395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984437" y="5355583"/>
            <a:ext cx="2270162" cy="577153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cs typeface="Calibri"/>
              </a:rPr>
              <a:t>Click to edit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FDD02FA-6843-4E54-ACDC-AFEAFB4EFAA9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9421095" y="5355583"/>
            <a:ext cx="2270162" cy="577153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cs typeface="Calibri"/>
              </a:rPr>
              <a:t>Click to edit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B99AED-D702-41BF-B21E-9BFB06308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0120" y="6356350"/>
            <a:ext cx="3405051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74C4BB-67B0-4BF7-A7D4-4222652EDB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77512" y="6356350"/>
            <a:ext cx="3236976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52C385-1FC3-453C-952E-8DDB1B052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6" name="Group 5" descr="slide number">
            <a:extLst>
              <a:ext uri="{FF2B5EF4-FFF2-40B4-BE49-F238E27FC236}">
                <a16:creationId xmlns:a16="http://schemas.microsoft.com/office/drawing/2014/main" id="{9B94B5E9-C0A0-F1B8-385C-564CA5BBCC5A}"/>
              </a:ext>
            </a:extLst>
          </p:cNvPr>
          <p:cNvGrpSpPr/>
          <p:nvPr userDrawn="1"/>
        </p:nvGrpSpPr>
        <p:grpSpPr>
          <a:xfrm>
            <a:off x="11417808" y="6280404"/>
            <a:ext cx="393192" cy="393192"/>
            <a:chOff x="8522208" y="6258560"/>
            <a:chExt cx="393192" cy="393192"/>
          </a:xfrm>
        </p:grpSpPr>
        <p:sp>
          <p:nvSpPr>
            <p:cNvPr id="8" name="Oval 7" descr="oval">
              <a:extLst>
                <a:ext uri="{FF2B5EF4-FFF2-40B4-BE49-F238E27FC236}">
                  <a16:creationId xmlns:a16="http://schemas.microsoft.com/office/drawing/2014/main" id="{01A62755-C1B7-9CAF-7AAE-08E1ECC1973A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2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 descr="oval">
              <a:extLst>
                <a:ext uri="{FF2B5EF4-FFF2-40B4-BE49-F238E27FC236}">
                  <a16:creationId xmlns:a16="http://schemas.microsoft.com/office/drawing/2014/main" id="{BD00EBC2-75FB-BFA6-337A-EC9751799CEB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11" name="Rectangle 10" descr="slide number">
            <a:extLst>
              <a:ext uri="{FF2B5EF4-FFF2-40B4-BE49-F238E27FC236}">
                <a16:creationId xmlns:a16="http://schemas.microsoft.com/office/drawing/2014/main" id="{C3D03BA4-D442-84F8-E588-81F931E71EF5}"/>
              </a:ext>
            </a:extLst>
          </p:cNvPr>
          <p:cNvSpPr/>
          <p:nvPr userDrawn="1"/>
        </p:nvSpPr>
        <p:spPr>
          <a:xfrm>
            <a:off x="11452501" y="6346195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2454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 descr="slide title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effectLst/>
        </p:spPr>
        <p:txBody>
          <a:bodyPr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220" name="Rectangle 4" descr="slide subtitle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891923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ack map background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934"/>
            <a:ext cx="12192000" cy="6874933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6" name="Rectangle 5" descr="black rectangle"/>
          <p:cNvSpPr/>
          <p:nvPr userDrawn="1"/>
        </p:nvSpPr>
        <p:spPr bwMode="auto">
          <a:xfrm>
            <a:off x="0" y="1447800"/>
            <a:ext cx="12192000" cy="54102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Title 1" descr="slide title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24000"/>
          </a:xfrm>
        </p:spPr>
        <p:txBody>
          <a:bodyPr/>
          <a:lstStyle>
            <a:lvl1pPr>
              <a:defRPr sz="4800" b="0"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" name="Group 1" descr="slide number">
            <a:extLst>
              <a:ext uri="{FF2B5EF4-FFF2-40B4-BE49-F238E27FC236}">
                <a16:creationId xmlns:a16="http://schemas.microsoft.com/office/drawing/2014/main" id="{C0043F29-F6F2-FC8B-96BA-D48221C2CBE5}"/>
              </a:ext>
            </a:extLst>
          </p:cNvPr>
          <p:cNvGrpSpPr/>
          <p:nvPr userDrawn="1"/>
        </p:nvGrpSpPr>
        <p:grpSpPr>
          <a:xfrm>
            <a:off x="11417808" y="6280404"/>
            <a:ext cx="393192" cy="393192"/>
            <a:chOff x="8522208" y="6258560"/>
            <a:chExt cx="393192" cy="393192"/>
          </a:xfrm>
        </p:grpSpPr>
        <p:sp>
          <p:nvSpPr>
            <p:cNvPr id="3" name="Oval 2" descr="oval">
              <a:extLst>
                <a:ext uri="{FF2B5EF4-FFF2-40B4-BE49-F238E27FC236}">
                  <a16:creationId xmlns:a16="http://schemas.microsoft.com/office/drawing/2014/main" id="{7C348B24-18BA-7C99-0929-29A4590DC4DF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4" name="Oval 3" descr="oval">
              <a:extLst>
                <a:ext uri="{FF2B5EF4-FFF2-40B4-BE49-F238E27FC236}">
                  <a16:creationId xmlns:a16="http://schemas.microsoft.com/office/drawing/2014/main" id="{71510B2D-02ED-785E-D9DF-B2C9624A54BA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5" name="Rectangle 4" descr="slide number">
            <a:extLst>
              <a:ext uri="{FF2B5EF4-FFF2-40B4-BE49-F238E27FC236}">
                <a16:creationId xmlns:a16="http://schemas.microsoft.com/office/drawing/2014/main" id="{A996A6CB-D102-EA17-6EEC-AA364C6AC987}"/>
              </a:ext>
            </a:extLst>
          </p:cNvPr>
          <p:cNvSpPr/>
          <p:nvPr userDrawn="1"/>
        </p:nvSpPr>
        <p:spPr>
          <a:xfrm>
            <a:off x="11452501" y="6346195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0070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95648"/>
            <a:ext cx="10363200" cy="914400"/>
          </a:xfrm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061" y="1286890"/>
            <a:ext cx="4876800" cy="5418710"/>
          </a:xfrm>
        </p:spPr>
        <p:txBody>
          <a:bodyPr>
            <a:normAutofit/>
          </a:bodyPr>
          <a:lstStyle>
            <a:lvl1pPr marL="365760" indent="-365760">
              <a:defRPr sz="2800"/>
            </a:lvl1pPr>
            <a:lvl2pPr marL="731520" indent="-365760">
              <a:buFont typeface="Courier New" panose="02070309020205020404" pitchFamily="49" charset="0"/>
              <a:buChar char="o"/>
              <a:defRPr sz="2400"/>
            </a:lvl2pPr>
            <a:lvl3pPr marL="1097280" indent="-365760">
              <a:buFont typeface="Rockwell" panose="02060603020205020403" pitchFamily="18" charset="0"/>
              <a:buChar char="–"/>
              <a:defRPr sz="2000"/>
            </a:lvl3pPr>
            <a:lvl4pPr marL="1463040" indent="-365760">
              <a:buFont typeface="Arial" panose="020B0604020202020204" pitchFamily="34" charset="0"/>
              <a:buChar char="•"/>
              <a:defRPr sz="2000"/>
            </a:lvl4pPr>
            <a:lvl5pPr marL="1828800" indent="-365760">
              <a:buFont typeface="Rockwell" panose="02060603020205020403" pitchFamily="18" charset="0"/>
              <a:buChar char="◊"/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6400800" y="1286890"/>
            <a:ext cx="4876800" cy="5418710"/>
          </a:xfrm>
        </p:spPr>
        <p:txBody>
          <a:bodyPr>
            <a:normAutofit/>
          </a:bodyPr>
          <a:lstStyle>
            <a:lvl1pPr marL="365760" indent="-365760">
              <a:defRPr sz="2800"/>
            </a:lvl1pPr>
            <a:lvl2pPr marL="731520" indent="-365760">
              <a:buFont typeface="Courier New" panose="02070309020205020404" pitchFamily="49" charset="0"/>
              <a:buChar char="o"/>
              <a:defRPr sz="2400"/>
            </a:lvl2pPr>
            <a:lvl3pPr marL="1097280" indent="-365760">
              <a:buFont typeface="Rockwell" panose="02060603020205020403" pitchFamily="18" charset="0"/>
              <a:buChar char="–"/>
              <a:defRPr sz="2000"/>
            </a:lvl3pPr>
            <a:lvl4pPr marL="1463040" indent="-365760">
              <a:buFont typeface="Arial" panose="020B0604020202020204" pitchFamily="34" charset="0"/>
              <a:buChar char="•"/>
              <a:defRPr sz="2000"/>
            </a:lvl4pPr>
            <a:lvl5pPr marL="1828800" indent="-365760">
              <a:buFont typeface="Rockwell" panose="02060603020205020403" pitchFamily="18" charset="0"/>
              <a:buChar char="◊"/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23610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95648"/>
            <a:ext cx="10363200" cy="914400"/>
          </a:xfrm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061" y="1286890"/>
            <a:ext cx="4876800" cy="5418710"/>
          </a:xfrm>
        </p:spPr>
        <p:txBody>
          <a:bodyPr>
            <a:normAutofit/>
          </a:bodyPr>
          <a:lstStyle>
            <a:lvl1pPr marL="365760" indent="-365760">
              <a:defRPr sz="2800"/>
            </a:lvl1pPr>
            <a:lvl2pPr marL="731520" indent="-365760">
              <a:buFont typeface="Courier New" panose="02070309020205020404" pitchFamily="49" charset="0"/>
              <a:buChar char="o"/>
              <a:defRPr sz="2400"/>
            </a:lvl2pPr>
            <a:lvl3pPr marL="1097280" indent="-365760">
              <a:buFont typeface="Rockwell" panose="02060603020205020403" pitchFamily="18" charset="0"/>
              <a:buChar char="–"/>
              <a:defRPr sz="2000"/>
            </a:lvl3pPr>
            <a:lvl4pPr marL="1463040" indent="-365760">
              <a:buFont typeface="Arial" panose="020B0604020202020204" pitchFamily="34" charset="0"/>
              <a:buChar char="•"/>
              <a:defRPr sz="2000"/>
            </a:lvl4pPr>
            <a:lvl5pPr marL="1828800" indent="-365760">
              <a:buFont typeface="Rockwell" panose="02060603020205020403" pitchFamily="18" charset="0"/>
              <a:buChar char="◊"/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6400800" y="1286890"/>
            <a:ext cx="4876800" cy="5418710"/>
          </a:xfrm>
        </p:spPr>
        <p:txBody>
          <a:bodyPr>
            <a:normAutofit/>
          </a:bodyPr>
          <a:lstStyle>
            <a:lvl1pPr marL="365760" indent="-365760">
              <a:defRPr sz="2800"/>
            </a:lvl1pPr>
            <a:lvl2pPr marL="731520" indent="-365760">
              <a:buFont typeface="Courier New" panose="02070309020205020404" pitchFamily="49" charset="0"/>
              <a:buChar char="o"/>
              <a:defRPr sz="2400"/>
            </a:lvl2pPr>
            <a:lvl3pPr marL="1097280" indent="-365760">
              <a:buFont typeface="Rockwell" panose="02060603020205020403" pitchFamily="18" charset="0"/>
              <a:buChar char="–"/>
              <a:defRPr sz="2000"/>
            </a:lvl3pPr>
            <a:lvl4pPr marL="1463040" indent="-365760">
              <a:buFont typeface="Arial" panose="020B0604020202020204" pitchFamily="34" charset="0"/>
              <a:buChar char="•"/>
              <a:defRPr sz="2000"/>
            </a:lvl4pPr>
            <a:lvl5pPr marL="1828800" indent="-365760">
              <a:buFont typeface="Rockwell" panose="02060603020205020403" pitchFamily="18" charset="0"/>
              <a:buChar char="◊"/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21107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95648"/>
            <a:ext cx="10363200" cy="914400"/>
          </a:xfrm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061" y="1286890"/>
            <a:ext cx="4876800" cy="5418710"/>
          </a:xfrm>
        </p:spPr>
        <p:txBody>
          <a:bodyPr>
            <a:normAutofit/>
          </a:bodyPr>
          <a:lstStyle>
            <a:lvl1pPr marL="365760" indent="-365760">
              <a:defRPr sz="2800"/>
            </a:lvl1pPr>
            <a:lvl2pPr marL="731520" indent="-365760">
              <a:buFont typeface="Courier New" panose="02070309020205020404" pitchFamily="49" charset="0"/>
              <a:buChar char="o"/>
              <a:defRPr sz="2400"/>
            </a:lvl2pPr>
            <a:lvl3pPr marL="1097280" indent="-365760">
              <a:buFont typeface="Rockwell" panose="02060603020205020403" pitchFamily="18" charset="0"/>
              <a:buChar char="–"/>
              <a:defRPr sz="2000"/>
            </a:lvl3pPr>
            <a:lvl4pPr marL="1463040" indent="-365760">
              <a:buFont typeface="Arial" panose="020B0604020202020204" pitchFamily="34" charset="0"/>
              <a:buChar char="•"/>
              <a:defRPr sz="2000"/>
            </a:lvl4pPr>
            <a:lvl5pPr marL="1828800" indent="-365760">
              <a:buFont typeface="Rockwell" panose="02060603020205020403" pitchFamily="18" charset="0"/>
              <a:buChar char="◊"/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6400800" y="1286890"/>
            <a:ext cx="4876800" cy="5418710"/>
          </a:xfrm>
        </p:spPr>
        <p:txBody>
          <a:bodyPr>
            <a:normAutofit/>
          </a:bodyPr>
          <a:lstStyle>
            <a:lvl1pPr marL="365760" indent="-365760">
              <a:defRPr sz="2800"/>
            </a:lvl1pPr>
            <a:lvl2pPr marL="731520" indent="-365760">
              <a:buFont typeface="Courier New" panose="02070309020205020404" pitchFamily="49" charset="0"/>
              <a:buChar char="o"/>
              <a:defRPr sz="2400"/>
            </a:lvl2pPr>
            <a:lvl3pPr marL="1097280" indent="-365760">
              <a:buFont typeface="Rockwell" panose="02060603020205020403" pitchFamily="18" charset="0"/>
              <a:buChar char="–"/>
              <a:defRPr sz="2000"/>
            </a:lvl3pPr>
            <a:lvl4pPr marL="1463040" indent="-365760">
              <a:buFont typeface="Arial" panose="020B0604020202020204" pitchFamily="34" charset="0"/>
              <a:buChar char="•"/>
              <a:defRPr sz="2000"/>
            </a:lvl4pPr>
            <a:lvl5pPr marL="1828800" indent="-365760">
              <a:buFont typeface="Rockwell" panose="02060603020205020403" pitchFamily="18" charset="0"/>
              <a:buChar char="◊"/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14194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1947BE1-D586-49AE-B2E6-EE426AA239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7532914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4C316E-D918-422D-AC5F-D93C59AB67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78" y="627016"/>
            <a:ext cx="6389027" cy="5601790"/>
          </a:xfrm>
        </p:spPr>
        <p:txBody>
          <a:bodyPr>
            <a:noAutofit/>
          </a:bodyPr>
          <a:lstStyle>
            <a:lvl1pPr algn="r">
              <a:lnSpc>
                <a:spcPct val="101000"/>
              </a:lnSpc>
              <a:spcBef>
                <a:spcPts val="700"/>
              </a:spcBef>
              <a:spcAft>
                <a:spcPts val="700"/>
              </a:spcAft>
              <a:defRPr sz="8000" baseline="0"/>
            </a:lvl1pPr>
          </a:lstStyle>
          <a:p>
            <a:r>
              <a:rPr lang="en-US" dirty="0"/>
              <a:t>Click to edit Master TEXT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B4012DC-9879-489B-B525-C474C5DD29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29797" y="627016"/>
            <a:ext cx="3199034" cy="5590903"/>
          </a:xfrm>
        </p:spPr>
        <p:txBody>
          <a:bodyPr anchor="ctr">
            <a:normAutofit/>
          </a:bodyPr>
          <a:lstStyle>
            <a:lvl1pPr>
              <a:defRPr lang="en-US" sz="2600" kern="1200" spc="50" baseline="0" dirty="0" smtClean="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3" name="Group 2" descr="slide number">
            <a:extLst>
              <a:ext uri="{FF2B5EF4-FFF2-40B4-BE49-F238E27FC236}">
                <a16:creationId xmlns:a16="http://schemas.microsoft.com/office/drawing/2014/main" id="{B4C16F7F-D975-E41D-B78B-6FA7C339695F}"/>
              </a:ext>
            </a:extLst>
          </p:cNvPr>
          <p:cNvGrpSpPr/>
          <p:nvPr userDrawn="1"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4" name="Oval 3" descr="oval">
              <a:extLst>
                <a:ext uri="{FF2B5EF4-FFF2-40B4-BE49-F238E27FC236}">
                  <a16:creationId xmlns:a16="http://schemas.microsoft.com/office/drawing/2014/main" id="{22839BF9-8AF9-3720-E2F3-A3F74B3C8492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2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5" name="Oval 4" descr="oval">
              <a:extLst>
                <a:ext uri="{FF2B5EF4-FFF2-40B4-BE49-F238E27FC236}">
                  <a16:creationId xmlns:a16="http://schemas.microsoft.com/office/drawing/2014/main" id="{04423E09-587B-6C26-076A-C801F854632C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Rectangle 5" descr="slide number">
            <a:extLst>
              <a:ext uri="{FF2B5EF4-FFF2-40B4-BE49-F238E27FC236}">
                <a16:creationId xmlns:a16="http://schemas.microsoft.com/office/drawing/2014/main" id="{92932B8C-8164-D6A9-8955-37E54C92F84D}"/>
              </a:ext>
            </a:extLst>
          </p:cNvPr>
          <p:cNvSpPr/>
          <p:nvPr userDrawn="1"/>
        </p:nvSpPr>
        <p:spPr>
          <a:xfrm>
            <a:off x="11668401" y="6349751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8899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9D15A25-1111-478B-8F77-D992652C7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264985"/>
            <a:ext cx="5297764" cy="39521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93472D-332A-4010-9FEA-8E1E9AE7E1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6213" y="336958"/>
            <a:ext cx="10616187" cy="1700784"/>
          </a:xfrm>
        </p:spPr>
        <p:txBody>
          <a:bodyPr/>
          <a:lstStyle>
            <a:lvl1pPr>
              <a:lnSpc>
                <a:spcPct val="101000"/>
              </a:lnSpc>
              <a:spcBef>
                <a:spcPts val="700"/>
              </a:spcBef>
              <a:spcAft>
                <a:spcPts val="700"/>
              </a:spcAft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TEXT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1FF791A-8D73-49AD-8569-7F4FE14648E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60120" y="2587752"/>
            <a:ext cx="3694176" cy="3258102"/>
          </a:xfr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cs typeface="Calibri"/>
              </a:rPr>
              <a:t>Click to edit master text style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9D1BED5-2D39-40ED-92F5-CF06BE8A75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97764" y="2265363"/>
            <a:ext cx="3479524" cy="395128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2FBE291-E88A-44C5-884C-183EE7F67E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77288" y="2265363"/>
            <a:ext cx="3414712" cy="395128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B99AED-D702-41BF-B21E-9BFB06308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0121" y="6356350"/>
            <a:ext cx="3353262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74C4BB-67B0-4BF7-A7D4-4222652EDB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77512" y="6356350"/>
            <a:ext cx="3236976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52C385-1FC3-453C-952E-8DDB1B052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6" name="Group 5" descr="slide number">
            <a:extLst>
              <a:ext uri="{FF2B5EF4-FFF2-40B4-BE49-F238E27FC236}">
                <a16:creationId xmlns:a16="http://schemas.microsoft.com/office/drawing/2014/main" id="{11C04626-52EB-1827-66F1-E6362168D3B7}"/>
              </a:ext>
            </a:extLst>
          </p:cNvPr>
          <p:cNvGrpSpPr/>
          <p:nvPr userDrawn="1"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8" name="Oval 7" descr="oval">
              <a:extLst>
                <a:ext uri="{FF2B5EF4-FFF2-40B4-BE49-F238E27FC236}">
                  <a16:creationId xmlns:a16="http://schemas.microsoft.com/office/drawing/2014/main" id="{DDC9BF06-B9C6-98CB-9E41-22631EB5C5A9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2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 descr="oval">
              <a:extLst>
                <a:ext uri="{FF2B5EF4-FFF2-40B4-BE49-F238E27FC236}">
                  <a16:creationId xmlns:a16="http://schemas.microsoft.com/office/drawing/2014/main" id="{3C7799EE-E848-95A3-C3F2-920C1DC16A47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11" name="Rectangle 10" descr="slide number">
            <a:extLst>
              <a:ext uri="{FF2B5EF4-FFF2-40B4-BE49-F238E27FC236}">
                <a16:creationId xmlns:a16="http://schemas.microsoft.com/office/drawing/2014/main" id="{33563960-320B-E0DF-5CDD-6F4B10B4D681}"/>
              </a:ext>
            </a:extLst>
          </p:cNvPr>
          <p:cNvSpPr/>
          <p:nvPr userDrawn="1"/>
        </p:nvSpPr>
        <p:spPr>
          <a:xfrm>
            <a:off x="11668401" y="6349751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4220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D984A150-581C-4608-9034-48767311A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09447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E19D4B2-6593-465B-9A8E-03DFC9434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0438" y="317499"/>
            <a:ext cx="4500737" cy="2095501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 sz="5400" dirty="0"/>
              <a:t>Click to edit master text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309CC8E-0532-4674-9535-1514DA3C14B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60438" y="2587625"/>
            <a:ext cx="4500737" cy="35941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  <a:cs typeface="Calibri"/>
              </a:rPr>
              <a:t>Click to edit master text style</a:t>
            </a:r>
          </a:p>
        </p:txBody>
      </p:sp>
      <p:sp>
        <p:nvSpPr>
          <p:cNvPr id="15" name="Footer Placeholder 8">
            <a:extLst>
              <a:ext uri="{FF2B5EF4-FFF2-40B4-BE49-F238E27FC236}">
                <a16:creationId xmlns:a16="http://schemas.microsoft.com/office/drawing/2014/main" id="{A468A676-C4AD-4F50-936D-1C858E8136CE}"/>
              </a:ext>
            </a:extLst>
          </p:cNvPr>
          <p:cNvSpPr txBox="1">
            <a:spLocks/>
          </p:cNvSpPr>
          <p:nvPr userDrawn="1"/>
        </p:nvSpPr>
        <p:spPr>
          <a:xfrm>
            <a:off x="960438" y="6356350"/>
            <a:ext cx="4981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kern="1200" cap="all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Sample Footer Text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537098-0CB9-40F0-99EE-35DF790670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4474" y="0"/>
            <a:ext cx="3046351" cy="34283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B54A389-080E-45CE-8275-215B7C9B58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48763" y="0"/>
            <a:ext cx="3048000" cy="3429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F5006F58-5D95-4392-9D32-BE333EA549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02350" y="3429000"/>
            <a:ext cx="6076950" cy="3429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A8DC1-14F6-453B-A724-D6493F06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66D53-44B3-4F04-93FD-9756A601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2" name="Group 1" descr="slide number">
            <a:extLst>
              <a:ext uri="{FF2B5EF4-FFF2-40B4-BE49-F238E27FC236}">
                <a16:creationId xmlns:a16="http://schemas.microsoft.com/office/drawing/2014/main" id="{6DFFB343-C137-B8C3-CAF9-00C148A73181}"/>
              </a:ext>
            </a:extLst>
          </p:cNvPr>
          <p:cNvGrpSpPr/>
          <p:nvPr userDrawn="1"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4" name="Oval 3" descr="oval">
              <a:extLst>
                <a:ext uri="{FF2B5EF4-FFF2-40B4-BE49-F238E27FC236}">
                  <a16:creationId xmlns:a16="http://schemas.microsoft.com/office/drawing/2014/main" id="{D52118E9-E3CD-F97F-2540-BD27B356945D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2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6" name="Oval 5" descr="oval">
              <a:extLst>
                <a:ext uri="{FF2B5EF4-FFF2-40B4-BE49-F238E27FC236}">
                  <a16:creationId xmlns:a16="http://schemas.microsoft.com/office/drawing/2014/main" id="{42D1526E-7C8D-95DF-B09F-7059EE9A9904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9" name="Rectangle 8" descr="slide number">
            <a:extLst>
              <a:ext uri="{FF2B5EF4-FFF2-40B4-BE49-F238E27FC236}">
                <a16:creationId xmlns:a16="http://schemas.microsoft.com/office/drawing/2014/main" id="{31E619F6-93BE-B48A-8323-E3557D2079EE}"/>
              </a:ext>
            </a:extLst>
          </p:cNvPr>
          <p:cNvSpPr/>
          <p:nvPr userDrawn="1"/>
        </p:nvSpPr>
        <p:spPr>
          <a:xfrm>
            <a:off x="11668401" y="6349751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57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9D15A25-1111-478B-8F77-D992652C7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264985"/>
            <a:ext cx="5297764" cy="39521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93472D-332A-4010-9FEA-8E1E9AE7E1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6213" y="336958"/>
            <a:ext cx="10616187" cy="1700784"/>
          </a:xfrm>
        </p:spPr>
        <p:txBody>
          <a:bodyPr/>
          <a:lstStyle>
            <a:lvl1pPr>
              <a:lnSpc>
                <a:spcPct val="101000"/>
              </a:lnSpc>
              <a:spcBef>
                <a:spcPts val="700"/>
              </a:spcBef>
              <a:spcAft>
                <a:spcPts val="700"/>
              </a:spcAft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TEXT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1FF791A-8D73-49AD-8569-7F4FE14648E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60120" y="2587752"/>
            <a:ext cx="3694176" cy="3258102"/>
          </a:xfr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cs typeface="Calibri"/>
              </a:rPr>
              <a:t>Click to edit master text style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9D1BED5-2D39-40ED-92F5-CF06BE8A75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97764" y="2265363"/>
            <a:ext cx="3479524" cy="395128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2FBE291-E88A-44C5-884C-183EE7F67E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77288" y="2265363"/>
            <a:ext cx="3414712" cy="395128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B99AED-D702-41BF-B21E-9BFB06308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0121" y="6356350"/>
            <a:ext cx="3353262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74C4BB-67B0-4BF7-A7D4-4222652EDB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77512" y="6356350"/>
            <a:ext cx="3236976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52C385-1FC3-453C-952E-8DDB1B052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6" name="Group 5" descr="slide number">
            <a:extLst>
              <a:ext uri="{FF2B5EF4-FFF2-40B4-BE49-F238E27FC236}">
                <a16:creationId xmlns:a16="http://schemas.microsoft.com/office/drawing/2014/main" id="{BCE20FA2-80E7-5E3F-563A-07424F621EB6}"/>
              </a:ext>
            </a:extLst>
          </p:cNvPr>
          <p:cNvGrpSpPr/>
          <p:nvPr userDrawn="1"/>
        </p:nvGrpSpPr>
        <p:grpSpPr>
          <a:xfrm>
            <a:off x="11417808" y="6280404"/>
            <a:ext cx="393192" cy="393192"/>
            <a:chOff x="8522208" y="6258560"/>
            <a:chExt cx="393192" cy="393192"/>
          </a:xfrm>
        </p:grpSpPr>
        <p:sp>
          <p:nvSpPr>
            <p:cNvPr id="8" name="Oval 7" descr="oval">
              <a:extLst>
                <a:ext uri="{FF2B5EF4-FFF2-40B4-BE49-F238E27FC236}">
                  <a16:creationId xmlns:a16="http://schemas.microsoft.com/office/drawing/2014/main" id="{902DB139-ECD0-06B9-16BB-B582742F31AA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2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 descr="oval">
              <a:extLst>
                <a:ext uri="{FF2B5EF4-FFF2-40B4-BE49-F238E27FC236}">
                  <a16:creationId xmlns:a16="http://schemas.microsoft.com/office/drawing/2014/main" id="{2B92AEEC-7FF6-5A97-E333-8410B0C63FF9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11" name="Rectangle 10" descr="slide number">
            <a:extLst>
              <a:ext uri="{FF2B5EF4-FFF2-40B4-BE49-F238E27FC236}">
                <a16:creationId xmlns:a16="http://schemas.microsoft.com/office/drawing/2014/main" id="{B4508843-BCF2-ED6A-E9EB-6697BD98E534}"/>
              </a:ext>
            </a:extLst>
          </p:cNvPr>
          <p:cNvSpPr/>
          <p:nvPr userDrawn="1"/>
        </p:nvSpPr>
        <p:spPr>
          <a:xfrm>
            <a:off x="11452501" y="6346195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9075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1E0804-8E9E-4C6E-B18D-44FE715B2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42249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278AA1-17A5-44BF-8791-EACDA31F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768096"/>
            <a:ext cx="10268712" cy="3136392"/>
          </a:xfrm>
        </p:spPr>
        <p:txBody>
          <a:bodyPr anchor="b">
            <a:normAutofit/>
          </a:bodyPr>
          <a:lstStyle>
            <a:lvl1pPr>
              <a:defRPr sz="7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203A5-DA79-4778-AB85-150365748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4544568"/>
            <a:ext cx="10268712" cy="1545336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9" name="Group 8" descr="slide number">
            <a:extLst>
              <a:ext uri="{FF2B5EF4-FFF2-40B4-BE49-F238E27FC236}">
                <a16:creationId xmlns:a16="http://schemas.microsoft.com/office/drawing/2014/main" id="{75083799-90CF-058C-5181-DEC2378BA349}"/>
              </a:ext>
            </a:extLst>
          </p:cNvPr>
          <p:cNvGrpSpPr/>
          <p:nvPr userDrawn="1"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10" name="Oval 9" descr="oval">
              <a:extLst>
                <a:ext uri="{FF2B5EF4-FFF2-40B4-BE49-F238E27FC236}">
                  <a16:creationId xmlns:a16="http://schemas.microsoft.com/office/drawing/2014/main" id="{90CD945B-8FFB-7AC3-3F9F-7C2ED0841762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2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 descr="oval">
              <a:extLst>
                <a:ext uri="{FF2B5EF4-FFF2-40B4-BE49-F238E27FC236}">
                  <a16:creationId xmlns:a16="http://schemas.microsoft.com/office/drawing/2014/main" id="{1A2AA3F3-407A-96A9-DE2D-9FDF457DDB81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12" name="Rectangle 11" descr="slide number">
            <a:extLst>
              <a:ext uri="{FF2B5EF4-FFF2-40B4-BE49-F238E27FC236}">
                <a16:creationId xmlns:a16="http://schemas.microsoft.com/office/drawing/2014/main" id="{F3E3BE67-1FBE-D145-E790-AB99F6F50DEA}"/>
              </a:ext>
            </a:extLst>
          </p:cNvPr>
          <p:cNvSpPr/>
          <p:nvPr userDrawn="1"/>
        </p:nvSpPr>
        <p:spPr>
          <a:xfrm>
            <a:off x="11668401" y="6349751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9388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80910-921F-4143-AB01-0F0AFC290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182FC-5A0B-4C24-A6ED-990ED5BA9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5F1358-C731-465B-BCB1-2CCBFD6EC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0120" y="6356350"/>
            <a:ext cx="3236976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6172F4-3DB0-4AE3-8926-081B78034C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77512" y="6356350"/>
            <a:ext cx="3236976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59536-57D3-4C8A-A207-568465A32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2172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D984A150-581C-4608-9034-48767311A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57345" y="0"/>
            <a:ext cx="753465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E19D4B2-6593-465B-9A8E-03DFC9434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5771" y="1004205"/>
            <a:ext cx="6096000" cy="3725183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 sz="5400" dirty="0"/>
              <a:t>Click to edit master text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537098-0CB9-40F0-99EE-35DF790670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7345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Footer Placeholder 8">
            <a:extLst>
              <a:ext uri="{FF2B5EF4-FFF2-40B4-BE49-F238E27FC236}">
                <a16:creationId xmlns:a16="http://schemas.microsoft.com/office/drawing/2014/main" id="{A468A676-C4AD-4F50-936D-1C858E8136CE}"/>
              </a:ext>
            </a:extLst>
          </p:cNvPr>
          <p:cNvSpPr txBox="1">
            <a:spLocks/>
          </p:cNvSpPr>
          <p:nvPr userDrawn="1"/>
        </p:nvSpPr>
        <p:spPr>
          <a:xfrm>
            <a:off x="960438" y="6356350"/>
            <a:ext cx="4981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kern="1200" cap="all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Sample Footer Text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309CC8E-0532-4674-9535-1514DA3C14B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55771" y="4865914"/>
            <a:ext cx="6096000" cy="532038"/>
          </a:xfrm>
        </p:spPr>
        <p:txBody>
          <a:bodyPr anchor="ctr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  <a:cs typeface="Calibri"/>
              </a:rPr>
              <a:t>Click to edit master text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A8DC1-14F6-453B-A724-D6493F06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66D53-44B3-4F04-93FD-9756A601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Group 1" descr="slide number">
            <a:extLst>
              <a:ext uri="{FF2B5EF4-FFF2-40B4-BE49-F238E27FC236}">
                <a16:creationId xmlns:a16="http://schemas.microsoft.com/office/drawing/2014/main" id="{BF0C0400-1913-110D-EBD4-F6BA2D173BDA}"/>
              </a:ext>
            </a:extLst>
          </p:cNvPr>
          <p:cNvGrpSpPr/>
          <p:nvPr userDrawn="1"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4" name="Oval 3" descr="oval">
              <a:extLst>
                <a:ext uri="{FF2B5EF4-FFF2-40B4-BE49-F238E27FC236}">
                  <a16:creationId xmlns:a16="http://schemas.microsoft.com/office/drawing/2014/main" id="{187C4093-B575-E033-B66F-71CA41EBD86B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2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6" name="Oval 5" descr="oval">
              <a:extLst>
                <a:ext uri="{FF2B5EF4-FFF2-40B4-BE49-F238E27FC236}">
                  <a16:creationId xmlns:a16="http://schemas.microsoft.com/office/drawing/2014/main" id="{DD885652-D984-F120-87B7-532C2F010E9A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8" name="Rectangle 7" descr="slide number">
            <a:extLst>
              <a:ext uri="{FF2B5EF4-FFF2-40B4-BE49-F238E27FC236}">
                <a16:creationId xmlns:a16="http://schemas.microsoft.com/office/drawing/2014/main" id="{80D243CB-EAC7-EC20-452B-C557341BEE4C}"/>
              </a:ext>
            </a:extLst>
          </p:cNvPr>
          <p:cNvSpPr/>
          <p:nvPr userDrawn="1"/>
        </p:nvSpPr>
        <p:spPr>
          <a:xfrm>
            <a:off x="11668401" y="6349751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3555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7BA0-DC57-452F-85B7-C979AA690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91DF4D9E-FD4F-4244-ACD6-44EC4C0494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66800" y="3048000"/>
            <a:ext cx="1790700" cy="17907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44F5B526-8975-4F7C-B558-830FCEE068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21762" y="3048000"/>
            <a:ext cx="1790700" cy="17907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ED20DBB5-D24E-40D6-AFFB-428692A51AD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76021" y="3048000"/>
            <a:ext cx="1790700" cy="17907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F6F7262C-3E29-4219-AF83-B7A71B97A13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334500" y="3048000"/>
            <a:ext cx="1790700" cy="17907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53861F78-BD42-4F29-8487-1641CFD0391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66800" y="5124103"/>
            <a:ext cx="1790700" cy="350292"/>
          </a:xfrm>
        </p:spPr>
        <p:txBody>
          <a:bodyPr>
            <a:normAutofit/>
          </a:bodyPr>
          <a:lstStyle>
            <a:lvl1pPr algn="ctr"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FFAB1F8B-1CEE-4068-86DE-561A12A041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66800" y="5458421"/>
            <a:ext cx="1790700" cy="350292"/>
          </a:xfrm>
        </p:spPr>
        <p:txBody>
          <a:bodyPr>
            <a:noAutofit/>
          </a:bodyPr>
          <a:lstStyle>
            <a:lvl1pPr algn="ctr"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D5AE44CD-B78E-4EE2-B0F2-E0D436C2BA1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821762" y="5124103"/>
            <a:ext cx="1790700" cy="350292"/>
          </a:xfrm>
        </p:spPr>
        <p:txBody>
          <a:bodyPr>
            <a:normAutofit/>
          </a:bodyPr>
          <a:lstStyle>
            <a:lvl1pPr algn="ctr"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1" name="Text Placeholder 27">
            <a:extLst>
              <a:ext uri="{FF2B5EF4-FFF2-40B4-BE49-F238E27FC236}">
                <a16:creationId xmlns:a16="http://schemas.microsoft.com/office/drawing/2014/main" id="{3C4FE2DB-091F-4F7A-B6B6-9A6F22AC0B5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21762" y="5458421"/>
            <a:ext cx="1790700" cy="350292"/>
          </a:xfrm>
        </p:spPr>
        <p:txBody>
          <a:bodyPr>
            <a:noAutofit/>
          </a:bodyPr>
          <a:lstStyle>
            <a:lvl1pPr algn="ctr"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2" name="Text Placeholder 27">
            <a:extLst>
              <a:ext uri="{FF2B5EF4-FFF2-40B4-BE49-F238E27FC236}">
                <a16:creationId xmlns:a16="http://schemas.microsoft.com/office/drawing/2014/main" id="{3A3F9D5D-A5CF-482B-A14C-E5BFADB76F7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576021" y="5124103"/>
            <a:ext cx="1790700" cy="350292"/>
          </a:xfrm>
        </p:spPr>
        <p:txBody>
          <a:bodyPr>
            <a:normAutofit/>
          </a:bodyPr>
          <a:lstStyle>
            <a:lvl1pPr algn="ctr"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3" name="Text Placeholder 27">
            <a:extLst>
              <a:ext uri="{FF2B5EF4-FFF2-40B4-BE49-F238E27FC236}">
                <a16:creationId xmlns:a16="http://schemas.microsoft.com/office/drawing/2014/main" id="{A4F265B4-1FBB-4396-A938-862D45713AE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76021" y="5458421"/>
            <a:ext cx="1790700" cy="350292"/>
          </a:xfrm>
        </p:spPr>
        <p:txBody>
          <a:bodyPr>
            <a:noAutofit/>
          </a:bodyPr>
          <a:lstStyle>
            <a:lvl1pPr algn="ctr"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4" name="Text Placeholder 27">
            <a:extLst>
              <a:ext uri="{FF2B5EF4-FFF2-40B4-BE49-F238E27FC236}">
                <a16:creationId xmlns:a16="http://schemas.microsoft.com/office/drawing/2014/main" id="{AC1BA7DC-98B0-4261-8F1E-8101FB5D480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334500" y="5124103"/>
            <a:ext cx="1790700" cy="350292"/>
          </a:xfrm>
        </p:spPr>
        <p:txBody>
          <a:bodyPr>
            <a:normAutofit/>
          </a:bodyPr>
          <a:lstStyle>
            <a:lvl1pPr algn="ctr"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5" name="Text Placeholder 27">
            <a:extLst>
              <a:ext uri="{FF2B5EF4-FFF2-40B4-BE49-F238E27FC236}">
                <a16:creationId xmlns:a16="http://schemas.microsoft.com/office/drawing/2014/main" id="{2E4EF69E-34E2-46FF-A0FA-3F136396D3E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334500" y="5458421"/>
            <a:ext cx="1790700" cy="350292"/>
          </a:xfrm>
        </p:spPr>
        <p:txBody>
          <a:bodyPr>
            <a:noAutofit/>
          </a:bodyPr>
          <a:lstStyle>
            <a:lvl1pPr algn="ctr"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E945AB7-1A32-4516-ABF9-B40958AE2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0120" y="6356350"/>
            <a:ext cx="3417916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1C53797-8D72-4774-AC93-EB9FDD650C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77512" y="6356350"/>
            <a:ext cx="3236976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2923C3-1D67-4089-A6B1-9A10315E8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8728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B62259C-ADDF-4293-AD3B-AB2E04A7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7D32C-166A-4FBE-B24D-C25769095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1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EC567-F249-462A-B71A-9C40D50E2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0120" y="3594538"/>
            <a:ext cx="4818888" cy="2586806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/>
            </a:lvl1pPr>
            <a:lvl2pPr>
              <a:defRPr sz="1800"/>
            </a:lvl2pPr>
            <a:lvl3pPr marL="560070" indent="-285750">
              <a:buFont typeface="Arial" panose="020B0604020202020204" pitchFamily="34" charset="0"/>
              <a:buChar char="•"/>
              <a:defRPr sz="1400"/>
            </a:lvl3pPr>
            <a:lvl4pPr>
              <a:defRPr sz="1400"/>
            </a:lvl4pPr>
            <a:lvl5pPr marL="880110" indent="-285750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B7D2C6-69D1-4DE4-BF68-5FB0623DB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9944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367CC7-ED09-4F8D-A39A-C5969D33B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9944" y="3594538"/>
            <a:ext cx="4818888" cy="2586806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/>
            </a:lvl1pPr>
            <a:lvl2pPr>
              <a:defRPr sz="1800"/>
            </a:lvl2pPr>
            <a:lvl3pPr marL="560070" indent="-285750">
              <a:buFont typeface="Arial" panose="020B0604020202020204" pitchFamily="34" charset="0"/>
              <a:buChar char="•"/>
              <a:defRPr sz="1400"/>
            </a:lvl3pPr>
            <a:lvl4pPr>
              <a:defRPr sz="1400"/>
            </a:lvl4pPr>
            <a:lvl5pPr marL="880110" indent="-285750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79DA-A9E4-4E93-93F1-81907A901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0120" y="6356350"/>
            <a:ext cx="3593407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F92A44F-DE98-4FB5-B474-5DCCDD267A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77512" y="6356350"/>
            <a:ext cx="3236976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04DFE57-AA80-4ED8-AD77-35CC56F3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674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B62259C-ADDF-4293-AD3B-AB2E04A7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7D32C-166A-4FBE-B24D-C25769095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1" y="2587752"/>
            <a:ext cx="3236976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EC567-F249-462A-B71A-9C40D50E2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0120" y="3594538"/>
            <a:ext cx="3236976" cy="2586806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1700"/>
            </a:lvl1pPr>
            <a:lvl2pPr>
              <a:defRPr sz="1800"/>
            </a:lvl2pPr>
            <a:lvl3pPr marL="560070" indent="-285750">
              <a:buFont typeface="Arial" panose="020B0604020202020204" pitchFamily="34" charset="0"/>
              <a:buChar char="•"/>
              <a:defRPr sz="1400"/>
            </a:lvl3pPr>
            <a:lvl4pPr>
              <a:defRPr sz="1400"/>
            </a:lvl4pPr>
            <a:lvl5pPr marL="880110" indent="-285750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B7D2C6-69D1-4DE4-BF68-5FB0623DB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77512" y="2587752"/>
            <a:ext cx="3236976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367CC7-ED09-4F8D-A39A-C5969D33B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77512" y="3594538"/>
            <a:ext cx="3236976" cy="2586806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1700"/>
            </a:lvl1pPr>
            <a:lvl2pPr>
              <a:defRPr sz="1800"/>
            </a:lvl2pPr>
            <a:lvl3pPr marL="560070" indent="-285750">
              <a:buFont typeface="Arial" panose="020B0604020202020204" pitchFamily="34" charset="0"/>
              <a:buChar char="•"/>
              <a:defRPr sz="1400"/>
            </a:lvl3pPr>
            <a:lvl4pPr>
              <a:defRPr sz="1400"/>
            </a:lvl4pPr>
            <a:lvl5pPr marL="880110" indent="-285750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054C03E-8FD4-4345-A971-0A2CCF5C4A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94903" y="2587752"/>
            <a:ext cx="3236976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56D09A0C-509F-447E-AFB1-5531727D7DF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94903" y="3594538"/>
            <a:ext cx="3236976" cy="2586806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1700"/>
            </a:lvl1pPr>
            <a:lvl2pPr>
              <a:defRPr sz="1800"/>
            </a:lvl2pPr>
            <a:lvl3pPr marL="560070" indent="-285750">
              <a:buFont typeface="Arial" panose="020B0604020202020204" pitchFamily="34" charset="0"/>
              <a:buChar char="•"/>
              <a:defRPr sz="1400"/>
            </a:lvl3pPr>
            <a:lvl4pPr>
              <a:defRPr sz="1400"/>
            </a:lvl4pPr>
            <a:lvl5pPr marL="880110" indent="-285750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79DA-A9E4-4E93-93F1-81907A901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0120" y="6356350"/>
            <a:ext cx="3417916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F92A44F-DE98-4FB5-B474-5DCCDD267A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77512" y="6356350"/>
            <a:ext cx="3236976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04DFE57-AA80-4ED8-AD77-35CC56F3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1787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D984A150-581C-4608-9034-48767311A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09447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DF7571-A130-4054-9513-4BDAC9AE5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830" y="635000"/>
            <a:ext cx="5171770" cy="2039374"/>
          </a:xfrm>
        </p:spPr>
        <p:txBody>
          <a:bodyPr anchor="b">
            <a:noAutofit/>
          </a:bodyPr>
          <a:lstStyle>
            <a:lvl1pPr>
              <a:lnSpc>
                <a:spcPct val="101000"/>
              </a:lnSpc>
              <a:spcBef>
                <a:spcPts val="700"/>
              </a:spcBef>
              <a:spcAft>
                <a:spcPts val="700"/>
              </a:spcAft>
              <a:defRPr sz="6600" baseline="0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A27FA5-F6EE-4784-AC43-76381FC2CD9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1998" y="2911475"/>
            <a:ext cx="4500563" cy="3311525"/>
          </a:xfrm>
        </p:spPr>
        <p:txBody>
          <a:bodyPr>
            <a:normAutofit/>
          </a:bodyPr>
          <a:lstStyle>
            <a:lvl1pPr>
              <a:defRPr lang="en-US" sz="2200" kern="1200" spc="5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63FF0-1A91-4698-B12A-112D05373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094F8F4-63E4-4A00-8F98-09219DA987A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42113" y="639763"/>
            <a:ext cx="2198687" cy="25463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34D9F00-72E9-433A-9427-8DA07653B25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337675" y="638175"/>
            <a:ext cx="2198688" cy="25463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AD0C148-B6DB-4D32-B139-403A6AEC3DD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42113" y="3668713"/>
            <a:ext cx="2198687" cy="255428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D9D424B8-9E08-469D-88C8-019306CA382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337675" y="3668713"/>
            <a:ext cx="2198688" cy="25463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A8DC1-14F6-453B-A724-D6493F06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66D53-44B3-4F04-93FD-9756A601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3" name="Group 2" descr="slide number">
            <a:extLst>
              <a:ext uri="{FF2B5EF4-FFF2-40B4-BE49-F238E27FC236}">
                <a16:creationId xmlns:a16="http://schemas.microsoft.com/office/drawing/2014/main" id="{F8F09FFF-0EEF-F9AA-9085-39FB1448A05C}"/>
              </a:ext>
            </a:extLst>
          </p:cNvPr>
          <p:cNvGrpSpPr/>
          <p:nvPr userDrawn="1"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4" name="Oval 3" descr="oval">
              <a:extLst>
                <a:ext uri="{FF2B5EF4-FFF2-40B4-BE49-F238E27FC236}">
                  <a16:creationId xmlns:a16="http://schemas.microsoft.com/office/drawing/2014/main" id="{4D386A51-1BA7-8CB0-1B53-3515AB814C5C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2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 descr="oval">
              <a:extLst>
                <a:ext uri="{FF2B5EF4-FFF2-40B4-BE49-F238E27FC236}">
                  <a16:creationId xmlns:a16="http://schemas.microsoft.com/office/drawing/2014/main" id="{DE6C76A7-1AE0-5471-BFC3-BFAF2EC3AEB1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10" name="Rectangle 9" descr="slide number">
            <a:extLst>
              <a:ext uri="{FF2B5EF4-FFF2-40B4-BE49-F238E27FC236}">
                <a16:creationId xmlns:a16="http://schemas.microsoft.com/office/drawing/2014/main" id="{9275F87E-1EE9-0D60-E952-C993B6F45385}"/>
              </a:ext>
            </a:extLst>
          </p:cNvPr>
          <p:cNvSpPr/>
          <p:nvPr userDrawn="1"/>
        </p:nvSpPr>
        <p:spPr>
          <a:xfrm>
            <a:off x="11668401" y="6349751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2861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9D15A25-1111-478B-8F77-D992652C7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990108" y="1225106"/>
            <a:ext cx="8201891" cy="39518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66A3D1-C594-4520-A142-F0D3F59C5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5193" y="3036762"/>
            <a:ext cx="7136064" cy="1700784"/>
          </a:xfrm>
        </p:spPr>
        <p:txBody>
          <a:bodyPr/>
          <a:lstStyle>
            <a:lvl1pPr>
              <a:lnSpc>
                <a:spcPct val="101000"/>
              </a:lnSpc>
              <a:spcBef>
                <a:spcPts val="700"/>
              </a:spcBef>
              <a:spcAft>
                <a:spcPts val="700"/>
              </a:spcAft>
              <a:defRPr baseline="0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2FBE291-E88A-44C5-884C-183EE7F67E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2804" y="1225484"/>
            <a:ext cx="4059934" cy="395180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1FF791A-8D73-49AD-8569-7F4FE1464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7779" y="5355583"/>
            <a:ext cx="2270162" cy="577153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cs typeface="Calibri"/>
              </a:rPr>
              <a:t>Click to edit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16F6145-A1AE-4CDA-AE26-E8FDEFAAB395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984437" y="5355583"/>
            <a:ext cx="2270162" cy="577153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cs typeface="Calibri"/>
              </a:rPr>
              <a:t>Click to edit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FDD02FA-6843-4E54-ACDC-AFEAFB4EFAA9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9421095" y="5355583"/>
            <a:ext cx="2270162" cy="577153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cs typeface="Calibri"/>
              </a:rPr>
              <a:t>Click to edit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B99AED-D702-41BF-B21E-9BFB06308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0120" y="6356350"/>
            <a:ext cx="3405051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74C4BB-67B0-4BF7-A7D4-4222652EDB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77512" y="6356350"/>
            <a:ext cx="3236976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52C385-1FC3-453C-952E-8DDB1B052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6" name="Group 5" descr="slide number">
            <a:extLst>
              <a:ext uri="{FF2B5EF4-FFF2-40B4-BE49-F238E27FC236}">
                <a16:creationId xmlns:a16="http://schemas.microsoft.com/office/drawing/2014/main" id="{63667F79-3F2F-4214-F9F7-C837D3C9CF8D}"/>
              </a:ext>
            </a:extLst>
          </p:cNvPr>
          <p:cNvGrpSpPr/>
          <p:nvPr userDrawn="1"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8" name="Oval 7" descr="oval">
              <a:extLst>
                <a:ext uri="{FF2B5EF4-FFF2-40B4-BE49-F238E27FC236}">
                  <a16:creationId xmlns:a16="http://schemas.microsoft.com/office/drawing/2014/main" id="{2EE394C6-FFBC-26C5-57B3-B488F28254A8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2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 descr="oval">
              <a:extLst>
                <a:ext uri="{FF2B5EF4-FFF2-40B4-BE49-F238E27FC236}">
                  <a16:creationId xmlns:a16="http://schemas.microsoft.com/office/drawing/2014/main" id="{4D945D7D-EFBE-5B44-C707-E10072B71E3D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11" name="Rectangle 10" descr="slide number">
            <a:extLst>
              <a:ext uri="{FF2B5EF4-FFF2-40B4-BE49-F238E27FC236}">
                <a16:creationId xmlns:a16="http://schemas.microsoft.com/office/drawing/2014/main" id="{54255832-7FF9-B6A9-D09E-F501AED439DD}"/>
              </a:ext>
            </a:extLst>
          </p:cNvPr>
          <p:cNvSpPr/>
          <p:nvPr userDrawn="1"/>
        </p:nvSpPr>
        <p:spPr>
          <a:xfrm>
            <a:off x="11668401" y="6349751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1206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14400" y="1346948"/>
            <a:ext cx="10363200" cy="8068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14400" y="4282764"/>
            <a:ext cx="10363200" cy="80683"/>
          </a:xfrm>
          <a:prstGeom prst="rect">
            <a:avLst/>
          </a:prstGeom>
          <a:blipFill dpi="0" rotWithShape="1">
            <a:blip r:embed="rId2">
              <a:alphaModFix amt="8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 descr="gray box with red lines above and below"/>
          <p:cNvSpPr/>
          <p:nvPr/>
        </p:nvSpPr>
        <p:spPr>
          <a:xfrm>
            <a:off x="914400" y="1484779"/>
            <a:ext cx="103632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10124440" cy="3035808"/>
          </a:xfrm>
        </p:spPr>
        <p:txBody>
          <a:bodyPr wrap="square" anchor="t" anchorCtr="0">
            <a:normAutofit/>
          </a:bodyPr>
          <a:lstStyle>
            <a:lvl1pPr algn="l">
              <a:lnSpc>
                <a:spcPct val="10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10106152" cy="1069848"/>
          </a:xfrm>
        </p:spPr>
        <p:txBody>
          <a:bodyPr>
            <a:noAutofit/>
          </a:bodyPr>
          <a:lstStyle>
            <a:lvl1pPr marL="0" indent="0" algn="l">
              <a:buNone/>
              <a:defRPr sz="4000" b="0" i="1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83740" y="6272786"/>
            <a:ext cx="6327648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6" name="Group 5" descr="slide number">
            <a:extLst>
              <a:ext uri="{FF2B5EF4-FFF2-40B4-BE49-F238E27FC236}">
                <a16:creationId xmlns:a16="http://schemas.microsoft.com/office/drawing/2014/main" id="{27ADC476-AF8E-CE40-B8F8-F9ABC906BB5D}"/>
              </a:ext>
            </a:extLst>
          </p:cNvPr>
          <p:cNvGrpSpPr/>
          <p:nvPr userDrawn="1"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13" name="Oval 12" descr="oval">
              <a:extLst>
                <a:ext uri="{FF2B5EF4-FFF2-40B4-BE49-F238E27FC236}">
                  <a16:creationId xmlns:a16="http://schemas.microsoft.com/office/drawing/2014/main" id="{71CA7781-65CB-AD66-C57B-8F02616B1836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 descr="oval">
              <a:extLst>
                <a:ext uri="{FF2B5EF4-FFF2-40B4-BE49-F238E27FC236}">
                  <a16:creationId xmlns:a16="http://schemas.microsoft.com/office/drawing/2014/main" id="{63184D45-E9BD-B8A6-45BD-F963A0C9D2CF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15" name="Rectangle 14" descr="slide number">
            <a:extLst>
              <a:ext uri="{FF2B5EF4-FFF2-40B4-BE49-F238E27FC236}">
                <a16:creationId xmlns:a16="http://schemas.microsoft.com/office/drawing/2014/main" id="{256AAB30-BF17-4844-C499-076D750C8AFB}"/>
              </a:ext>
            </a:extLst>
          </p:cNvPr>
          <p:cNvSpPr/>
          <p:nvPr userDrawn="1"/>
        </p:nvSpPr>
        <p:spPr>
          <a:xfrm>
            <a:off x="11668401" y="6349751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5156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95648"/>
            <a:ext cx="10363200" cy="914400"/>
          </a:xfrm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061" y="1286890"/>
            <a:ext cx="4876800" cy="5418710"/>
          </a:xfrm>
        </p:spPr>
        <p:txBody>
          <a:bodyPr>
            <a:normAutofit/>
          </a:bodyPr>
          <a:lstStyle>
            <a:lvl1pPr marL="365760" indent="-365760">
              <a:defRPr sz="2800"/>
            </a:lvl1pPr>
            <a:lvl2pPr marL="731520" indent="-365760">
              <a:buFont typeface="Courier New" panose="02070309020205020404" pitchFamily="49" charset="0"/>
              <a:buChar char="o"/>
              <a:defRPr sz="2400"/>
            </a:lvl2pPr>
            <a:lvl3pPr marL="1097280" indent="-365760">
              <a:buFont typeface="Rockwell" panose="02060603020205020403" pitchFamily="18" charset="0"/>
              <a:buChar char="–"/>
              <a:defRPr sz="2000"/>
            </a:lvl3pPr>
            <a:lvl4pPr marL="1463040" indent="-365760">
              <a:buFont typeface="Arial" panose="020B0604020202020204" pitchFamily="34" charset="0"/>
              <a:buChar char="•"/>
              <a:defRPr sz="2000"/>
            </a:lvl4pPr>
            <a:lvl5pPr marL="1828800" indent="-365760">
              <a:buFont typeface="Rockwell" panose="02060603020205020403" pitchFamily="18" charset="0"/>
              <a:buChar char="◊"/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6400800" y="1286890"/>
            <a:ext cx="4876800" cy="5418710"/>
          </a:xfrm>
        </p:spPr>
        <p:txBody>
          <a:bodyPr>
            <a:normAutofit/>
          </a:bodyPr>
          <a:lstStyle>
            <a:lvl1pPr marL="365760" indent="-365760">
              <a:defRPr sz="2800"/>
            </a:lvl1pPr>
            <a:lvl2pPr marL="731520" indent="-365760">
              <a:buFont typeface="Courier New" panose="02070309020205020404" pitchFamily="49" charset="0"/>
              <a:buChar char="o"/>
              <a:defRPr sz="2400"/>
            </a:lvl2pPr>
            <a:lvl3pPr marL="1097280" indent="-365760">
              <a:buFont typeface="Rockwell" panose="02060603020205020403" pitchFamily="18" charset="0"/>
              <a:buChar char="–"/>
              <a:defRPr sz="2000"/>
            </a:lvl3pPr>
            <a:lvl4pPr marL="1463040" indent="-365760">
              <a:buFont typeface="Arial" panose="020B0604020202020204" pitchFamily="34" charset="0"/>
              <a:buChar char="•"/>
              <a:defRPr sz="2000"/>
            </a:lvl4pPr>
            <a:lvl5pPr marL="1828800" indent="-365760">
              <a:buFont typeface="Rockwell" panose="02060603020205020403" pitchFamily="18" charset="0"/>
              <a:buChar char="◊"/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834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D984A150-581C-4608-9034-48767311A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09447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E19D4B2-6593-465B-9A8E-03DFC9434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0438" y="317499"/>
            <a:ext cx="4500737" cy="2095501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 sz="5400" dirty="0"/>
              <a:t>Click to edit master text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309CC8E-0532-4674-9535-1514DA3C14B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60438" y="2587625"/>
            <a:ext cx="4500737" cy="35941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  <a:cs typeface="Calibri"/>
              </a:rPr>
              <a:t>Click to edit master text style</a:t>
            </a:r>
          </a:p>
        </p:txBody>
      </p:sp>
      <p:sp>
        <p:nvSpPr>
          <p:cNvPr id="15" name="Footer Placeholder 8">
            <a:extLst>
              <a:ext uri="{FF2B5EF4-FFF2-40B4-BE49-F238E27FC236}">
                <a16:creationId xmlns:a16="http://schemas.microsoft.com/office/drawing/2014/main" id="{A468A676-C4AD-4F50-936D-1C858E8136CE}"/>
              </a:ext>
            </a:extLst>
          </p:cNvPr>
          <p:cNvSpPr txBox="1">
            <a:spLocks/>
          </p:cNvSpPr>
          <p:nvPr userDrawn="1"/>
        </p:nvSpPr>
        <p:spPr>
          <a:xfrm>
            <a:off x="960438" y="6356350"/>
            <a:ext cx="4981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kern="1200" cap="all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Sample Footer Text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537098-0CB9-40F0-99EE-35DF790670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4474" y="0"/>
            <a:ext cx="3046351" cy="34283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B54A389-080E-45CE-8275-215B7C9B58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48763" y="0"/>
            <a:ext cx="3048000" cy="3429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F5006F58-5D95-4392-9D32-BE333EA549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02350" y="3429000"/>
            <a:ext cx="6076950" cy="3429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A8DC1-14F6-453B-A724-D6493F06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66D53-44B3-4F04-93FD-9756A601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2" name="Group 1" descr="slide number">
            <a:extLst>
              <a:ext uri="{FF2B5EF4-FFF2-40B4-BE49-F238E27FC236}">
                <a16:creationId xmlns:a16="http://schemas.microsoft.com/office/drawing/2014/main" id="{9D586C5A-945B-44FB-F42A-6F46250E9876}"/>
              </a:ext>
            </a:extLst>
          </p:cNvPr>
          <p:cNvGrpSpPr/>
          <p:nvPr userDrawn="1"/>
        </p:nvGrpSpPr>
        <p:grpSpPr>
          <a:xfrm>
            <a:off x="11417808" y="6280404"/>
            <a:ext cx="393192" cy="393192"/>
            <a:chOff x="8522208" y="6258560"/>
            <a:chExt cx="393192" cy="393192"/>
          </a:xfrm>
        </p:grpSpPr>
        <p:sp>
          <p:nvSpPr>
            <p:cNvPr id="4" name="Oval 3" descr="oval">
              <a:extLst>
                <a:ext uri="{FF2B5EF4-FFF2-40B4-BE49-F238E27FC236}">
                  <a16:creationId xmlns:a16="http://schemas.microsoft.com/office/drawing/2014/main" id="{5448520F-2D4C-0612-F91D-52529BD2CD27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2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6" name="Oval 5" descr="oval">
              <a:extLst>
                <a:ext uri="{FF2B5EF4-FFF2-40B4-BE49-F238E27FC236}">
                  <a16:creationId xmlns:a16="http://schemas.microsoft.com/office/drawing/2014/main" id="{3736C4D8-A276-64A2-AF22-D5A3CA9813D0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9" name="Rectangle 8" descr="slide number">
            <a:extLst>
              <a:ext uri="{FF2B5EF4-FFF2-40B4-BE49-F238E27FC236}">
                <a16:creationId xmlns:a16="http://schemas.microsoft.com/office/drawing/2014/main" id="{45B7371F-2F43-B9FE-0E4C-185A8C96DEE7}"/>
              </a:ext>
            </a:extLst>
          </p:cNvPr>
          <p:cNvSpPr/>
          <p:nvPr userDrawn="1"/>
        </p:nvSpPr>
        <p:spPr>
          <a:xfrm>
            <a:off x="11452501" y="6346195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7305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1169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8235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371601"/>
            <a:ext cx="5384800" cy="4754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71601"/>
            <a:ext cx="5384800" cy="4754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042400" y="6381750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4B-</a:t>
            </a:r>
            <a:fld id="{DCA764BA-4FF7-44AC-B092-3A07FE14C2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3431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14400" y="1346948"/>
            <a:ext cx="10363200" cy="8068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14400" y="4282764"/>
            <a:ext cx="10363200" cy="80683"/>
          </a:xfrm>
          <a:prstGeom prst="rect">
            <a:avLst/>
          </a:prstGeom>
          <a:blipFill dpi="0" rotWithShape="1">
            <a:blip r:embed="rId2">
              <a:alphaModFix amt="8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 descr="gray box with red lines above and below"/>
          <p:cNvSpPr/>
          <p:nvPr/>
        </p:nvSpPr>
        <p:spPr>
          <a:xfrm>
            <a:off x="914400" y="1484779"/>
            <a:ext cx="103632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10124440" cy="3035808"/>
          </a:xfrm>
        </p:spPr>
        <p:txBody>
          <a:bodyPr wrap="square" anchor="t" anchorCtr="0">
            <a:normAutofit/>
          </a:bodyPr>
          <a:lstStyle>
            <a:lvl1pPr algn="l">
              <a:lnSpc>
                <a:spcPct val="10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10106152" cy="1069848"/>
          </a:xfrm>
        </p:spPr>
        <p:txBody>
          <a:bodyPr>
            <a:noAutofit/>
          </a:bodyPr>
          <a:lstStyle>
            <a:lvl1pPr marL="0" indent="0" algn="l">
              <a:buNone/>
              <a:defRPr sz="4000" b="0" i="1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83740" y="6272786"/>
            <a:ext cx="6327648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10" name="Group 9" descr="slide number"/>
          <p:cNvGrpSpPr>
            <a:grpSpLocks noChangeAspect="1"/>
          </p:cNvGrpSpPr>
          <p:nvPr userDrawn="1"/>
        </p:nvGrpSpPr>
        <p:grpSpPr>
          <a:xfrm>
            <a:off x="11362944" y="6258560"/>
            <a:ext cx="524256" cy="393192"/>
            <a:chOff x="9685338" y="4460675"/>
            <a:chExt cx="1080904" cy="1080902"/>
          </a:xfrm>
        </p:grpSpPr>
        <p:sp>
          <p:nvSpPr>
            <p:cNvPr id="11" name="Oval 10" descr="oval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 descr="oval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0" name="Rectangle 19"/>
          <p:cNvSpPr/>
          <p:nvPr userDrawn="1"/>
        </p:nvSpPr>
        <p:spPr>
          <a:xfrm>
            <a:off x="11460445" y="6324351"/>
            <a:ext cx="32925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B66D5D78-5492-4501-9F0C-B64D119CB390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algn="ctr"/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7954326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7989824" y="6272786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0" y="6272786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914400" y="193590"/>
            <a:ext cx="10363200" cy="914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half" idx="1"/>
          </p:nvPr>
        </p:nvSpPr>
        <p:spPr>
          <a:xfrm>
            <a:off x="914061" y="1295400"/>
            <a:ext cx="10363539" cy="5342510"/>
          </a:xfrm>
        </p:spPr>
        <p:txBody>
          <a:bodyPr>
            <a:normAutofit/>
          </a:bodyPr>
          <a:lstStyle>
            <a:lvl1pPr marL="365760" indent="-365760">
              <a:defRPr sz="2800"/>
            </a:lvl1pPr>
            <a:lvl2pPr marL="731520" indent="-365760">
              <a:buFont typeface="Courier New" panose="02070309020205020404" pitchFamily="49" charset="0"/>
              <a:buChar char="o"/>
              <a:defRPr sz="2400"/>
            </a:lvl2pPr>
            <a:lvl3pPr marL="1097280" indent="-365760">
              <a:buFont typeface="Rockwell" panose="02060603020205020403" pitchFamily="18" charset="0"/>
              <a:buChar char="–"/>
              <a:defRPr sz="2000"/>
            </a:lvl3pPr>
            <a:lvl4pPr marL="1463040" indent="-365760">
              <a:buFont typeface="Arial" panose="020B0604020202020204" pitchFamily="34" charset="0"/>
              <a:buChar char="•"/>
              <a:defRPr sz="2000"/>
            </a:lvl4pPr>
            <a:lvl5pPr marL="1828800" indent="-365760">
              <a:buFont typeface="Rockwell" panose="02060603020205020403" pitchFamily="18" charset="0"/>
              <a:buChar char="◊"/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96764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wrap="square"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3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8" y="6272786"/>
            <a:ext cx="2644309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1465" y="6272785"/>
            <a:ext cx="6327648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11369040" y="6255258"/>
            <a:ext cx="524256" cy="393192"/>
            <a:chOff x="8532189" y="5068824"/>
            <a:chExt cx="393192" cy="393192"/>
          </a:xfrm>
        </p:grpSpPr>
        <p:sp>
          <p:nvSpPr>
            <p:cNvPr id="19" name="Oval 18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20" name="Oval 19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</p:spTree>
    <p:extLst>
      <p:ext uri="{BB962C8B-B14F-4D97-AF65-F5344CB8AC3E}">
        <p14:creationId xmlns:p14="http://schemas.microsoft.com/office/powerpoint/2010/main" val="27997332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95648"/>
            <a:ext cx="10363200" cy="914400"/>
          </a:xfrm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061" y="1286890"/>
            <a:ext cx="4876800" cy="5418710"/>
          </a:xfrm>
        </p:spPr>
        <p:txBody>
          <a:bodyPr>
            <a:normAutofit/>
          </a:bodyPr>
          <a:lstStyle>
            <a:lvl1pPr marL="365760" indent="-365760">
              <a:defRPr sz="2800"/>
            </a:lvl1pPr>
            <a:lvl2pPr marL="731520" indent="-365760">
              <a:buFont typeface="Courier New" panose="02070309020205020404" pitchFamily="49" charset="0"/>
              <a:buChar char="o"/>
              <a:defRPr sz="2400"/>
            </a:lvl2pPr>
            <a:lvl3pPr marL="1097280" indent="-365760">
              <a:buFont typeface="Rockwell" panose="02060603020205020403" pitchFamily="18" charset="0"/>
              <a:buChar char="–"/>
              <a:defRPr sz="2000"/>
            </a:lvl3pPr>
            <a:lvl4pPr marL="1463040" indent="-365760">
              <a:buFont typeface="Arial" panose="020B0604020202020204" pitchFamily="34" charset="0"/>
              <a:buChar char="•"/>
              <a:defRPr sz="2000"/>
            </a:lvl4pPr>
            <a:lvl5pPr marL="1828800" indent="-365760">
              <a:buFont typeface="Rockwell" panose="02060603020205020403" pitchFamily="18" charset="0"/>
              <a:buChar char="◊"/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6400800" y="1286890"/>
            <a:ext cx="4876800" cy="5418710"/>
          </a:xfrm>
        </p:spPr>
        <p:txBody>
          <a:bodyPr>
            <a:normAutofit/>
          </a:bodyPr>
          <a:lstStyle>
            <a:lvl1pPr marL="365760" indent="-365760">
              <a:defRPr sz="2800"/>
            </a:lvl1pPr>
            <a:lvl2pPr marL="731520" indent="-365760">
              <a:buFont typeface="Courier New" panose="02070309020205020404" pitchFamily="49" charset="0"/>
              <a:buChar char="o"/>
              <a:defRPr sz="2400"/>
            </a:lvl2pPr>
            <a:lvl3pPr marL="1097280" indent="-365760">
              <a:buFont typeface="Rockwell" panose="02060603020205020403" pitchFamily="18" charset="0"/>
              <a:buChar char="–"/>
              <a:defRPr sz="2000"/>
            </a:lvl3pPr>
            <a:lvl4pPr marL="1463040" indent="-365760">
              <a:buFont typeface="Arial" panose="020B0604020202020204" pitchFamily="34" charset="0"/>
              <a:buChar char="•"/>
              <a:defRPr sz="2000"/>
            </a:lvl4pPr>
            <a:lvl5pPr marL="1828800" indent="-365760">
              <a:buFont typeface="Rockwell" panose="02060603020205020403" pitchFamily="18" charset="0"/>
              <a:buChar char="◊"/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69157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95648"/>
            <a:ext cx="10363200" cy="914400"/>
          </a:xfrm>
        </p:spPr>
        <p:txBody>
          <a:bodyPr wrap="square">
            <a:noAutofit/>
          </a:bodyPr>
          <a:lstStyle>
            <a:lvl1pPr>
              <a:defRPr sz="4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95400"/>
            <a:ext cx="4876800" cy="764440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2095197"/>
            <a:ext cx="4876800" cy="4580510"/>
          </a:xfrm>
        </p:spPr>
        <p:txBody>
          <a:bodyPr/>
          <a:lstStyle>
            <a:lvl1pPr marL="365760" indent="-365760">
              <a:defRPr sz="2400"/>
            </a:lvl1pPr>
            <a:lvl2pPr marL="731520" indent="-365760">
              <a:buFont typeface="Courier New" panose="02070309020205020404" pitchFamily="49" charset="0"/>
              <a:buChar char="o"/>
              <a:defRPr sz="2000"/>
            </a:lvl2pPr>
            <a:lvl3pPr marL="1096963" indent="-365125">
              <a:buFont typeface="Rockwell" panose="02060603020205020403" pitchFamily="18" charset="0"/>
              <a:buChar char="–"/>
              <a:defRPr sz="1800"/>
            </a:lvl3pPr>
            <a:lvl4pPr marL="1463040" indent="-365760">
              <a:buFont typeface="Arial" panose="020B0604020202020204" pitchFamily="34" charset="0"/>
              <a:buChar char="•"/>
              <a:defRPr sz="1800"/>
            </a:lvl4pPr>
            <a:lvl5pPr marL="1828800" indent="-365760">
              <a:buFont typeface="Rockwell" panose="02060603020205020403" pitchFamily="18" charset="0"/>
              <a:buChar char="◊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27724" y="1295400"/>
            <a:ext cx="4876800" cy="764440"/>
          </a:xfrm>
        </p:spPr>
        <p:txBody>
          <a:bodyPr anchor="ctr">
            <a:noAutofit/>
          </a:bodyPr>
          <a:lstStyle>
            <a:lvl1pPr marL="0" indent="0">
              <a:buNone/>
              <a:defRPr sz="28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half" idx="12"/>
          </p:nvPr>
        </p:nvSpPr>
        <p:spPr>
          <a:xfrm>
            <a:off x="6427724" y="2095197"/>
            <a:ext cx="4876800" cy="4580510"/>
          </a:xfrm>
        </p:spPr>
        <p:txBody>
          <a:bodyPr/>
          <a:lstStyle>
            <a:lvl1pPr marL="365760" indent="-365760">
              <a:defRPr sz="2400"/>
            </a:lvl1pPr>
            <a:lvl2pPr marL="731520" indent="-365760">
              <a:buFont typeface="Courier New" panose="02070309020205020404" pitchFamily="49" charset="0"/>
              <a:buChar char="o"/>
              <a:defRPr sz="2000"/>
            </a:lvl2pPr>
            <a:lvl3pPr marL="1096963" indent="-365125">
              <a:buFont typeface="Rockwell" panose="02060603020205020403" pitchFamily="18" charset="0"/>
              <a:buChar char="–"/>
              <a:defRPr sz="1800"/>
            </a:lvl3pPr>
            <a:lvl4pPr marL="1463040" indent="-365760">
              <a:buFont typeface="Arial" panose="020B0604020202020204" pitchFamily="34" charset="0"/>
              <a:buChar char="•"/>
              <a:defRPr sz="1800"/>
            </a:lvl4pPr>
            <a:lvl5pPr marL="1828800" indent="-365760">
              <a:buFont typeface="Rockwell" panose="02060603020205020403" pitchFamily="18" charset="0"/>
              <a:buChar char="◊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70587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0760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150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1E0804-8E9E-4C6E-B18D-44FE715B2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42249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278AA1-17A5-44BF-8791-EACDA31F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768096"/>
            <a:ext cx="10268712" cy="3136392"/>
          </a:xfrm>
        </p:spPr>
        <p:txBody>
          <a:bodyPr anchor="b">
            <a:normAutofit/>
          </a:bodyPr>
          <a:lstStyle>
            <a:lvl1pPr>
              <a:defRPr sz="7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203A5-DA79-4778-AB85-150365748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4544568"/>
            <a:ext cx="10268712" cy="1545336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4" name="Group 3" descr="slide number">
            <a:extLst>
              <a:ext uri="{FF2B5EF4-FFF2-40B4-BE49-F238E27FC236}">
                <a16:creationId xmlns:a16="http://schemas.microsoft.com/office/drawing/2014/main" id="{A0A387FD-A252-3448-A8B6-0692F7FB2DF4}"/>
              </a:ext>
            </a:extLst>
          </p:cNvPr>
          <p:cNvGrpSpPr/>
          <p:nvPr userDrawn="1"/>
        </p:nvGrpSpPr>
        <p:grpSpPr>
          <a:xfrm>
            <a:off x="11417808" y="6280404"/>
            <a:ext cx="393192" cy="393192"/>
            <a:chOff x="8522208" y="6258560"/>
            <a:chExt cx="393192" cy="393192"/>
          </a:xfrm>
        </p:grpSpPr>
        <p:sp>
          <p:nvSpPr>
            <p:cNvPr id="5" name="Oval 4" descr="oval">
              <a:extLst>
                <a:ext uri="{FF2B5EF4-FFF2-40B4-BE49-F238E27FC236}">
                  <a16:creationId xmlns:a16="http://schemas.microsoft.com/office/drawing/2014/main" id="{E68A2CFF-03B0-1BE3-B66E-E2E3537342E5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2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6" name="Oval 5" descr="oval">
              <a:extLst>
                <a:ext uri="{FF2B5EF4-FFF2-40B4-BE49-F238E27FC236}">
                  <a16:creationId xmlns:a16="http://schemas.microsoft.com/office/drawing/2014/main" id="{22D103F5-83EC-04CD-87AB-8EEF760DA4B7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Rectangle 6" descr="slide number">
            <a:extLst>
              <a:ext uri="{FF2B5EF4-FFF2-40B4-BE49-F238E27FC236}">
                <a16:creationId xmlns:a16="http://schemas.microsoft.com/office/drawing/2014/main" id="{EF09DD19-A007-81CF-79CC-DD6FE84E3A05}"/>
              </a:ext>
            </a:extLst>
          </p:cNvPr>
          <p:cNvSpPr/>
          <p:nvPr userDrawn="1"/>
        </p:nvSpPr>
        <p:spPr>
          <a:xfrm>
            <a:off x="11452501" y="6346195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8442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1" y="2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wrap="square" anchor="t" anchorCtr="0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1363552" y="6255258"/>
            <a:ext cx="524256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half" idx="12"/>
          </p:nvPr>
        </p:nvSpPr>
        <p:spPr>
          <a:xfrm>
            <a:off x="1019488" y="685800"/>
            <a:ext cx="6702112" cy="5962650"/>
          </a:xfrm>
        </p:spPr>
        <p:txBody>
          <a:bodyPr/>
          <a:lstStyle>
            <a:lvl1pPr marL="365760" indent="-365760">
              <a:defRPr sz="2000"/>
            </a:lvl1pPr>
            <a:lvl2pPr marL="731520" indent="-365760">
              <a:buFont typeface="Courier New" panose="02070309020205020404" pitchFamily="49" charset="0"/>
              <a:buChar char="o"/>
              <a:defRPr sz="1800"/>
            </a:lvl2pPr>
            <a:lvl3pPr marL="1096963" indent="-365125">
              <a:buFont typeface="Rockwell" panose="02060603020205020403" pitchFamily="18" charset="0"/>
              <a:buChar char="–"/>
              <a:defRPr sz="1600"/>
            </a:lvl3pPr>
            <a:lvl4pPr marL="1463040" indent="-365760">
              <a:buFont typeface="Arial" panose="020B0604020202020204" pitchFamily="34" charset="0"/>
              <a:buChar char="•"/>
              <a:defRPr sz="1600"/>
            </a:lvl4pPr>
            <a:lvl5pPr marL="1828800" indent="-365760">
              <a:buFont typeface="Rockwell" panose="02060603020205020403" pitchFamily="18" charset="0"/>
              <a:buChar char="◊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7763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1" y="2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1363552" y="6255258"/>
            <a:ext cx="524256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1681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4638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533400"/>
            <a:ext cx="2552700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1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2426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3837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371601"/>
            <a:ext cx="5384800" cy="4754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71601"/>
            <a:ext cx="5384800" cy="4754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042400" y="63817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4B-</a:t>
            </a:r>
            <a:fld id="{DCA764BA-4FF7-44AC-B092-3A07FE14C2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4299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71601"/>
            <a:ext cx="5384800" cy="47545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71601"/>
            <a:ext cx="5384800" cy="47545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4C-</a:t>
            </a:r>
            <a:fld id="{BB1B6457-0AE4-4F46-8C5A-6367C8A6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601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80910-921F-4143-AB01-0F0AFC290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182FC-5A0B-4C24-A6ED-990ED5BA9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5F1358-C731-465B-BCB1-2CCBFD6EC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0120" y="6356350"/>
            <a:ext cx="3236976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6172F4-3DB0-4AE3-8926-081B78034C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77512" y="6356350"/>
            <a:ext cx="3236976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grpSp>
        <p:nvGrpSpPr>
          <p:cNvPr id="4" name="Group 3" descr="slide number">
            <a:extLst>
              <a:ext uri="{FF2B5EF4-FFF2-40B4-BE49-F238E27FC236}">
                <a16:creationId xmlns:a16="http://schemas.microsoft.com/office/drawing/2014/main" id="{02F7383D-D427-5EB7-BD71-E03B6A273240}"/>
              </a:ext>
            </a:extLst>
          </p:cNvPr>
          <p:cNvGrpSpPr/>
          <p:nvPr userDrawn="1"/>
        </p:nvGrpSpPr>
        <p:grpSpPr>
          <a:xfrm>
            <a:off x="11417808" y="6280404"/>
            <a:ext cx="393192" cy="393192"/>
            <a:chOff x="8522208" y="6258560"/>
            <a:chExt cx="393192" cy="393192"/>
          </a:xfrm>
        </p:grpSpPr>
        <p:sp>
          <p:nvSpPr>
            <p:cNvPr id="5" name="Oval 4" descr="oval">
              <a:extLst>
                <a:ext uri="{FF2B5EF4-FFF2-40B4-BE49-F238E27FC236}">
                  <a16:creationId xmlns:a16="http://schemas.microsoft.com/office/drawing/2014/main" id="{0118F2CB-5F85-E4CB-C038-499A6A932FEB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2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6" name="Oval 5" descr="oval">
              <a:extLst>
                <a:ext uri="{FF2B5EF4-FFF2-40B4-BE49-F238E27FC236}">
                  <a16:creationId xmlns:a16="http://schemas.microsoft.com/office/drawing/2014/main" id="{230DA593-C939-0499-0D16-557A2559781B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10" name="Rectangle 9" descr="slide number">
            <a:extLst>
              <a:ext uri="{FF2B5EF4-FFF2-40B4-BE49-F238E27FC236}">
                <a16:creationId xmlns:a16="http://schemas.microsoft.com/office/drawing/2014/main" id="{DE4CAE62-0F22-8A34-E543-40D901432452}"/>
              </a:ext>
            </a:extLst>
          </p:cNvPr>
          <p:cNvSpPr/>
          <p:nvPr userDrawn="1"/>
        </p:nvSpPr>
        <p:spPr>
          <a:xfrm>
            <a:off x="11452501" y="6346195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280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D984A150-581C-4608-9034-48767311A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57345" y="0"/>
            <a:ext cx="753465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E19D4B2-6593-465B-9A8E-03DFC9434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5771" y="1004205"/>
            <a:ext cx="6096000" cy="3725183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 sz="5400" dirty="0"/>
              <a:t>Click to edit master text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537098-0CB9-40F0-99EE-35DF790670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7345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Footer Placeholder 8">
            <a:extLst>
              <a:ext uri="{FF2B5EF4-FFF2-40B4-BE49-F238E27FC236}">
                <a16:creationId xmlns:a16="http://schemas.microsoft.com/office/drawing/2014/main" id="{A468A676-C4AD-4F50-936D-1C858E8136CE}"/>
              </a:ext>
            </a:extLst>
          </p:cNvPr>
          <p:cNvSpPr txBox="1">
            <a:spLocks/>
          </p:cNvSpPr>
          <p:nvPr userDrawn="1"/>
        </p:nvSpPr>
        <p:spPr>
          <a:xfrm>
            <a:off x="960438" y="6356350"/>
            <a:ext cx="4981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kern="1200" cap="all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Sample Footer Text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309CC8E-0532-4674-9535-1514DA3C14B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55771" y="4865914"/>
            <a:ext cx="6096000" cy="532038"/>
          </a:xfrm>
        </p:spPr>
        <p:txBody>
          <a:bodyPr anchor="ctr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  <a:cs typeface="Calibri"/>
              </a:rPr>
              <a:t>Click to edit master text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A8DC1-14F6-453B-A724-D6493F06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66D53-44B3-4F04-93FD-9756A601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Group 1" descr="slide number">
            <a:extLst>
              <a:ext uri="{FF2B5EF4-FFF2-40B4-BE49-F238E27FC236}">
                <a16:creationId xmlns:a16="http://schemas.microsoft.com/office/drawing/2014/main" id="{DC17DF4D-C3F2-E559-4F97-733B201E7729}"/>
              </a:ext>
            </a:extLst>
          </p:cNvPr>
          <p:cNvGrpSpPr/>
          <p:nvPr userDrawn="1"/>
        </p:nvGrpSpPr>
        <p:grpSpPr>
          <a:xfrm>
            <a:off x="11417808" y="6280404"/>
            <a:ext cx="393192" cy="393192"/>
            <a:chOff x="8522208" y="6258560"/>
            <a:chExt cx="393192" cy="393192"/>
          </a:xfrm>
        </p:grpSpPr>
        <p:sp>
          <p:nvSpPr>
            <p:cNvPr id="4" name="Oval 3" descr="oval">
              <a:extLst>
                <a:ext uri="{FF2B5EF4-FFF2-40B4-BE49-F238E27FC236}">
                  <a16:creationId xmlns:a16="http://schemas.microsoft.com/office/drawing/2014/main" id="{8C8081FF-A4B6-1FE6-5D24-53D0600F545D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2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6" name="Oval 5" descr="oval">
              <a:extLst>
                <a:ext uri="{FF2B5EF4-FFF2-40B4-BE49-F238E27FC236}">
                  <a16:creationId xmlns:a16="http://schemas.microsoft.com/office/drawing/2014/main" id="{F91153A4-1DFA-C07E-2928-0206138AE986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8" name="Rectangle 7" descr="slide number">
            <a:extLst>
              <a:ext uri="{FF2B5EF4-FFF2-40B4-BE49-F238E27FC236}">
                <a16:creationId xmlns:a16="http://schemas.microsoft.com/office/drawing/2014/main" id="{B1320C13-0851-668D-2126-647E2392AD82}"/>
              </a:ext>
            </a:extLst>
          </p:cNvPr>
          <p:cNvSpPr/>
          <p:nvPr userDrawn="1"/>
        </p:nvSpPr>
        <p:spPr>
          <a:xfrm>
            <a:off x="11452501" y="6346195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40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7BA0-DC57-452F-85B7-C979AA690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91DF4D9E-FD4F-4244-ACD6-44EC4C0494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66800" y="3048000"/>
            <a:ext cx="1790700" cy="17907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44F5B526-8975-4F7C-B558-830FCEE068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21762" y="3048000"/>
            <a:ext cx="1790700" cy="17907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ED20DBB5-D24E-40D6-AFFB-428692A51AD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76021" y="3048000"/>
            <a:ext cx="1790700" cy="17907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F6F7262C-3E29-4219-AF83-B7A71B97A13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334500" y="3048000"/>
            <a:ext cx="1790700" cy="17907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53861F78-BD42-4F29-8487-1641CFD0391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66800" y="5124103"/>
            <a:ext cx="1790700" cy="350292"/>
          </a:xfrm>
        </p:spPr>
        <p:txBody>
          <a:bodyPr>
            <a:normAutofit/>
          </a:bodyPr>
          <a:lstStyle>
            <a:lvl1pPr algn="ctr"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FFAB1F8B-1CEE-4068-86DE-561A12A041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66800" y="5458421"/>
            <a:ext cx="1790700" cy="350292"/>
          </a:xfrm>
        </p:spPr>
        <p:txBody>
          <a:bodyPr>
            <a:noAutofit/>
          </a:bodyPr>
          <a:lstStyle>
            <a:lvl1pPr algn="ctr"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D5AE44CD-B78E-4EE2-B0F2-E0D436C2BA1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821762" y="5124103"/>
            <a:ext cx="1790700" cy="350292"/>
          </a:xfrm>
        </p:spPr>
        <p:txBody>
          <a:bodyPr>
            <a:normAutofit/>
          </a:bodyPr>
          <a:lstStyle>
            <a:lvl1pPr algn="ctr"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1" name="Text Placeholder 27">
            <a:extLst>
              <a:ext uri="{FF2B5EF4-FFF2-40B4-BE49-F238E27FC236}">
                <a16:creationId xmlns:a16="http://schemas.microsoft.com/office/drawing/2014/main" id="{3C4FE2DB-091F-4F7A-B6B6-9A6F22AC0B5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21762" y="5458421"/>
            <a:ext cx="1790700" cy="350292"/>
          </a:xfrm>
        </p:spPr>
        <p:txBody>
          <a:bodyPr>
            <a:noAutofit/>
          </a:bodyPr>
          <a:lstStyle>
            <a:lvl1pPr algn="ctr"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2" name="Text Placeholder 27">
            <a:extLst>
              <a:ext uri="{FF2B5EF4-FFF2-40B4-BE49-F238E27FC236}">
                <a16:creationId xmlns:a16="http://schemas.microsoft.com/office/drawing/2014/main" id="{3A3F9D5D-A5CF-482B-A14C-E5BFADB76F7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576021" y="5124103"/>
            <a:ext cx="1790700" cy="350292"/>
          </a:xfrm>
        </p:spPr>
        <p:txBody>
          <a:bodyPr>
            <a:normAutofit/>
          </a:bodyPr>
          <a:lstStyle>
            <a:lvl1pPr algn="ctr"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3" name="Text Placeholder 27">
            <a:extLst>
              <a:ext uri="{FF2B5EF4-FFF2-40B4-BE49-F238E27FC236}">
                <a16:creationId xmlns:a16="http://schemas.microsoft.com/office/drawing/2014/main" id="{A4F265B4-1FBB-4396-A938-862D45713AE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76021" y="5458421"/>
            <a:ext cx="1790700" cy="350292"/>
          </a:xfrm>
        </p:spPr>
        <p:txBody>
          <a:bodyPr>
            <a:noAutofit/>
          </a:bodyPr>
          <a:lstStyle>
            <a:lvl1pPr algn="ctr"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4" name="Text Placeholder 27">
            <a:extLst>
              <a:ext uri="{FF2B5EF4-FFF2-40B4-BE49-F238E27FC236}">
                <a16:creationId xmlns:a16="http://schemas.microsoft.com/office/drawing/2014/main" id="{AC1BA7DC-98B0-4261-8F1E-8101FB5D480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334500" y="5124103"/>
            <a:ext cx="1790700" cy="350292"/>
          </a:xfrm>
        </p:spPr>
        <p:txBody>
          <a:bodyPr>
            <a:normAutofit/>
          </a:bodyPr>
          <a:lstStyle>
            <a:lvl1pPr algn="ctr"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5" name="Text Placeholder 27">
            <a:extLst>
              <a:ext uri="{FF2B5EF4-FFF2-40B4-BE49-F238E27FC236}">
                <a16:creationId xmlns:a16="http://schemas.microsoft.com/office/drawing/2014/main" id="{2E4EF69E-34E2-46FF-A0FA-3F136396D3E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334500" y="5458421"/>
            <a:ext cx="1790700" cy="350292"/>
          </a:xfrm>
        </p:spPr>
        <p:txBody>
          <a:bodyPr>
            <a:noAutofit/>
          </a:bodyPr>
          <a:lstStyle>
            <a:lvl1pPr algn="ctr"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E945AB7-1A32-4516-ABF9-B40958AE2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0120" y="6356350"/>
            <a:ext cx="3417916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1C53797-8D72-4774-AC93-EB9FDD650C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77512" y="6356350"/>
            <a:ext cx="3236976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2923C3-1D67-4089-A6B1-9A10315E8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685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B62259C-ADDF-4293-AD3B-AB2E04A7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7D32C-166A-4FBE-B24D-C25769095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1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EC567-F249-462A-B71A-9C40D50E2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0120" y="3594538"/>
            <a:ext cx="4818888" cy="2586806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/>
            </a:lvl1pPr>
            <a:lvl2pPr>
              <a:defRPr sz="1800"/>
            </a:lvl2pPr>
            <a:lvl3pPr marL="560070" indent="-285750">
              <a:buFont typeface="Arial" panose="020B0604020202020204" pitchFamily="34" charset="0"/>
              <a:buChar char="•"/>
              <a:defRPr sz="1400"/>
            </a:lvl3pPr>
            <a:lvl4pPr>
              <a:defRPr sz="1400"/>
            </a:lvl4pPr>
            <a:lvl5pPr marL="880110" indent="-285750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B7D2C6-69D1-4DE4-BF68-5FB0623DB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9944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367CC7-ED09-4F8D-A39A-C5969D33B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9944" y="3594538"/>
            <a:ext cx="4818888" cy="2586806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/>
            </a:lvl1pPr>
            <a:lvl2pPr>
              <a:defRPr sz="1800"/>
            </a:lvl2pPr>
            <a:lvl3pPr marL="560070" indent="-285750">
              <a:buFont typeface="Arial" panose="020B0604020202020204" pitchFamily="34" charset="0"/>
              <a:buChar char="•"/>
              <a:defRPr sz="1400"/>
            </a:lvl3pPr>
            <a:lvl4pPr>
              <a:defRPr sz="1400"/>
            </a:lvl4pPr>
            <a:lvl5pPr marL="880110" indent="-285750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79DA-A9E4-4E93-93F1-81907A901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0120" y="6356350"/>
            <a:ext cx="3593407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F92A44F-DE98-4FB5-B474-5DCCDD267A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77512" y="6356350"/>
            <a:ext cx="3236976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04DFE57-AA80-4ED8-AD77-35CC56F3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021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B62259C-ADDF-4293-AD3B-AB2E04A7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7D32C-166A-4FBE-B24D-C25769095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1" y="2587752"/>
            <a:ext cx="3236976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EC567-F249-462A-B71A-9C40D50E2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0120" y="3594538"/>
            <a:ext cx="3236976" cy="2586806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1700"/>
            </a:lvl1pPr>
            <a:lvl2pPr>
              <a:defRPr sz="1800"/>
            </a:lvl2pPr>
            <a:lvl3pPr marL="560070" indent="-285750">
              <a:buFont typeface="Arial" panose="020B0604020202020204" pitchFamily="34" charset="0"/>
              <a:buChar char="•"/>
              <a:defRPr sz="1400"/>
            </a:lvl3pPr>
            <a:lvl4pPr>
              <a:defRPr sz="1400"/>
            </a:lvl4pPr>
            <a:lvl5pPr marL="880110" indent="-285750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B7D2C6-69D1-4DE4-BF68-5FB0623DB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77512" y="2587752"/>
            <a:ext cx="3236976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367CC7-ED09-4F8D-A39A-C5969D33B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77512" y="3594538"/>
            <a:ext cx="3236976" cy="2586806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1700"/>
            </a:lvl1pPr>
            <a:lvl2pPr>
              <a:defRPr sz="1800"/>
            </a:lvl2pPr>
            <a:lvl3pPr marL="560070" indent="-285750">
              <a:buFont typeface="Arial" panose="020B0604020202020204" pitchFamily="34" charset="0"/>
              <a:buChar char="•"/>
              <a:defRPr sz="1400"/>
            </a:lvl3pPr>
            <a:lvl4pPr>
              <a:defRPr sz="1400"/>
            </a:lvl4pPr>
            <a:lvl5pPr marL="880110" indent="-285750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054C03E-8FD4-4345-A971-0A2CCF5C4A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94903" y="2587752"/>
            <a:ext cx="3236976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56D09A0C-509F-447E-AFB1-5531727D7DF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94903" y="3594538"/>
            <a:ext cx="3236976" cy="2586806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1700"/>
            </a:lvl1pPr>
            <a:lvl2pPr>
              <a:defRPr sz="1800"/>
            </a:lvl2pPr>
            <a:lvl3pPr marL="560070" indent="-285750">
              <a:buFont typeface="Arial" panose="020B0604020202020204" pitchFamily="34" charset="0"/>
              <a:buChar char="•"/>
              <a:defRPr sz="1400"/>
            </a:lvl3pPr>
            <a:lvl4pPr>
              <a:defRPr sz="1400"/>
            </a:lvl4pPr>
            <a:lvl5pPr marL="880110" indent="-285750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79DA-A9E4-4E93-93F1-81907A901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0120" y="6356350"/>
            <a:ext cx="3417916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F92A44F-DE98-4FB5-B474-5DCCDD267A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77512" y="6356350"/>
            <a:ext cx="3236976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04DFE57-AA80-4ED8-AD77-35CC56F3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459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microsoft.com/office/2007/relationships/hdphoto" Target="../media/hdphoto1.wdp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microsoft.com/office/2007/relationships/hdphoto" Target="../media/hdphoto1.wdp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34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153959-30FA-4987-A094-7243641F474B}"/>
              </a:ext>
            </a:extLst>
          </p:cNvPr>
          <p:cNvSpPr/>
          <p:nvPr/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216229-A6DB-436A-B327-667E80F0A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B351D-270D-480D-8AF5-6A213ED2B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2587752"/>
            <a:ext cx="10268712" cy="3593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B0E73-3310-4A8F-BB4A-7A6A99121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03720" y="6356350"/>
            <a:ext cx="3236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just">
              <a:defRPr sz="1200" spc="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1C4C0-515B-4404-A780-C31E7DFE54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0120" y="6356350"/>
            <a:ext cx="5504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spc="5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grpSp>
        <p:nvGrpSpPr>
          <p:cNvPr id="7" name="Group 6" descr="slide number">
            <a:extLst>
              <a:ext uri="{FF2B5EF4-FFF2-40B4-BE49-F238E27FC236}">
                <a16:creationId xmlns:a16="http://schemas.microsoft.com/office/drawing/2014/main" id="{4642BD76-F349-8371-055B-05B4538BF898}"/>
              </a:ext>
            </a:extLst>
          </p:cNvPr>
          <p:cNvGrpSpPr/>
          <p:nvPr userDrawn="1"/>
        </p:nvGrpSpPr>
        <p:grpSpPr>
          <a:xfrm>
            <a:off x="11417808" y="6280404"/>
            <a:ext cx="393192" cy="393192"/>
            <a:chOff x="8522208" y="6258560"/>
            <a:chExt cx="393192" cy="393192"/>
          </a:xfrm>
        </p:grpSpPr>
        <p:sp>
          <p:nvSpPr>
            <p:cNvPr id="9" name="Oval 8" descr="oval">
              <a:extLst>
                <a:ext uri="{FF2B5EF4-FFF2-40B4-BE49-F238E27FC236}">
                  <a16:creationId xmlns:a16="http://schemas.microsoft.com/office/drawing/2014/main" id="{E30A9BD9-3FC2-02CE-B3C8-9833BE9858C5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18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 descr="oval">
              <a:extLst>
                <a:ext uri="{FF2B5EF4-FFF2-40B4-BE49-F238E27FC236}">
                  <a16:creationId xmlns:a16="http://schemas.microsoft.com/office/drawing/2014/main" id="{80D2FB95-CE3E-18E0-F552-3C411AAC4CF7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11" name="Rectangle 10" descr="slide number">
            <a:extLst>
              <a:ext uri="{FF2B5EF4-FFF2-40B4-BE49-F238E27FC236}">
                <a16:creationId xmlns:a16="http://schemas.microsoft.com/office/drawing/2014/main" id="{B7B8E89B-6344-E45E-DA25-5437FF732F67}"/>
              </a:ext>
            </a:extLst>
          </p:cNvPr>
          <p:cNvSpPr/>
          <p:nvPr userDrawn="1"/>
        </p:nvSpPr>
        <p:spPr>
          <a:xfrm>
            <a:off x="11452501" y="6346195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17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73" r:id="rId4"/>
    <p:sldLayoutId id="2147483672" r:id="rId5"/>
    <p:sldLayoutId id="2147483686" r:id="rId6"/>
    <p:sldLayoutId id="2147483687" r:id="rId7"/>
    <p:sldLayoutId id="2147483675" r:id="rId8"/>
    <p:sldLayoutId id="2147483688" r:id="rId9"/>
    <p:sldLayoutId id="2147483682" r:id="rId10"/>
    <p:sldLayoutId id="2147483689" r:id="rId11"/>
    <p:sldLayoutId id="2147483690" r:id="rId12"/>
    <p:sldLayoutId id="2147483693" r:id="rId13"/>
    <p:sldLayoutId id="2147483694" r:id="rId14"/>
    <p:sldLayoutId id="2147483695" r:id="rId15"/>
    <p:sldLayoutId id="2147483696" r:id="rId1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kern="1200" cap="all" spc="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1000"/>
        </a:lnSpc>
        <a:spcBef>
          <a:spcPts val="700"/>
        </a:spcBef>
        <a:spcAft>
          <a:spcPts val="700"/>
        </a:spcAft>
        <a:buFont typeface="Arial" panose="020B0604020202020204" pitchFamily="34" charset="0"/>
        <a:buNone/>
        <a:defRPr sz="26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23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59436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153959-30FA-4987-A094-7243641F474B}"/>
              </a:ext>
            </a:extLst>
          </p:cNvPr>
          <p:cNvSpPr/>
          <p:nvPr/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216229-A6DB-436A-B327-667E80F0A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B351D-270D-480D-8AF5-6A213ED2B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2587752"/>
            <a:ext cx="10268712" cy="3593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B0E73-3310-4A8F-BB4A-7A6A99121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03720" y="6356350"/>
            <a:ext cx="3236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just">
              <a:defRPr sz="1200" spc="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1C4C0-515B-4404-A780-C31E7DFE54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0120" y="6356350"/>
            <a:ext cx="5504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spc="5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grpSp>
        <p:nvGrpSpPr>
          <p:cNvPr id="10" name="Group 9" descr="slide number">
            <a:extLst>
              <a:ext uri="{FF2B5EF4-FFF2-40B4-BE49-F238E27FC236}">
                <a16:creationId xmlns:a16="http://schemas.microsoft.com/office/drawing/2014/main" id="{3B82B332-8C12-50BD-D26F-5CB70A78FC0B}"/>
              </a:ext>
            </a:extLst>
          </p:cNvPr>
          <p:cNvGrpSpPr/>
          <p:nvPr userDrawn="1"/>
        </p:nvGrpSpPr>
        <p:grpSpPr>
          <a:xfrm>
            <a:off x="11633708" y="6283960"/>
            <a:ext cx="393192" cy="393192"/>
            <a:chOff x="8522208" y="6258560"/>
            <a:chExt cx="393192" cy="393192"/>
          </a:xfrm>
        </p:grpSpPr>
        <p:sp>
          <p:nvSpPr>
            <p:cNvPr id="11" name="Oval 10" descr="oval">
              <a:extLst>
                <a:ext uri="{FF2B5EF4-FFF2-40B4-BE49-F238E27FC236}">
                  <a16:creationId xmlns:a16="http://schemas.microsoft.com/office/drawing/2014/main" id="{B188F170-B649-71EA-11F2-43CF1A567EE4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18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 descr="oval">
              <a:extLst>
                <a:ext uri="{FF2B5EF4-FFF2-40B4-BE49-F238E27FC236}">
                  <a16:creationId xmlns:a16="http://schemas.microsoft.com/office/drawing/2014/main" id="{BDEC4877-BD6B-E6BC-F584-0D9B86D9B618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13" name="Rectangle 12" descr="slide number">
            <a:extLst>
              <a:ext uri="{FF2B5EF4-FFF2-40B4-BE49-F238E27FC236}">
                <a16:creationId xmlns:a16="http://schemas.microsoft.com/office/drawing/2014/main" id="{6F618E33-2E70-DDCC-885E-70B132D42530}"/>
              </a:ext>
            </a:extLst>
          </p:cNvPr>
          <p:cNvSpPr/>
          <p:nvPr userDrawn="1"/>
        </p:nvSpPr>
        <p:spPr>
          <a:xfrm>
            <a:off x="11668401" y="6349751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77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kern="1200" cap="all" spc="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1000"/>
        </a:lnSpc>
        <a:spcBef>
          <a:spcPts val="700"/>
        </a:spcBef>
        <a:spcAft>
          <a:spcPts val="700"/>
        </a:spcAft>
        <a:buFont typeface="Arial" panose="020B0604020202020204" pitchFamily="34" charset="0"/>
        <a:buNone/>
        <a:defRPr sz="26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23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59436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396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89824" y="6272786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0" y="6272786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0"/>
            <a:ext cx="10363200" cy="5429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93590"/>
            <a:ext cx="10363200" cy="914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12" name="Group 11" descr="slide number"/>
          <p:cNvGrpSpPr/>
          <p:nvPr/>
        </p:nvGrpSpPr>
        <p:grpSpPr>
          <a:xfrm>
            <a:off x="11363552" y="6255258"/>
            <a:ext cx="524256" cy="393192"/>
            <a:chOff x="8532189" y="5068824"/>
            <a:chExt cx="393192" cy="393192"/>
          </a:xfrm>
        </p:grpSpPr>
        <p:sp>
          <p:nvSpPr>
            <p:cNvPr id="8" name="Oval 7" descr="oval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 descr="oval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cxnSp>
        <p:nvCxnSpPr>
          <p:cNvPr id="10" name="Straight Connector 9" descr="red line"/>
          <p:cNvCxnSpPr/>
          <p:nvPr userDrawn="1"/>
        </p:nvCxnSpPr>
        <p:spPr>
          <a:xfrm>
            <a:off x="900176" y="1219200"/>
            <a:ext cx="10363200" cy="0"/>
          </a:xfrm>
          <a:prstGeom prst="line">
            <a:avLst/>
          </a:prstGeom>
          <a:ln w="762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 userDrawn="1"/>
        </p:nvSpPr>
        <p:spPr>
          <a:xfrm>
            <a:off x="11461053" y="6321049"/>
            <a:ext cx="32925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B66D5D78-5492-4501-9F0C-B64D119CB390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algn="ctr"/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238879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kern="1200" cap="all" baseline="0">
          <a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365760" indent="-365760" algn="l" defTabSz="914400" rtl="0" eaLnBrk="1" latinLnBrk="0" hangingPunct="1">
        <a:lnSpc>
          <a:spcPct val="10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365760" algn="l" defTabSz="9144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indent="-365760" algn="l" defTabSz="9144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Rockwell" panose="02060603020205020403" pitchFamily="18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40" indent="-365760" algn="l" defTabSz="9144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365760" algn="l" defTabSz="9144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Rockwell" panose="02060603020205020403" pitchFamily="18" charset="0"/>
        <a:buChar char="◊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6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7.jpe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9.jpe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34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3.jpe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5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2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JP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18/10/relationships/comments" Target="../comments/modernComment_1E2_D7F8F096.xml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microsoft.com/office/2007/relationships/hdphoto" Target="../media/hdphoto1.wdp"/><Relationship Id="rId4" Type="http://schemas.openxmlformats.org/officeDocument/2006/relationships/diagramData" Target="../diagrams/data1.xml"/><Relationship Id="rId9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6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2" name="Rectangle 4111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123" name="Rectangle 4113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6" name="Rectangle 10"/>
          <p:cNvSpPr>
            <a:spLocks noGrp="1" noChangeArrowheads="1"/>
          </p:cNvSpPr>
          <p:nvPr>
            <p:ph type="title"/>
          </p:nvPr>
        </p:nvSpPr>
        <p:spPr>
          <a:xfrm>
            <a:off x="640079" y="640080"/>
            <a:ext cx="6389027" cy="55691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8100">
                <a:solidFill>
                  <a:schemeClr val="tx1"/>
                </a:solidFill>
              </a:rPr>
              <a:t>Fire Engine</a:t>
            </a:r>
            <a:br>
              <a:rPr lang="en-US" sz="8100">
                <a:solidFill>
                  <a:schemeClr val="tx1"/>
                </a:solidFill>
              </a:rPr>
            </a:br>
            <a:r>
              <a:rPr lang="en-US" sz="8100">
                <a:solidFill>
                  <a:schemeClr val="tx1"/>
                </a:solidFill>
              </a:rPr>
              <a:t>Maintenance</a:t>
            </a:r>
          </a:p>
        </p:txBody>
      </p:sp>
      <p:sp>
        <p:nvSpPr>
          <p:cNvPr id="4124" name="Rectangle 4115">
            <a:extLst>
              <a:ext uri="{FF2B5EF4-FFF2-40B4-BE49-F238E27FC236}">
                <a16:creationId xmlns:a16="http://schemas.microsoft.com/office/drawing/2014/main" id="{F3FB9C52-D876-47C4-B9DC-9A7EEEA20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5677" y="0"/>
            <a:ext cx="463632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body" sz="quarter" idx="11"/>
          </p:nvPr>
        </p:nvSpPr>
        <p:spPr>
          <a:xfrm>
            <a:off x="8029796" y="640079"/>
            <a:ext cx="3781203" cy="556916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  <a:cs typeface="+mn-cs"/>
              </a:rPr>
              <a:t>Unit 1C – Pump Inspections and Maintenance</a:t>
            </a:r>
          </a:p>
        </p:txBody>
      </p:sp>
      <p:grpSp>
        <p:nvGrpSpPr>
          <p:cNvPr id="2" name="Group 1" descr="slide number">
            <a:extLst>
              <a:ext uri="{FF2B5EF4-FFF2-40B4-BE49-F238E27FC236}">
                <a16:creationId xmlns:a16="http://schemas.microsoft.com/office/drawing/2014/main" id="{C4BACF57-2A05-B705-574B-4AF39672DDCC}"/>
              </a:ext>
            </a:extLst>
          </p:cNvPr>
          <p:cNvGrpSpPr/>
          <p:nvPr/>
        </p:nvGrpSpPr>
        <p:grpSpPr>
          <a:xfrm>
            <a:off x="11417808" y="6280404"/>
            <a:ext cx="393192" cy="393192"/>
            <a:chOff x="8522208" y="6258560"/>
            <a:chExt cx="393192" cy="393192"/>
          </a:xfrm>
        </p:grpSpPr>
        <p:sp>
          <p:nvSpPr>
            <p:cNvPr id="3" name="Oval 2" descr="oval">
              <a:extLst>
                <a:ext uri="{FF2B5EF4-FFF2-40B4-BE49-F238E27FC236}">
                  <a16:creationId xmlns:a16="http://schemas.microsoft.com/office/drawing/2014/main" id="{67654CC2-14CF-AFCF-26F8-4D40D50D5C30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2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Oval 3" descr="oval">
              <a:extLst>
                <a:ext uri="{FF2B5EF4-FFF2-40B4-BE49-F238E27FC236}">
                  <a16:creationId xmlns:a16="http://schemas.microsoft.com/office/drawing/2014/main" id="{FF336901-E49E-EBEA-9D54-656034FC98D1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Rectangle 4" descr="slide number">
            <a:extLst>
              <a:ext uri="{FF2B5EF4-FFF2-40B4-BE49-F238E27FC236}">
                <a16:creationId xmlns:a16="http://schemas.microsoft.com/office/drawing/2014/main" id="{B2BBE7B4-2AFF-1163-4ACC-3B6B91CCD723}"/>
              </a:ext>
            </a:extLst>
          </p:cNvPr>
          <p:cNvSpPr/>
          <p:nvPr/>
        </p:nvSpPr>
        <p:spPr>
          <a:xfrm>
            <a:off x="11452501" y="6346195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15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488" name="Rectangle 19487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86" name="Rectangle 19485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90" name="Rectangle 19489">
            <a:extLst>
              <a:ext uri="{FF2B5EF4-FFF2-40B4-BE49-F238E27FC236}">
                <a16:creationId xmlns:a16="http://schemas.microsoft.com/office/drawing/2014/main" id="{D65E0E3C-32F3-480B-9842-7611BBE2E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12708"/>
            <a:ext cx="12192000" cy="2645291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961644" y="4572003"/>
            <a:ext cx="10268712" cy="116912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dirty="0"/>
              <a:t>Oil</a:t>
            </a:r>
          </a:p>
        </p:txBody>
      </p:sp>
      <p:pic>
        <p:nvPicPr>
          <p:cNvPr id="19461" name="Picture 5" descr="Oil Filter"/>
          <p:cNvPicPr>
            <a:picLocks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81000" y="381000"/>
            <a:ext cx="3543300" cy="3266872"/>
          </a:xfrm>
          <a:prstGeom prst="rect">
            <a:avLst/>
          </a:prstGeom>
          <a:noFill/>
        </p:spPr>
      </p:pic>
      <p:pic>
        <p:nvPicPr>
          <p:cNvPr id="19462" name="Picture 6" descr="Oil drain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040386" y="1362332"/>
            <a:ext cx="4136727" cy="2285540"/>
          </a:xfrm>
          <a:prstGeom prst="rect">
            <a:avLst/>
          </a:prstGeom>
          <a:noFill/>
        </p:spPr>
      </p:pic>
      <p:pic>
        <p:nvPicPr>
          <p:cNvPr id="19460" name="Picture 4" descr="Oil fill"/>
          <p:cNvPicPr>
            <a:picLocks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8267702" y="381000"/>
            <a:ext cx="3543299" cy="3266871"/>
          </a:xfrm>
          <a:prstGeom prst="rect">
            <a:avLst/>
          </a:prstGeom>
          <a:noFill/>
        </p:spPr>
      </p:pic>
      <p:grpSp>
        <p:nvGrpSpPr>
          <p:cNvPr id="2" name="Group 1" descr="slide number">
            <a:extLst>
              <a:ext uri="{FF2B5EF4-FFF2-40B4-BE49-F238E27FC236}">
                <a16:creationId xmlns:a16="http://schemas.microsoft.com/office/drawing/2014/main" id="{7415D82A-B8D8-1F66-5F88-61D692AB37D9}"/>
              </a:ext>
            </a:extLst>
          </p:cNvPr>
          <p:cNvGrpSpPr/>
          <p:nvPr/>
        </p:nvGrpSpPr>
        <p:grpSpPr>
          <a:xfrm>
            <a:off x="11417808" y="6280404"/>
            <a:ext cx="393192" cy="393192"/>
            <a:chOff x="8522208" y="6258560"/>
            <a:chExt cx="393192" cy="393192"/>
          </a:xfrm>
        </p:grpSpPr>
        <p:sp>
          <p:nvSpPr>
            <p:cNvPr id="3" name="Oval 2" descr="oval">
              <a:extLst>
                <a:ext uri="{FF2B5EF4-FFF2-40B4-BE49-F238E27FC236}">
                  <a16:creationId xmlns:a16="http://schemas.microsoft.com/office/drawing/2014/main" id="{7B9A2D9B-4CFA-32A9-BC90-601CF15EBECC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6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Oval 3" descr="oval">
              <a:extLst>
                <a:ext uri="{FF2B5EF4-FFF2-40B4-BE49-F238E27FC236}">
                  <a16:creationId xmlns:a16="http://schemas.microsoft.com/office/drawing/2014/main" id="{948D44A8-DCE0-D641-2E3F-AD6284EF8F75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Rectangle 4" descr="slide number">
            <a:extLst>
              <a:ext uri="{FF2B5EF4-FFF2-40B4-BE49-F238E27FC236}">
                <a16:creationId xmlns:a16="http://schemas.microsoft.com/office/drawing/2014/main" id="{9A262C95-E9EF-23F8-0553-574FD90266BD}"/>
              </a:ext>
            </a:extLst>
          </p:cNvPr>
          <p:cNvSpPr/>
          <p:nvPr/>
        </p:nvSpPr>
        <p:spPr>
          <a:xfrm>
            <a:off x="11452501" y="6346195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073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3" name="Rectangle 20502">
            <a:extLst>
              <a:ext uri="{FF2B5EF4-FFF2-40B4-BE49-F238E27FC236}">
                <a16:creationId xmlns:a16="http://schemas.microsoft.com/office/drawing/2014/main" id="{1D153959-30FA-4987-A094-7243641F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505" name="Rectangle 20504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9047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507" name="Rectangle 20506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09" name="Rectangle 20508">
            <a:extLst>
              <a:ext uri="{FF2B5EF4-FFF2-40B4-BE49-F238E27FC236}">
                <a16:creationId xmlns:a16="http://schemas.microsoft.com/office/drawing/2014/main" id="{A77F89CE-BF52-4AF5-8B0B-7E9693734E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960438" y="640080"/>
            <a:ext cx="4500737" cy="21945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600" kern="1200" cap="all" spc="12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Oil Check and Fill</a:t>
            </a:r>
          </a:p>
        </p:txBody>
      </p:sp>
      <p:sp>
        <p:nvSpPr>
          <p:cNvPr id="20496" name="Rectangle 16"/>
          <p:cNvSpPr>
            <a:spLocks noGrp="1" noChangeArrowheads="1"/>
          </p:cNvSpPr>
          <p:nvPr>
            <p:ph sz="half" idx="1"/>
          </p:nvPr>
        </p:nvSpPr>
        <p:spPr>
          <a:xfrm>
            <a:off x="960438" y="2916936"/>
            <a:ext cx="4500737" cy="326440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bg1"/>
                </a:solidFill>
              </a:rPr>
              <a:t>Oil level is checked with the dipstick. Due to different motors that are used on all our equipment you may have to hunt to find the dipstick.</a:t>
            </a:r>
          </a:p>
          <a:p>
            <a:pPr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bg1"/>
                </a:solidFill>
              </a:rPr>
              <a:t>Oil is added at the fill cap located on the top of the pump engine.</a:t>
            </a:r>
          </a:p>
        </p:txBody>
      </p:sp>
      <p:pic>
        <p:nvPicPr>
          <p:cNvPr id="20497" name="Picture 17" descr="Fuel filter"/>
          <p:cNvPicPr>
            <a:picLocks noChangeAspect="1" noChangeArrowheads="1"/>
          </p:cNvPicPr>
          <p:nvPr/>
        </p:nvPicPr>
        <p:blipFill>
          <a:blip r:embed="rId3" cstate="screen"/>
          <a:stretch>
            <a:fillRect/>
          </a:stretch>
        </p:blipFill>
        <p:spPr bwMode="auto">
          <a:xfrm>
            <a:off x="7441030" y="639233"/>
            <a:ext cx="3396602" cy="2547452"/>
          </a:xfrm>
          <a:prstGeom prst="rect">
            <a:avLst/>
          </a:prstGeom>
          <a:noFill/>
        </p:spPr>
      </p:pic>
      <p:sp>
        <p:nvSpPr>
          <p:cNvPr id="10" name="Line 19" descr="arrow">
            <a:extLst>
              <a:ext uri="{FF2B5EF4-FFF2-40B4-BE49-F238E27FC236}">
                <a16:creationId xmlns:a16="http://schemas.microsoft.com/office/drawing/2014/main" id="{85724EC1-5406-7618-64BE-9486B60BBC52}"/>
              </a:ext>
            </a:extLst>
          </p:cNvPr>
          <p:cNvSpPr>
            <a:spLocks noChangeShapeType="1"/>
          </p:cNvSpPr>
          <p:nvPr/>
        </p:nvSpPr>
        <p:spPr bwMode="auto">
          <a:xfrm>
            <a:off x="6564603" y="1460768"/>
            <a:ext cx="1752854" cy="19050"/>
          </a:xfrm>
          <a:prstGeom prst="line">
            <a:avLst/>
          </a:prstGeom>
          <a:noFill/>
          <a:ln w="76200">
            <a:solidFill>
              <a:srgbClr val="FF0000"/>
            </a:solidFill>
            <a:miter lim="800000"/>
            <a:headEnd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pic>
        <p:nvPicPr>
          <p:cNvPr id="20498" name="Picture 18" descr="Oil Fill"/>
          <p:cNvPicPr>
            <a:picLocks noChangeAspect="1" noChangeArrowheads="1"/>
          </p:cNvPicPr>
          <p:nvPr/>
        </p:nvPicPr>
        <p:blipFill>
          <a:blip r:embed="rId4" cstate="screen"/>
          <a:stretch>
            <a:fillRect/>
          </a:stretch>
        </p:blipFill>
        <p:spPr bwMode="auto">
          <a:xfrm>
            <a:off x="7400456" y="3671314"/>
            <a:ext cx="3477751" cy="2547453"/>
          </a:xfrm>
          <a:prstGeom prst="rect">
            <a:avLst/>
          </a:prstGeom>
          <a:noFill/>
        </p:spPr>
      </p:pic>
      <p:sp>
        <p:nvSpPr>
          <p:cNvPr id="11" name="Line 20" descr="arrow">
            <a:extLst>
              <a:ext uri="{FF2B5EF4-FFF2-40B4-BE49-F238E27FC236}">
                <a16:creationId xmlns:a16="http://schemas.microsoft.com/office/drawing/2014/main" id="{802FF158-88E4-B14D-0677-64DA1FB89827}"/>
              </a:ext>
            </a:extLst>
          </p:cNvPr>
          <p:cNvSpPr>
            <a:spLocks noChangeShapeType="1"/>
          </p:cNvSpPr>
          <p:nvPr/>
        </p:nvSpPr>
        <p:spPr bwMode="auto">
          <a:xfrm>
            <a:off x="6564603" y="4799112"/>
            <a:ext cx="2133600" cy="0"/>
          </a:xfrm>
          <a:prstGeom prst="line">
            <a:avLst/>
          </a:prstGeom>
          <a:noFill/>
          <a:ln w="76200">
            <a:solidFill>
              <a:srgbClr val="FF0000"/>
            </a:solidFill>
            <a:miter lim="800000"/>
            <a:headEnd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grpSp>
        <p:nvGrpSpPr>
          <p:cNvPr id="6" name="Group 5" descr="slide number">
            <a:extLst>
              <a:ext uri="{FF2B5EF4-FFF2-40B4-BE49-F238E27FC236}">
                <a16:creationId xmlns:a16="http://schemas.microsoft.com/office/drawing/2014/main" id="{6D2B2FBE-8660-F7A5-FDBF-B63BD1D77F18}"/>
              </a:ext>
            </a:extLst>
          </p:cNvPr>
          <p:cNvGrpSpPr/>
          <p:nvPr/>
        </p:nvGrpSpPr>
        <p:grpSpPr>
          <a:xfrm>
            <a:off x="11417808" y="6280404"/>
            <a:ext cx="393192" cy="393192"/>
            <a:chOff x="8522208" y="6258560"/>
            <a:chExt cx="393192" cy="393192"/>
          </a:xfrm>
        </p:grpSpPr>
        <p:sp>
          <p:nvSpPr>
            <p:cNvPr id="7" name="Oval 6" descr="oval">
              <a:extLst>
                <a:ext uri="{FF2B5EF4-FFF2-40B4-BE49-F238E27FC236}">
                  <a16:creationId xmlns:a16="http://schemas.microsoft.com/office/drawing/2014/main" id="{7FD65672-436D-A759-D2AB-AD6EF0E58281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5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Oval 7" descr="oval">
              <a:extLst>
                <a:ext uri="{FF2B5EF4-FFF2-40B4-BE49-F238E27FC236}">
                  <a16:creationId xmlns:a16="http://schemas.microsoft.com/office/drawing/2014/main" id="{2D075784-35AE-0ADF-0536-E78FFB239E88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Rectangle 8" descr="slide number">
            <a:extLst>
              <a:ext uri="{FF2B5EF4-FFF2-40B4-BE49-F238E27FC236}">
                <a16:creationId xmlns:a16="http://schemas.microsoft.com/office/drawing/2014/main" id="{650B1521-FFF9-B929-483C-B570FF8A6F34}"/>
              </a:ext>
            </a:extLst>
          </p:cNvPr>
          <p:cNvSpPr/>
          <p:nvPr/>
        </p:nvSpPr>
        <p:spPr>
          <a:xfrm>
            <a:off x="11452501" y="6346195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797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8" name="Rectangle 22537">
            <a:extLst>
              <a:ext uri="{FF2B5EF4-FFF2-40B4-BE49-F238E27FC236}">
                <a16:creationId xmlns:a16="http://schemas.microsoft.com/office/drawing/2014/main" id="{1D153959-30FA-4987-A094-7243641F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540" name="Rectangle 22539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42" name="Rectangle 22541">
            <a:extLst>
              <a:ext uri="{FF2B5EF4-FFF2-40B4-BE49-F238E27FC236}">
                <a16:creationId xmlns:a16="http://schemas.microsoft.com/office/drawing/2014/main" id="{245B42B6-26F8-4E25-839B-FB38F13BE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346" cy="262432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960437" y="348874"/>
            <a:ext cx="6572691" cy="192657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600" kern="1200" cap="all" spc="12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Oil Drain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960120" y="3002507"/>
            <a:ext cx="6573011" cy="3179217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marL="457200" indent="-4572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en-US" dirty="0"/>
              <a:t>Oil drain is located under the motor, and the remote drain valve will be labeled.</a:t>
            </a:r>
          </a:p>
          <a:p>
            <a:pPr marL="457200" indent="-4572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en-US" dirty="0"/>
              <a:t>Drain is used to change oil.</a:t>
            </a:r>
          </a:p>
          <a:p>
            <a:pPr marL="457200" indent="-4572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en-US" dirty="0"/>
              <a:t>Oil drain hose empties under the rear of the truck. A cap will be on the end of the hose to prevent accidental draining of the engine oil.</a:t>
            </a:r>
          </a:p>
        </p:txBody>
      </p:sp>
      <p:pic>
        <p:nvPicPr>
          <p:cNvPr id="22533" name="Picture 5" descr="oil drain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5" r="-1" b="-1"/>
          <a:stretch/>
        </p:blipFill>
        <p:spPr bwMode="auto">
          <a:xfrm>
            <a:off x="8128347" y="10"/>
            <a:ext cx="4063653" cy="2624312"/>
          </a:xfrm>
          <a:prstGeom prst="rect">
            <a:avLst/>
          </a:prstGeom>
        </p:spPr>
      </p:pic>
      <p:sp>
        <p:nvSpPr>
          <p:cNvPr id="2" name="Line 6" descr="arrow">
            <a:extLst>
              <a:ext uri="{FF2B5EF4-FFF2-40B4-BE49-F238E27FC236}">
                <a16:creationId xmlns:a16="http://schemas.microsoft.com/office/drawing/2014/main" id="{BA4329DE-709B-19BD-8268-3AA669DCCE59}"/>
              </a:ext>
            </a:extLst>
          </p:cNvPr>
          <p:cNvSpPr>
            <a:spLocks noChangeShapeType="1"/>
          </p:cNvSpPr>
          <p:nvPr/>
        </p:nvSpPr>
        <p:spPr bwMode="auto">
          <a:xfrm>
            <a:off x="7196641" y="1447250"/>
            <a:ext cx="2590800" cy="76200"/>
          </a:xfrm>
          <a:prstGeom prst="line">
            <a:avLst/>
          </a:prstGeom>
          <a:noFill/>
          <a:ln w="76200">
            <a:solidFill>
              <a:srgbClr val="FF0000"/>
            </a:solidFill>
            <a:miter lim="800000"/>
            <a:headEnd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pic>
        <p:nvPicPr>
          <p:cNvPr id="3" name="Picture 2" descr="oil drain">
            <a:extLst>
              <a:ext uri="{FF2B5EF4-FFF2-40B4-BE49-F238E27FC236}">
                <a16:creationId xmlns:a16="http://schemas.microsoft.com/office/drawing/2014/main" id="{95E8499E-47F2-4179-929A-268BD3EEA7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6" r="3" b="3"/>
          <a:stretch/>
        </p:blipFill>
        <p:spPr>
          <a:xfrm>
            <a:off x="8129016" y="2603366"/>
            <a:ext cx="4062984" cy="4254634"/>
          </a:xfrm>
          <a:prstGeom prst="rect">
            <a:avLst/>
          </a:prstGeom>
        </p:spPr>
      </p:pic>
      <p:sp>
        <p:nvSpPr>
          <p:cNvPr id="4" name="Line 6" descr="arrow">
            <a:extLst>
              <a:ext uri="{FF2B5EF4-FFF2-40B4-BE49-F238E27FC236}">
                <a16:creationId xmlns:a16="http://schemas.microsoft.com/office/drawing/2014/main" id="{7705B15C-65A8-E53F-E4CB-023BAD2BD206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6928" y="4970026"/>
            <a:ext cx="2994327" cy="881448"/>
          </a:xfrm>
          <a:prstGeom prst="line">
            <a:avLst/>
          </a:prstGeom>
          <a:noFill/>
          <a:ln w="76200">
            <a:solidFill>
              <a:srgbClr val="FF0000"/>
            </a:solidFill>
            <a:miter lim="800000"/>
            <a:headEnd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grpSp>
        <p:nvGrpSpPr>
          <p:cNvPr id="5" name="Group 4" descr="slide number">
            <a:extLst>
              <a:ext uri="{FF2B5EF4-FFF2-40B4-BE49-F238E27FC236}">
                <a16:creationId xmlns:a16="http://schemas.microsoft.com/office/drawing/2014/main" id="{29B90BC7-FE80-F2CF-A853-025F5C6474A2}"/>
              </a:ext>
            </a:extLst>
          </p:cNvPr>
          <p:cNvGrpSpPr/>
          <p:nvPr/>
        </p:nvGrpSpPr>
        <p:grpSpPr>
          <a:xfrm>
            <a:off x="11417808" y="6280404"/>
            <a:ext cx="393192" cy="393192"/>
            <a:chOff x="8522208" y="6258560"/>
            <a:chExt cx="393192" cy="393192"/>
          </a:xfrm>
        </p:grpSpPr>
        <p:sp>
          <p:nvSpPr>
            <p:cNvPr id="6" name="Oval 5" descr="oval">
              <a:extLst>
                <a:ext uri="{FF2B5EF4-FFF2-40B4-BE49-F238E27FC236}">
                  <a16:creationId xmlns:a16="http://schemas.microsoft.com/office/drawing/2014/main" id="{F2214881-42C2-D4E3-45A3-CE83E2D22CB1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Oval 6" descr="oval">
              <a:extLst>
                <a:ext uri="{FF2B5EF4-FFF2-40B4-BE49-F238E27FC236}">
                  <a16:creationId xmlns:a16="http://schemas.microsoft.com/office/drawing/2014/main" id="{4A23D9AF-BEF0-A3D4-BF24-AE4E135A0498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Rectangle 8" descr="slide number">
            <a:extLst>
              <a:ext uri="{FF2B5EF4-FFF2-40B4-BE49-F238E27FC236}">
                <a16:creationId xmlns:a16="http://schemas.microsoft.com/office/drawing/2014/main" id="{6706D6CD-CB24-F881-6D58-2AB50621E38F}"/>
              </a:ext>
            </a:extLst>
          </p:cNvPr>
          <p:cNvSpPr/>
          <p:nvPr/>
        </p:nvSpPr>
        <p:spPr>
          <a:xfrm>
            <a:off x="11452501" y="6346195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128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2" name="Rectangle 23561">
            <a:extLst>
              <a:ext uri="{FF2B5EF4-FFF2-40B4-BE49-F238E27FC236}">
                <a16:creationId xmlns:a16="http://schemas.microsoft.com/office/drawing/2014/main" id="{1D153959-30FA-4987-A094-7243641F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564" name="Rectangle 23563">
            <a:extLst>
              <a:ext uri="{FF2B5EF4-FFF2-40B4-BE49-F238E27FC236}">
                <a16:creationId xmlns:a16="http://schemas.microsoft.com/office/drawing/2014/main" id="{F58FB36D-73B3-45EF-8CD4-221CCC8BE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66" name="Rectangle 23565">
            <a:extLst>
              <a:ext uri="{FF2B5EF4-FFF2-40B4-BE49-F238E27FC236}">
                <a16:creationId xmlns:a16="http://schemas.microsoft.com/office/drawing/2014/main" id="{4D7835D7-DF12-420F-843A-1C5083D2B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960120" y="317814"/>
            <a:ext cx="10268712" cy="170078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600" kern="1200" cap="all" spc="12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Oil Filter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960120" y="2784143"/>
            <a:ext cx="5782586" cy="343303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Oil filter is located next to the dipstick.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Filter should be changed when oil is changed.</a:t>
            </a:r>
          </a:p>
        </p:txBody>
      </p:sp>
      <p:pic>
        <p:nvPicPr>
          <p:cNvPr id="23557" name="Picture 5" descr="Fuel filter"/>
          <p:cNvPicPr>
            <a:picLocks noChangeAspect="1" noChangeArrowheads="1"/>
          </p:cNvPicPr>
          <p:nvPr/>
        </p:nvPicPr>
        <p:blipFill rotWithShape="1">
          <a:blip r:embed="rId2"/>
          <a:srcRect l="5579" r="4976"/>
          <a:stretch/>
        </p:blipFill>
        <p:spPr bwMode="auto">
          <a:xfrm>
            <a:off x="6935821" y="2509737"/>
            <a:ext cx="5018825" cy="4208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Line 6" descr="arrow">
            <a:extLst>
              <a:ext uri="{FF2B5EF4-FFF2-40B4-BE49-F238E27FC236}">
                <a16:creationId xmlns:a16="http://schemas.microsoft.com/office/drawing/2014/main" id="{065EF4DA-9164-3F44-F165-9BA80752D2A5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4809" y="4677383"/>
            <a:ext cx="1981200" cy="0"/>
          </a:xfrm>
          <a:prstGeom prst="line">
            <a:avLst/>
          </a:prstGeom>
          <a:noFill/>
          <a:ln w="76200">
            <a:solidFill>
              <a:srgbClr val="FF0000"/>
            </a:solidFill>
            <a:miter lim="800000"/>
            <a:headEnd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grpSp>
        <p:nvGrpSpPr>
          <p:cNvPr id="3" name="Group 2" descr="slide number">
            <a:extLst>
              <a:ext uri="{FF2B5EF4-FFF2-40B4-BE49-F238E27FC236}">
                <a16:creationId xmlns:a16="http://schemas.microsoft.com/office/drawing/2014/main" id="{10CDB02E-1297-84E7-840C-F62A33EE0A54}"/>
              </a:ext>
            </a:extLst>
          </p:cNvPr>
          <p:cNvGrpSpPr/>
          <p:nvPr/>
        </p:nvGrpSpPr>
        <p:grpSpPr>
          <a:xfrm>
            <a:off x="11417808" y="6280404"/>
            <a:ext cx="393192" cy="393192"/>
            <a:chOff x="8522208" y="6258560"/>
            <a:chExt cx="393192" cy="393192"/>
          </a:xfrm>
        </p:grpSpPr>
        <p:sp>
          <p:nvSpPr>
            <p:cNvPr id="4" name="Oval 3" descr="oval">
              <a:extLst>
                <a:ext uri="{FF2B5EF4-FFF2-40B4-BE49-F238E27FC236}">
                  <a16:creationId xmlns:a16="http://schemas.microsoft.com/office/drawing/2014/main" id="{E7BE6368-2CC2-D04E-0C65-B1593D6C6904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3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Oval 4" descr="oval">
              <a:extLst>
                <a:ext uri="{FF2B5EF4-FFF2-40B4-BE49-F238E27FC236}">
                  <a16:creationId xmlns:a16="http://schemas.microsoft.com/office/drawing/2014/main" id="{4E654AF2-056A-B66F-4434-890F73FB1012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Rectangle 5" descr="slide number">
            <a:extLst>
              <a:ext uri="{FF2B5EF4-FFF2-40B4-BE49-F238E27FC236}">
                <a16:creationId xmlns:a16="http://schemas.microsoft.com/office/drawing/2014/main" id="{D72F9A57-5223-BF01-AC08-4CA7364F5497}"/>
              </a:ext>
            </a:extLst>
          </p:cNvPr>
          <p:cNvSpPr/>
          <p:nvPr/>
        </p:nvSpPr>
        <p:spPr>
          <a:xfrm>
            <a:off x="11452501" y="6346195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853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2550AE69-AC86-4188-83E5-A856C4F1D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14625" y="1346947"/>
            <a:ext cx="7667244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7200"/>
            <a:endParaRPr lang="en-US">
              <a:solidFill>
                <a:prstClr val="white"/>
              </a:solidFill>
              <a:latin typeface="Rockwell" panose="02060603020205020403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C4CA156-2C9D-4F0C-B229-88D8B5E1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14625" y="4299697"/>
            <a:ext cx="7667244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7200"/>
            <a:endParaRPr lang="en-US">
              <a:solidFill>
                <a:prstClr val="white"/>
              </a:solidFill>
              <a:latin typeface="Rockwell" panose="02060603020205020403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7361ED3-EBE5-4EFC-8DA3-D0CE4BF2F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14625" y="1484779"/>
            <a:ext cx="7667244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7200"/>
            <a:endParaRPr lang="en-US">
              <a:solidFill>
                <a:prstClr val="white"/>
              </a:solidFill>
              <a:latin typeface="Rockwell" panose="02060603020205020403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5105087-7F16-4C94-837C-C45445116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760911" y="4068923"/>
            <a:ext cx="810678" cy="1080902"/>
            <a:chOff x="9685338" y="4460675"/>
            <a:chExt cx="1080904" cy="1080902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4F2F3467-E50F-4A91-B27D-E324936A6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  <a:latin typeface="Rockwell" panose="02060603020205020403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D678BE03-AC84-4940-A7FD-5B143FE2D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  <a:latin typeface="Rockwell" panose="02060603020205020403"/>
              </a:endParaRPr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5AAA0D94-BFF0-44AF-9E04-13800A6194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18285" y="-1"/>
            <a:ext cx="915543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  <a:latin typeface="Rockwell" panose="02060603020205020403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E0242FF-80FA-4D90-877A-E17E422406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14625" y="928118"/>
            <a:ext cx="7763256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Rockwell" panose="02060603020205020403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4A288652-E03E-4E23-8A28-A103230ED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6"/>
          <a:srcRect t="6542" r="7" b="12137"/>
          <a:stretch/>
        </p:blipFill>
        <p:spPr>
          <a:xfrm rot="5400000">
            <a:off x="1319750" y="2004348"/>
            <a:ext cx="4578096" cy="2792409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1B92E287-CC3E-48F7-B435-D232FB9006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5003" y="1110054"/>
            <a:ext cx="4972879" cy="4580301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Rockwell" panose="02060603020205020403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C4FB9E-961B-406C-9564-242BD6133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5032" y="1432223"/>
            <a:ext cx="4542858" cy="3357976"/>
          </a:xfr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7000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  <a:t>MOdel 52 Oil Filter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B354BB7A-6D45-494D-90A8-2F497C01F6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14625" y="5780566"/>
            <a:ext cx="7763256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Rockwell" panose="02060603020205020403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12E4495-24BE-4FFE-91E5-5BA7727EF1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759190" y="5257800"/>
            <a:ext cx="810678" cy="1080902"/>
            <a:chOff x="9685338" y="4460675"/>
            <a:chExt cx="1080904" cy="1080902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71644A3-12B1-4F51-BB08-FDD391EF57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endParaRPr lang="en-US" sz="2000" kern="0">
                <a:solidFill>
                  <a:prstClr val="white"/>
                </a:solidFill>
                <a:latin typeface="Rockwell Extra Bold" pitchFamily="18" charset="0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A6658C1-CF92-4E90-A775-D0D64A3D32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245619-2BFC-4465-9EA5-C0BAE2866E8F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5227868" y="4790198"/>
            <a:ext cx="4560023" cy="6870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700"/>
              <a:t>Briggs and Stratton Oil filter for Vanguard 23 Horsepower Pump</a:t>
            </a:r>
          </a:p>
        </p:txBody>
      </p:sp>
    </p:spTree>
    <p:extLst>
      <p:ext uri="{BB962C8B-B14F-4D97-AF65-F5344CB8AC3E}">
        <p14:creationId xmlns:p14="http://schemas.microsoft.com/office/powerpoint/2010/main" val="483884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5" name="Rectangle 21514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517" name="Rectangle 21516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462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19" name="Rectangle 21518">
            <a:extLst>
              <a:ext uri="{FF2B5EF4-FFF2-40B4-BE49-F238E27FC236}">
                <a16:creationId xmlns:a16="http://schemas.microsoft.com/office/drawing/2014/main" id="{D65E0E3C-32F3-480B-9842-7611BBE2E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345" y="0"/>
            <a:ext cx="753465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15736" y="640081"/>
            <a:ext cx="5916145" cy="38121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800">
                <a:latin typeface="+mj-lt"/>
                <a:ea typeface="+mj-ea"/>
              </a:rPr>
              <a:t>Fuel Filter</a:t>
            </a:r>
          </a:p>
        </p:txBody>
      </p:sp>
      <p:pic>
        <p:nvPicPr>
          <p:cNvPr id="21508" name="Picture 4" descr="Fuel filter"/>
          <p:cNvPicPr>
            <a:picLocks noChangeAspect="1" noChangeArrowheads="1"/>
          </p:cNvPicPr>
          <p:nvPr/>
        </p:nvPicPr>
        <p:blipFill rotWithShape="1">
          <a:blip r:embed="rId3"/>
          <a:srcRect r="-3" b="1830"/>
          <a:stretch/>
        </p:blipFill>
        <p:spPr bwMode="auto">
          <a:xfrm>
            <a:off x="20" y="10"/>
            <a:ext cx="4657325" cy="3428990"/>
          </a:xfrm>
          <a:prstGeom prst="rect">
            <a:avLst/>
          </a:prstGeom>
          <a:noFill/>
        </p:spPr>
      </p:pic>
      <p:sp>
        <p:nvSpPr>
          <p:cNvPr id="2" name="Line 5" descr="arrow">
            <a:extLst>
              <a:ext uri="{FF2B5EF4-FFF2-40B4-BE49-F238E27FC236}">
                <a16:creationId xmlns:a16="http://schemas.microsoft.com/office/drawing/2014/main" id="{AFE6899A-7D79-E6CF-D73B-750EADA9438C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3170" y="1789889"/>
            <a:ext cx="1143000" cy="0"/>
          </a:xfrm>
          <a:prstGeom prst="line">
            <a:avLst/>
          </a:prstGeom>
          <a:noFill/>
          <a:ln w="76200">
            <a:solidFill>
              <a:srgbClr val="FF0000"/>
            </a:solidFill>
            <a:miter lim="800000"/>
            <a:headEnd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pic>
        <p:nvPicPr>
          <p:cNvPr id="21510" name="Picture 6" descr="Fuel Fillter"/>
          <p:cNvPicPr>
            <a:picLocks noChangeAspect="1" noChangeArrowheads="1"/>
          </p:cNvPicPr>
          <p:nvPr/>
        </p:nvPicPr>
        <p:blipFill rotWithShape="1">
          <a:blip r:embed="rId4"/>
          <a:srcRect t="25920" r="3" b="4690"/>
          <a:stretch/>
        </p:blipFill>
        <p:spPr bwMode="auto">
          <a:xfrm>
            <a:off x="20" y="3429000"/>
            <a:ext cx="4657325" cy="3429000"/>
          </a:xfrm>
          <a:prstGeom prst="rect">
            <a:avLst/>
          </a:prstGeom>
          <a:noFill/>
        </p:spPr>
      </p:pic>
      <p:grpSp>
        <p:nvGrpSpPr>
          <p:cNvPr id="3" name="Group 2" descr="slide number">
            <a:extLst>
              <a:ext uri="{FF2B5EF4-FFF2-40B4-BE49-F238E27FC236}">
                <a16:creationId xmlns:a16="http://schemas.microsoft.com/office/drawing/2014/main" id="{48CBF8FF-E096-D2B6-D0D5-914920C26BF1}"/>
              </a:ext>
            </a:extLst>
          </p:cNvPr>
          <p:cNvGrpSpPr/>
          <p:nvPr/>
        </p:nvGrpSpPr>
        <p:grpSpPr>
          <a:xfrm>
            <a:off x="11417808" y="6280404"/>
            <a:ext cx="393192" cy="393192"/>
            <a:chOff x="8522208" y="6258560"/>
            <a:chExt cx="393192" cy="393192"/>
          </a:xfrm>
        </p:grpSpPr>
        <p:sp>
          <p:nvSpPr>
            <p:cNvPr id="4" name="Oval 3" descr="oval">
              <a:extLst>
                <a:ext uri="{FF2B5EF4-FFF2-40B4-BE49-F238E27FC236}">
                  <a16:creationId xmlns:a16="http://schemas.microsoft.com/office/drawing/2014/main" id="{A56B9B42-7478-7293-6AA8-74AE16278D10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5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Oval 4" descr="oval">
              <a:extLst>
                <a:ext uri="{FF2B5EF4-FFF2-40B4-BE49-F238E27FC236}">
                  <a16:creationId xmlns:a16="http://schemas.microsoft.com/office/drawing/2014/main" id="{09716345-52B3-717F-4FD3-BC0AB08BEAA0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Rectangle 5" descr="slide number">
            <a:extLst>
              <a:ext uri="{FF2B5EF4-FFF2-40B4-BE49-F238E27FC236}">
                <a16:creationId xmlns:a16="http://schemas.microsoft.com/office/drawing/2014/main" id="{D93933B3-BAE2-09AE-548A-F6D9F6C8CD0A}"/>
              </a:ext>
            </a:extLst>
          </p:cNvPr>
          <p:cNvSpPr/>
          <p:nvPr/>
        </p:nvSpPr>
        <p:spPr>
          <a:xfrm>
            <a:off x="11452501" y="6346195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8358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550AE69-AC86-4188-83E5-A856C4F1D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14625" y="1346947"/>
            <a:ext cx="7667244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7200"/>
            <a:endParaRPr lang="en-US">
              <a:solidFill>
                <a:prstClr val="white"/>
              </a:solidFill>
              <a:latin typeface="Rockwell" panose="02060603020205020403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4CA156-2C9D-4F0C-B229-88D8B5E1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14625" y="4299697"/>
            <a:ext cx="7667244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7200"/>
            <a:endParaRPr lang="en-US">
              <a:solidFill>
                <a:prstClr val="white"/>
              </a:solidFill>
              <a:latin typeface="Rockwell" panose="02060603020205020403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361ED3-EBE5-4EFC-8DA3-D0CE4BF2F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14625" y="1484779"/>
            <a:ext cx="7667244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7200"/>
            <a:endParaRPr lang="en-US">
              <a:solidFill>
                <a:prstClr val="white"/>
              </a:solidFill>
              <a:latin typeface="Rockwell" panose="02060603020205020403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5105087-7F16-4C94-837C-C45445116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760911" y="4068923"/>
            <a:ext cx="810678" cy="1080902"/>
            <a:chOff x="9685338" y="4460675"/>
            <a:chExt cx="1080904" cy="108090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F2F3467-E50F-4A91-B27D-E324936A6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  <a:latin typeface="Rockwell" panose="02060603020205020403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678BE03-AC84-4940-A7FD-5B143FE2D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  <a:latin typeface="Rockwell" panose="02060603020205020403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F95F3FB7-0799-4996-B56D-BF47FE1264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18285" y="-1"/>
            <a:ext cx="915543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  <a:latin typeface="Rockwell" panose="02060603020205020403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60AA106-479D-46C1-B4BF-F54D88ADF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14625" y="928118"/>
            <a:ext cx="7763256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Rockwell" panose="02060603020205020403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5BC8287-A617-4B12-870D-ABECE6CD8C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14624" y="1110054"/>
            <a:ext cx="4973574" cy="4580301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Rockwell" panose="02060603020205020403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A9EB36-5693-4CC5-8D74-5D96478BE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2671" y="1432223"/>
            <a:ext cx="4621549" cy="3357976"/>
          </a:xfr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7000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  <a:t>MOdel 52 Fuel Filter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6AB7BC18-768A-4924-BA42-FCCD6E2AF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429" r="-7" b="4313"/>
          <a:stretch/>
        </p:blipFill>
        <p:spPr>
          <a:xfrm rot="5400000">
            <a:off x="6293651" y="1999982"/>
            <a:ext cx="4580301" cy="279120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8FE4DFC-AB96-44B6-9BAC-0E6302590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14625" y="5780566"/>
            <a:ext cx="7763256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Rockwell" panose="02060603020205020403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98BBCB1-A2A5-478A-AE49-8FB1AEF52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759190" y="5257800"/>
            <a:ext cx="810678" cy="1080902"/>
            <a:chOff x="9685338" y="4460675"/>
            <a:chExt cx="1080904" cy="1080902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FCB00A6-19A8-422D-8B21-1474F54020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endParaRPr lang="en-US" sz="2000" kern="0">
                <a:solidFill>
                  <a:prstClr val="white"/>
                </a:solidFill>
                <a:latin typeface="Rockwell Extra Bold" pitchFamily="18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5EF781F-763B-4AC8-B3ED-0451FB15B1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6" name="Arrow: Right 5">
            <a:extLst>
              <a:ext uri="{FF2B5EF4-FFF2-40B4-BE49-F238E27FC236}">
                <a16:creationId xmlns:a16="http://schemas.microsoft.com/office/drawing/2014/main" id="{A25A6921-16E0-4D32-BC81-45915680D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3120000">
            <a:off x="6997408" y="4294961"/>
            <a:ext cx="1584716" cy="282335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Rockwell" panose="02060603020205020403"/>
            </a:endParaRPr>
          </a:p>
        </p:txBody>
      </p:sp>
    </p:spTree>
    <p:extLst>
      <p:ext uri="{BB962C8B-B14F-4D97-AF65-F5344CB8AC3E}">
        <p14:creationId xmlns:p14="http://schemas.microsoft.com/office/powerpoint/2010/main" val="34555850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91" name="Rectangle 24585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592" name="Rectangle 24587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90" name="Rectangle 24589">
            <a:extLst>
              <a:ext uri="{FF2B5EF4-FFF2-40B4-BE49-F238E27FC236}">
                <a16:creationId xmlns:a16="http://schemas.microsoft.com/office/drawing/2014/main" id="{D65E0E3C-32F3-480B-9842-7611BBE2E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12708"/>
            <a:ext cx="12192000" cy="26452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961644" y="4572003"/>
            <a:ext cx="10268712" cy="116912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dirty="0">
                <a:latin typeface="+mj-lt"/>
                <a:ea typeface="+mj-ea"/>
              </a:rPr>
              <a:t>Air Filter(s)</a:t>
            </a:r>
          </a:p>
        </p:txBody>
      </p:sp>
      <p:pic>
        <p:nvPicPr>
          <p:cNvPr id="3" name="Picture 2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D6595012-D534-4981-B8EE-81F9948F60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5" r="15232" b="-1"/>
          <a:stretch/>
        </p:blipFill>
        <p:spPr>
          <a:xfrm rot="5400000">
            <a:off x="-76386" y="76389"/>
            <a:ext cx="4212709" cy="4059936"/>
          </a:xfrm>
          <a:prstGeom prst="rect">
            <a:avLst/>
          </a:prstGeom>
        </p:spPr>
      </p:pic>
      <p:pic>
        <p:nvPicPr>
          <p:cNvPr id="24580" name="Picture 4" descr="removing air filter"/>
          <p:cNvPicPr>
            <a:picLocks noChangeAspect="1" noChangeArrowheads="1"/>
          </p:cNvPicPr>
          <p:nvPr/>
        </p:nvPicPr>
        <p:blipFill rotWithShape="1">
          <a:blip r:embed="rId4" cstate="screen"/>
          <a:srcRect l="27914" r="7653" b="1"/>
          <a:stretch/>
        </p:blipFill>
        <p:spPr bwMode="auto">
          <a:xfrm>
            <a:off x="4058412" y="10"/>
            <a:ext cx="4069080" cy="4215374"/>
          </a:xfrm>
          <a:prstGeom prst="rect">
            <a:avLst/>
          </a:prstGeom>
          <a:noFill/>
        </p:spPr>
      </p:pic>
      <p:pic>
        <p:nvPicPr>
          <p:cNvPr id="24581" name="Picture 5" descr="air filter "/>
          <p:cNvPicPr>
            <a:picLocks noChangeAspect="1" noChangeArrowheads="1"/>
          </p:cNvPicPr>
          <p:nvPr/>
        </p:nvPicPr>
        <p:blipFill rotWithShape="1">
          <a:blip r:embed="rId5" cstate="screen"/>
          <a:srcRect l="23752" r="11767"/>
          <a:stretch/>
        </p:blipFill>
        <p:spPr bwMode="auto">
          <a:xfrm>
            <a:off x="8125968" y="-4"/>
            <a:ext cx="4072128" cy="4215384"/>
          </a:xfrm>
          <a:prstGeom prst="rect">
            <a:avLst/>
          </a:prstGeom>
          <a:noFill/>
        </p:spPr>
      </p:pic>
      <p:grpSp>
        <p:nvGrpSpPr>
          <p:cNvPr id="2" name="Group 1" descr="slide number">
            <a:extLst>
              <a:ext uri="{FF2B5EF4-FFF2-40B4-BE49-F238E27FC236}">
                <a16:creationId xmlns:a16="http://schemas.microsoft.com/office/drawing/2014/main" id="{736409B1-A0E1-CD5C-E545-3EEC2ED7D4B4}"/>
              </a:ext>
            </a:extLst>
          </p:cNvPr>
          <p:cNvGrpSpPr/>
          <p:nvPr/>
        </p:nvGrpSpPr>
        <p:grpSpPr>
          <a:xfrm>
            <a:off x="11417808" y="6280404"/>
            <a:ext cx="393192" cy="393192"/>
            <a:chOff x="8522208" y="6258560"/>
            <a:chExt cx="393192" cy="393192"/>
          </a:xfrm>
        </p:grpSpPr>
        <p:sp>
          <p:nvSpPr>
            <p:cNvPr id="4" name="Oval 3" descr="oval">
              <a:extLst>
                <a:ext uri="{FF2B5EF4-FFF2-40B4-BE49-F238E27FC236}">
                  <a16:creationId xmlns:a16="http://schemas.microsoft.com/office/drawing/2014/main" id="{A3E2C7BE-2E0C-F173-77A8-93C4E0DE9CD7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6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Oval 4" descr="oval">
              <a:extLst>
                <a:ext uri="{FF2B5EF4-FFF2-40B4-BE49-F238E27FC236}">
                  <a16:creationId xmlns:a16="http://schemas.microsoft.com/office/drawing/2014/main" id="{671AD4B4-597F-5D79-B05D-306CA83A55E3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Rectangle 5" descr="slide number">
            <a:extLst>
              <a:ext uri="{FF2B5EF4-FFF2-40B4-BE49-F238E27FC236}">
                <a16:creationId xmlns:a16="http://schemas.microsoft.com/office/drawing/2014/main" id="{0895610E-9C09-AE2E-97E0-639137A1DD29}"/>
              </a:ext>
            </a:extLst>
          </p:cNvPr>
          <p:cNvSpPr/>
          <p:nvPr/>
        </p:nvSpPr>
        <p:spPr>
          <a:xfrm>
            <a:off x="11452501" y="6346195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362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01EBB4D-E42B-468D-B801-D16CF43EC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14625" y="1346947"/>
            <a:ext cx="7667244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Rockwell" panose="02060603020205020403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FBF63C-B061-4F66-8609-FED8EFFDA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14625" y="4299697"/>
            <a:ext cx="7667244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Rockwell" panose="02060603020205020403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93CC27-5C56-4F6F-9B94-413AE08B92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14625" y="1484779"/>
            <a:ext cx="7667244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Rockwell" panose="02060603020205020403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6D64082-5099-45DC-84A9-81EA54822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760911" y="4068923"/>
            <a:ext cx="810678" cy="1080902"/>
            <a:chOff x="9685338" y="4460675"/>
            <a:chExt cx="1080904" cy="108090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9E39E47-E101-4CE1-883E-6C6528BECE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endParaRPr lang="en-US" sz="2000" kern="0">
                <a:solidFill>
                  <a:prstClr val="white"/>
                </a:solidFill>
                <a:latin typeface="Rockwell Extra Bold" pitchFamily="18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830CD01-B213-47C9-81AD-433E08F7DA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D3942243-EB87-47B0-A725-FB513F644A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18285" y="-1"/>
            <a:ext cx="915543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  <a:latin typeface="Rockwell" panose="02060603020205020403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5BA92134-BBB2-4331-9359-2B87557CB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94" r="25730" b="-6"/>
          <a:stretch/>
        </p:blipFill>
        <p:spPr>
          <a:xfrm rot="5400000">
            <a:off x="1774501" y="-71517"/>
            <a:ext cx="4114616" cy="436039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1EA2B2F-0614-4D69-B22A-E70BCFCAD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4257367"/>
            <a:ext cx="9144000" cy="261046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Rockwell" panose="02060603020205020403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A8AB06-7442-4009-9DE7-E37B6D3DD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2671" y="4355692"/>
            <a:ext cx="6814455" cy="1472224"/>
          </a:xfrm>
        </p:spPr>
        <p:txBody>
          <a:bodyPr vert="horz" wrap="square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5400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  <a:t>Model 52 Air Filters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095BFBF-ADC0-4FCB-8900-FD436750C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9161" b="-6"/>
          <a:stretch/>
        </p:blipFill>
        <p:spPr>
          <a:xfrm rot="5400000">
            <a:off x="6266417" y="-67710"/>
            <a:ext cx="4118228" cy="436039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4F14128-2B23-48F2-BD56-EA0849FAC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8192" y="5111496"/>
            <a:ext cx="810678" cy="1080902"/>
            <a:chOff x="9685338" y="4460675"/>
            <a:chExt cx="1080904" cy="1080902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E646914-1486-4A28-BF54-E138E8A7A2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endParaRPr lang="en-US" sz="2000" kern="0">
                <a:solidFill>
                  <a:prstClr val="white"/>
                </a:solidFill>
                <a:latin typeface="Rockwell Extra Bold" pitchFamily="18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D627D15-B201-4E06-B8F9-73B6A6D1E0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25912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22" name="Rectangle 25610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623" name="Rectangle 25612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741994" y="3125424"/>
            <a:ext cx="4763063" cy="234754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dirty="0">
                <a:solidFill>
                  <a:schemeClr val="tx1"/>
                </a:solidFill>
                <a:latin typeface="+mj-lt"/>
                <a:ea typeface="+mj-ea"/>
              </a:rPr>
              <a:t>Primer</a:t>
            </a:r>
          </a:p>
        </p:txBody>
      </p:sp>
      <p:pic>
        <p:nvPicPr>
          <p:cNvPr id="1026" name="Picture 2" descr="Fire Apparatus Pump Operations, Mechanics, and Components Plain Water  Operations">
            <a:extLst>
              <a:ext uri="{FF2B5EF4-FFF2-40B4-BE49-F238E27FC236}">
                <a16:creationId xmlns:a16="http://schemas.microsoft.com/office/drawing/2014/main" id="{31628EFE-E9C6-49F6-9AFE-25BD99DA42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05"/>
          <a:stretch/>
        </p:blipFill>
        <p:spPr bwMode="auto">
          <a:xfrm>
            <a:off x="-1529" y="-6463"/>
            <a:ext cx="6076346" cy="278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5" descr="Primer under"/>
          <p:cNvPicPr>
            <a:picLocks noChangeArrowheads="1"/>
          </p:cNvPicPr>
          <p:nvPr/>
        </p:nvPicPr>
        <p:blipFill rotWithShape="1">
          <a:blip r:embed="rId4" cstate="screen"/>
          <a:srcRect l="5590" r="-4" b="-4"/>
          <a:stretch/>
        </p:blipFill>
        <p:spPr bwMode="auto">
          <a:xfrm>
            <a:off x="6076346" y="10"/>
            <a:ext cx="3054096" cy="2773941"/>
          </a:xfrm>
          <a:prstGeom prst="rect">
            <a:avLst/>
          </a:prstGeom>
          <a:noFill/>
        </p:spPr>
      </p:pic>
      <p:pic>
        <p:nvPicPr>
          <p:cNvPr id="25604" name="Picture 4" descr="primer"/>
          <p:cNvPicPr>
            <a:picLocks noChangeAspect="1" noChangeArrowheads="1"/>
          </p:cNvPicPr>
          <p:nvPr/>
        </p:nvPicPr>
        <p:blipFill rotWithShape="1">
          <a:blip r:embed="rId5" cstate="screen"/>
          <a:srcRect l="7728" r="14840"/>
          <a:stretch/>
        </p:blipFill>
        <p:spPr bwMode="auto">
          <a:xfrm>
            <a:off x="9123532" y="2"/>
            <a:ext cx="3068471" cy="2773951"/>
          </a:xfrm>
          <a:prstGeom prst="rect">
            <a:avLst/>
          </a:prstGeom>
          <a:noFill/>
        </p:spPr>
      </p:pic>
      <p:pic>
        <p:nvPicPr>
          <p:cNvPr id="25606" name="Picture 6" descr="Plumbing Valves3"/>
          <p:cNvPicPr>
            <a:picLocks noChangeArrowheads="1"/>
          </p:cNvPicPr>
          <p:nvPr/>
        </p:nvPicPr>
        <p:blipFill rotWithShape="1">
          <a:blip r:embed="rId6" cstate="screen"/>
          <a:srcRect t="10719" r="1" b="10776"/>
          <a:stretch/>
        </p:blipFill>
        <p:spPr bwMode="auto">
          <a:xfrm>
            <a:off x="-2" y="2773950"/>
            <a:ext cx="6076346" cy="4090513"/>
          </a:xfrm>
          <a:prstGeom prst="rect">
            <a:avLst/>
          </a:prstGeom>
          <a:noFill/>
        </p:spPr>
      </p:pic>
      <p:sp>
        <p:nvSpPr>
          <p:cNvPr id="2" name="Line 7" descr="arrow">
            <a:extLst>
              <a:ext uri="{FF2B5EF4-FFF2-40B4-BE49-F238E27FC236}">
                <a16:creationId xmlns:a16="http://schemas.microsoft.com/office/drawing/2014/main" id="{95727A14-DEEB-60F5-0A30-B21EF31C23B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96377" y="1340914"/>
            <a:ext cx="745617" cy="838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" name="Line 9" descr="arrow">
            <a:extLst>
              <a:ext uri="{FF2B5EF4-FFF2-40B4-BE49-F238E27FC236}">
                <a16:creationId xmlns:a16="http://schemas.microsoft.com/office/drawing/2014/main" id="{E42D71D2-7AC9-A44B-410A-CA3439DD879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15309" y="3372154"/>
            <a:ext cx="874395" cy="420624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12" name="Group 11" descr="slide number">
            <a:extLst>
              <a:ext uri="{FF2B5EF4-FFF2-40B4-BE49-F238E27FC236}">
                <a16:creationId xmlns:a16="http://schemas.microsoft.com/office/drawing/2014/main" id="{EA353729-960F-AA32-BB08-9DA2F1CECD6F}"/>
              </a:ext>
            </a:extLst>
          </p:cNvPr>
          <p:cNvGrpSpPr/>
          <p:nvPr/>
        </p:nvGrpSpPr>
        <p:grpSpPr>
          <a:xfrm>
            <a:off x="11417808" y="6280404"/>
            <a:ext cx="393192" cy="393192"/>
            <a:chOff x="8522208" y="6258560"/>
            <a:chExt cx="393192" cy="393192"/>
          </a:xfrm>
        </p:grpSpPr>
        <p:sp>
          <p:nvSpPr>
            <p:cNvPr id="13" name="Oval 12" descr="oval">
              <a:extLst>
                <a:ext uri="{FF2B5EF4-FFF2-40B4-BE49-F238E27FC236}">
                  <a16:creationId xmlns:a16="http://schemas.microsoft.com/office/drawing/2014/main" id="{49282C27-3382-A57B-8229-BFCF1516A112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7">
                <a:duotone>
                  <a:srgbClr val="F8F7F5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Oval 13" descr="oval">
              <a:extLst>
                <a:ext uri="{FF2B5EF4-FFF2-40B4-BE49-F238E27FC236}">
                  <a16:creationId xmlns:a16="http://schemas.microsoft.com/office/drawing/2014/main" id="{13C0E012-D9A4-56F1-0F6C-E7AB5404E06A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Rectangle 14" descr="slide number">
            <a:extLst>
              <a:ext uri="{FF2B5EF4-FFF2-40B4-BE49-F238E27FC236}">
                <a16:creationId xmlns:a16="http://schemas.microsoft.com/office/drawing/2014/main" id="{F2F95918-550D-B24E-B008-E452C2BE53CA}"/>
              </a:ext>
            </a:extLst>
          </p:cNvPr>
          <p:cNvSpPr/>
          <p:nvPr/>
        </p:nvSpPr>
        <p:spPr>
          <a:xfrm>
            <a:off x="11452501" y="6346195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BD065-D769-4232-BB31-0F0F2BBAD2E6}" type="slidenum">
              <a:rPr kumimoji="0" lang="en-US" altLang="en-US" sz="1100" b="1" i="0" u="none" strike="noStrike" kern="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78950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153959-30FA-4987-A094-7243641F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43DBD3-A1C1-2C24-2683-C3171264D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643467"/>
            <a:ext cx="4628638" cy="557106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  <a:spcBef>
                <a:spcPct val="0"/>
              </a:spcBef>
            </a:pPr>
            <a:r>
              <a:rPr lang="en-US" sz="6600" kern="1200" cap="all" spc="12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objectives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F9C5CA-716D-7C4E-4C79-E8B2CF44D2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75296" y="643467"/>
            <a:ext cx="4653536" cy="5571066"/>
          </a:xfr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endParaRPr lang="en-US" b="1" cap="all" dirty="0">
              <a:cs typeface="+mn-cs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effectLst/>
                <a:cs typeface="+mn-cs"/>
              </a:rPr>
              <a:t>Inspect a pump package and describe pump maintenance procedures as outlined in the FEMPR.</a:t>
            </a:r>
            <a:r>
              <a:rPr lang="en-US" b="0" i="0" dirty="0">
                <a:effectLst/>
                <a:cs typeface="+mn-cs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effectLst/>
                <a:cs typeface="+mn-cs"/>
              </a:rPr>
              <a:t>Correctly enter all pump information in the FEMPR.</a:t>
            </a:r>
            <a:r>
              <a:rPr lang="en-US" b="0" i="0" dirty="0">
                <a:effectLst/>
                <a:cs typeface="+mn-cs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effectLst/>
                <a:cs typeface="+mn-cs"/>
              </a:rPr>
              <a:t>Conduct a pump performance test and record the results in the FEMPR.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Rockwell" panose="02060603020205020403" pitchFamily="18" charset="0"/>
              </a:rPr>
              <a:t>Discuss winterization procedures as outlined in the FEMPR.</a:t>
            </a:r>
            <a:r>
              <a:rPr lang="en-US" b="0" i="0" dirty="0">
                <a:solidFill>
                  <a:srgbClr val="000000"/>
                </a:solidFill>
                <a:effectLst/>
                <a:latin typeface="Rockwell" panose="02060603020205020403" pitchFamily="18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Rockwell" panose="02060603020205020403" pitchFamily="18" charset="0"/>
              </a:rPr>
              <a:t>Troubleshoot and correct common problems with the pump and pump plumbing.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endParaRPr lang="en-US" b="0" i="0" dirty="0">
              <a:effectLst/>
              <a:cs typeface="+mn-cs"/>
            </a:endParaRPr>
          </a:p>
          <a:p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4314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Switches, Glow Plugs, &amp; Throttle</a:t>
            </a:r>
          </a:p>
        </p:txBody>
      </p:sp>
      <p:pic>
        <p:nvPicPr>
          <p:cNvPr id="5" name="Picture 4" descr="A close-up of a control panel">
            <a:extLst>
              <a:ext uri="{FF2B5EF4-FFF2-40B4-BE49-F238E27FC236}">
                <a16:creationId xmlns:a16="http://schemas.microsoft.com/office/drawing/2014/main" id="{AFA9A145-8DC2-4624-BDC0-853194BBC8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4" t="5425" r="4762" b="8063"/>
          <a:stretch/>
        </p:blipFill>
        <p:spPr>
          <a:xfrm>
            <a:off x="799291" y="2456234"/>
            <a:ext cx="2954032" cy="4020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A close-up of a control panel">
            <a:extLst>
              <a:ext uri="{FF2B5EF4-FFF2-40B4-BE49-F238E27FC236}">
                <a16:creationId xmlns:a16="http://schemas.microsoft.com/office/drawing/2014/main" id="{C9659732-C1A7-4639-9C37-5438B987A3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89473" y="2958829"/>
            <a:ext cx="4020766" cy="3015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close-up of a control panel">
            <a:extLst>
              <a:ext uri="{FF2B5EF4-FFF2-40B4-BE49-F238E27FC236}">
                <a16:creationId xmlns:a16="http://schemas.microsoft.com/office/drawing/2014/main" id="{0C582B8A-90CF-4DF0-AB8E-B201C3A4DF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9203" r="8333" b="3714"/>
          <a:stretch/>
        </p:blipFill>
        <p:spPr>
          <a:xfrm>
            <a:off x="8288775" y="2456234"/>
            <a:ext cx="3015575" cy="4020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99489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67" name="Rectangle 27657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668" name="Rectangle 27659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69" name="Rectangle 27661">
            <a:extLst>
              <a:ext uri="{FF2B5EF4-FFF2-40B4-BE49-F238E27FC236}">
                <a16:creationId xmlns:a16="http://schemas.microsoft.com/office/drawing/2014/main" id="{D65E0E3C-32F3-480B-9842-7611BBE2E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12708"/>
            <a:ext cx="12192000" cy="2645291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961644" y="4572003"/>
            <a:ext cx="10268712" cy="11691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7200" dirty="0"/>
              <a:t>Gauges</a:t>
            </a:r>
          </a:p>
        </p:txBody>
      </p:sp>
      <p:pic>
        <p:nvPicPr>
          <p:cNvPr id="27653" name="Picture 5" descr="panel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787024" y="350606"/>
            <a:ext cx="4066102" cy="2581975"/>
          </a:xfrm>
          <a:prstGeom prst="rect">
            <a:avLst/>
          </a:prstGeom>
          <a:noFill/>
        </p:spPr>
      </p:pic>
      <p:sp>
        <p:nvSpPr>
          <p:cNvPr id="12" name="Text Box 7" descr="RPM gauge and engine temperature gauge">
            <a:extLst>
              <a:ext uri="{FF2B5EF4-FFF2-40B4-BE49-F238E27FC236}">
                <a16:creationId xmlns:a16="http://schemas.microsoft.com/office/drawing/2014/main" id="{68385198-A4BE-A538-420B-7F02EE6F7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128" y="1146338"/>
            <a:ext cx="1981200" cy="17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dirty="0"/>
              <a:t>RPM Gauge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2400" dirty="0"/>
              <a:t>Engine Temperature Gauge</a:t>
            </a:r>
          </a:p>
        </p:txBody>
      </p:sp>
      <p:sp>
        <p:nvSpPr>
          <p:cNvPr id="15" name="Line 10" descr="arrows">
            <a:extLst>
              <a:ext uri="{FF2B5EF4-FFF2-40B4-BE49-F238E27FC236}">
                <a16:creationId xmlns:a16="http://schemas.microsoft.com/office/drawing/2014/main" id="{F8202E5E-087F-C409-261F-131467774388}"/>
              </a:ext>
            </a:extLst>
          </p:cNvPr>
          <p:cNvSpPr>
            <a:spLocks noChangeShapeType="1"/>
          </p:cNvSpPr>
          <p:nvPr/>
        </p:nvSpPr>
        <p:spPr bwMode="auto">
          <a:xfrm>
            <a:off x="3383210" y="1409304"/>
            <a:ext cx="5334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Line 11" descr="arrows">
            <a:extLst>
              <a:ext uri="{FF2B5EF4-FFF2-40B4-BE49-F238E27FC236}">
                <a16:creationId xmlns:a16="http://schemas.microsoft.com/office/drawing/2014/main" id="{7C03867E-D04B-DBC0-3857-AD6695DD08E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07010" y="2550541"/>
            <a:ext cx="6096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ext Box 8" descr="water pressure gauge and water tank level master gauge">
            <a:extLst>
              <a:ext uri="{FF2B5EF4-FFF2-40B4-BE49-F238E27FC236}">
                <a16:creationId xmlns:a16="http://schemas.microsoft.com/office/drawing/2014/main" id="{C02DAEAA-C23E-7CAD-4512-D247C07308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4700" y="551497"/>
            <a:ext cx="2438400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dirty="0"/>
              <a:t>Water Pressure Gauge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2400" dirty="0"/>
              <a:t>Water Tank Level Master Gauge</a:t>
            </a:r>
          </a:p>
        </p:txBody>
      </p:sp>
      <p:sp>
        <p:nvSpPr>
          <p:cNvPr id="17" name="Line 12" descr="arrows">
            <a:extLst>
              <a:ext uri="{FF2B5EF4-FFF2-40B4-BE49-F238E27FC236}">
                <a16:creationId xmlns:a16="http://schemas.microsoft.com/office/drawing/2014/main" id="{43840C80-5AB5-86F4-F6E7-7978630D39D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86500" y="1071336"/>
            <a:ext cx="2354177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Line 14" descr="arrows">
            <a:extLst>
              <a:ext uri="{FF2B5EF4-FFF2-40B4-BE49-F238E27FC236}">
                <a16:creationId xmlns:a16="http://schemas.microsoft.com/office/drawing/2014/main" id="{4D1E9589-F852-0EB5-B50C-5A0397D3F36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76928" y="1922246"/>
            <a:ext cx="6096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Text Box 9" descr="oil pressure gauge">
            <a:extLst>
              <a:ext uri="{FF2B5EF4-FFF2-40B4-BE49-F238E27FC236}">
                <a16:creationId xmlns:a16="http://schemas.microsoft.com/office/drawing/2014/main" id="{0DF90610-2310-9192-D944-5435538836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0770" y="2932581"/>
            <a:ext cx="16002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dirty="0"/>
              <a:t>Oil Pressure Gauge</a:t>
            </a:r>
          </a:p>
        </p:txBody>
      </p:sp>
      <p:sp>
        <p:nvSpPr>
          <p:cNvPr id="18" name="Line 13" descr="arrows">
            <a:extLst>
              <a:ext uri="{FF2B5EF4-FFF2-40B4-BE49-F238E27FC236}">
                <a16:creationId xmlns:a16="http://schemas.microsoft.com/office/drawing/2014/main" id="{05FB7162-EBA9-9AED-9CBF-2822E353951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905500" y="2933700"/>
            <a:ext cx="0" cy="685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7652" name="Picture 4" descr="panel"/>
          <p:cNvPicPr>
            <a:picLocks noChangeAspect="1" noChangeArrowheads="1"/>
          </p:cNvPicPr>
          <p:nvPr/>
        </p:nvPicPr>
        <p:blipFill>
          <a:blip r:embed="rId4" cstate="screen"/>
          <a:stretch>
            <a:fillRect/>
          </a:stretch>
        </p:blipFill>
        <p:spPr bwMode="auto">
          <a:xfrm>
            <a:off x="6991514" y="4047274"/>
            <a:ext cx="3543300" cy="2028539"/>
          </a:xfrm>
          <a:prstGeom prst="rect">
            <a:avLst/>
          </a:prstGeom>
          <a:noFill/>
        </p:spPr>
      </p:pic>
      <p:sp>
        <p:nvSpPr>
          <p:cNvPr id="11" name="AutoShape 6" descr="box and connector lines">
            <a:extLst>
              <a:ext uri="{FF2B5EF4-FFF2-40B4-BE49-F238E27FC236}">
                <a16:creationId xmlns:a16="http://schemas.microsoft.com/office/drawing/2014/main" id="{668E3007-D013-F3A2-E388-75F72148DF94}"/>
              </a:ext>
            </a:extLst>
          </p:cNvPr>
          <p:cNvSpPr>
            <a:spLocks/>
          </p:cNvSpPr>
          <p:nvPr/>
        </p:nvSpPr>
        <p:spPr bwMode="auto">
          <a:xfrm>
            <a:off x="7129121" y="4334698"/>
            <a:ext cx="1818861" cy="979855"/>
          </a:xfrm>
          <a:prstGeom prst="borderCallout3">
            <a:avLst>
              <a:gd name="adj1" fmla="val 13634"/>
              <a:gd name="adj2" fmla="val 105000"/>
              <a:gd name="adj3" fmla="val 13634"/>
              <a:gd name="adj4" fmla="val 141042"/>
              <a:gd name="adj5" fmla="val -57199"/>
              <a:gd name="adj6" fmla="val 141042"/>
              <a:gd name="adj7" fmla="val -141474"/>
              <a:gd name="adj8" fmla="val 42131"/>
            </a:avLst>
          </a:prstGeom>
          <a:noFill/>
          <a:ln w="57150">
            <a:solidFill>
              <a:srgbClr val="FF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pPr algn="ctr" eaLnBrk="0" hangingPunct="0"/>
            <a:endParaRPr lang="en-US" sz="2400" dirty="0">
              <a:latin typeface="Times New Roman" pitchFamily="18" charset="0"/>
            </a:endParaRPr>
          </a:p>
        </p:txBody>
      </p:sp>
      <p:grpSp>
        <p:nvGrpSpPr>
          <p:cNvPr id="24" name="Group 23" descr="slide number">
            <a:extLst>
              <a:ext uri="{FF2B5EF4-FFF2-40B4-BE49-F238E27FC236}">
                <a16:creationId xmlns:a16="http://schemas.microsoft.com/office/drawing/2014/main" id="{4BBDB5D2-29E4-36D4-6F39-FB2AD6398AA1}"/>
              </a:ext>
            </a:extLst>
          </p:cNvPr>
          <p:cNvGrpSpPr/>
          <p:nvPr/>
        </p:nvGrpSpPr>
        <p:grpSpPr>
          <a:xfrm>
            <a:off x="11417808" y="6280404"/>
            <a:ext cx="393192" cy="393192"/>
            <a:chOff x="8522208" y="6258560"/>
            <a:chExt cx="393192" cy="393192"/>
          </a:xfrm>
        </p:grpSpPr>
        <p:sp>
          <p:nvSpPr>
            <p:cNvPr id="25" name="Oval 24" descr="oval">
              <a:extLst>
                <a:ext uri="{FF2B5EF4-FFF2-40B4-BE49-F238E27FC236}">
                  <a16:creationId xmlns:a16="http://schemas.microsoft.com/office/drawing/2014/main" id="{637E6930-2147-86B1-03DC-1A65EDF31581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5">
                <a:duotone>
                  <a:srgbClr val="F8F7F5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Oval 25" descr="oval">
              <a:extLst>
                <a:ext uri="{FF2B5EF4-FFF2-40B4-BE49-F238E27FC236}">
                  <a16:creationId xmlns:a16="http://schemas.microsoft.com/office/drawing/2014/main" id="{B3E0452F-7400-938A-15F7-33D4B2AEF295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Rectangle 26" descr="slide number">
            <a:extLst>
              <a:ext uri="{FF2B5EF4-FFF2-40B4-BE49-F238E27FC236}">
                <a16:creationId xmlns:a16="http://schemas.microsoft.com/office/drawing/2014/main" id="{6D24F698-9249-1A6F-1375-DDF1B600ACB7}"/>
              </a:ext>
            </a:extLst>
          </p:cNvPr>
          <p:cNvSpPr/>
          <p:nvPr/>
        </p:nvSpPr>
        <p:spPr>
          <a:xfrm>
            <a:off x="11452501" y="6346195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BD065-D769-4232-BB31-0F0F2BBAD2E6}" type="slidenum">
              <a:rPr kumimoji="0" lang="en-US" altLang="en-US" sz="1100" b="1" i="0" u="none" strike="noStrike" kern="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504828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95648"/>
            <a:ext cx="11811000" cy="1525202"/>
          </a:xfrm>
        </p:spPr>
        <p:txBody>
          <a:bodyPr>
            <a:normAutofit/>
          </a:bodyPr>
          <a:lstStyle/>
          <a:p>
            <a:r>
              <a:rPr lang="en-US" sz="4400" dirty="0"/>
              <a:t>Water Pressure Safety Shutdown Switch</a:t>
            </a:r>
          </a:p>
        </p:txBody>
      </p:sp>
      <p:pic>
        <p:nvPicPr>
          <p:cNvPr id="28679" name="Picture 7" descr="662 water pressure safety shutdown switc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2622" y="2438400"/>
            <a:ext cx="3657600" cy="4038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8" name="Line 6" descr="arrow">
            <a:extLst>
              <a:ext uri="{FF2B5EF4-FFF2-40B4-BE49-F238E27FC236}">
                <a16:creationId xmlns:a16="http://schemas.microsoft.com/office/drawing/2014/main" id="{2A527CD1-F559-9AD1-DDA2-CAACB7C3349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162442" y="5208732"/>
            <a:ext cx="691745" cy="1101436"/>
          </a:xfrm>
          <a:prstGeom prst="line">
            <a:avLst/>
          </a:prstGeom>
          <a:noFill/>
          <a:ln w="76200">
            <a:solidFill>
              <a:srgbClr val="FF0000"/>
            </a:solidFill>
            <a:miter lim="800000"/>
            <a:headEnd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grpSp>
        <p:nvGrpSpPr>
          <p:cNvPr id="28685" name="Group 13" descr="panel showing water pressure ssafety shutdown switch (and other switches)"/>
          <p:cNvGrpSpPr>
            <a:grpSpLocks/>
          </p:cNvGrpSpPr>
          <p:nvPr/>
        </p:nvGrpSpPr>
        <p:grpSpPr bwMode="auto">
          <a:xfrm>
            <a:off x="6773517" y="2377281"/>
            <a:ext cx="3429000" cy="4160837"/>
            <a:chOff x="3216" y="967"/>
            <a:chExt cx="2160" cy="2621"/>
          </a:xfrm>
        </p:grpSpPr>
        <p:pic>
          <p:nvPicPr>
            <p:cNvPr id="28683" name="Picture 11" descr="panel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216" y="967"/>
              <a:ext cx="2159" cy="1229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pic>
          <p:nvPicPr>
            <p:cNvPr id="28676" name="Picture 4" descr="panel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3216" y="2354"/>
              <a:ext cx="2160" cy="123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</p:grpSp>
      <p:sp>
        <p:nvSpPr>
          <p:cNvPr id="16" name="Rectangle 8" descr="Box ">
            <a:extLst>
              <a:ext uri="{FF2B5EF4-FFF2-40B4-BE49-F238E27FC236}">
                <a16:creationId xmlns:a16="http://schemas.microsoft.com/office/drawing/2014/main" id="{A1C937D1-105B-555E-43F0-8FA547E38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2969" y="5734050"/>
            <a:ext cx="1295400" cy="74295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7" name="Line 9" descr="arrow pointing to expanded view">
            <a:extLst>
              <a:ext uri="{FF2B5EF4-FFF2-40B4-BE49-F238E27FC236}">
                <a16:creationId xmlns:a16="http://schemas.microsoft.com/office/drawing/2014/main" id="{634DEF79-3503-A42F-5CDF-AE9407B2821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283725" y="4114800"/>
            <a:ext cx="0" cy="16446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0582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2" name="Rectangle 29704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9703" name="Rectangle 29706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700" name="Picture 4" descr="Hose reel "/>
          <p:cNvPicPr>
            <a:picLocks noChangeAspect="1" noChangeArrowheads="1"/>
          </p:cNvPicPr>
          <p:nvPr/>
        </p:nvPicPr>
        <p:blipFill rotWithShape="1">
          <a:blip r:embed="rId3"/>
          <a:srcRect t="17759" b="4921"/>
          <a:stretch/>
        </p:blipFill>
        <p:spPr bwMode="auto">
          <a:xfrm>
            <a:off x="20" y="-1"/>
            <a:ext cx="12191980" cy="6857999"/>
          </a:xfrm>
          <a:prstGeom prst="rect">
            <a:avLst/>
          </a:prstGeom>
          <a:noFill/>
        </p:spPr>
      </p:pic>
      <p:sp>
        <p:nvSpPr>
          <p:cNvPr id="29704" name="Rectangle 29708">
            <a:extLst>
              <a:ext uri="{FF2B5EF4-FFF2-40B4-BE49-F238E27FC236}">
                <a16:creationId xmlns:a16="http://schemas.microsoft.com/office/drawing/2014/main" id="{D65E0E3C-32F3-480B-9842-7611BBE2E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12708"/>
            <a:ext cx="12192000" cy="2645291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961644" y="4572003"/>
            <a:ext cx="10268712" cy="116912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>
                <a:latin typeface="+mj-lt"/>
                <a:ea typeface="+mj-ea"/>
              </a:rPr>
              <a:t>Live Reels</a:t>
            </a:r>
          </a:p>
        </p:txBody>
      </p:sp>
      <p:grpSp>
        <p:nvGrpSpPr>
          <p:cNvPr id="2" name="Group 1" descr="slide number">
            <a:extLst>
              <a:ext uri="{FF2B5EF4-FFF2-40B4-BE49-F238E27FC236}">
                <a16:creationId xmlns:a16="http://schemas.microsoft.com/office/drawing/2014/main" id="{089498C1-D65A-654A-6AA4-F3609732A5E7}"/>
              </a:ext>
            </a:extLst>
          </p:cNvPr>
          <p:cNvGrpSpPr/>
          <p:nvPr/>
        </p:nvGrpSpPr>
        <p:grpSpPr>
          <a:xfrm>
            <a:off x="11417808" y="6280404"/>
            <a:ext cx="393192" cy="393192"/>
            <a:chOff x="8522208" y="6258560"/>
            <a:chExt cx="393192" cy="393192"/>
          </a:xfrm>
        </p:grpSpPr>
        <p:sp>
          <p:nvSpPr>
            <p:cNvPr id="3" name="Oval 2" descr="oval">
              <a:extLst>
                <a:ext uri="{FF2B5EF4-FFF2-40B4-BE49-F238E27FC236}">
                  <a16:creationId xmlns:a16="http://schemas.microsoft.com/office/drawing/2014/main" id="{8413D140-6BB6-9CBC-43E6-11422741707A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rgbClr val="F8F7F5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Oval 3" descr="oval">
              <a:extLst>
                <a:ext uri="{FF2B5EF4-FFF2-40B4-BE49-F238E27FC236}">
                  <a16:creationId xmlns:a16="http://schemas.microsoft.com/office/drawing/2014/main" id="{F32186C8-3FC8-B98B-027B-0DC12448CF83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Rectangle 4" descr="slide number">
            <a:extLst>
              <a:ext uri="{FF2B5EF4-FFF2-40B4-BE49-F238E27FC236}">
                <a16:creationId xmlns:a16="http://schemas.microsoft.com/office/drawing/2014/main" id="{35F8CB0B-01F5-871D-3DDA-CECFADCD2176}"/>
              </a:ext>
            </a:extLst>
          </p:cNvPr>
          <p:cNvSpPr/>
          <p:nvPr/>
        </p:nvSpPr>
        <p:spPr>
          <a:xfrm>
            <a:off x="11452501" y="6346195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BD065-D769-4232-BB31-0F0F2BBAD2E6}" type="slidenum">
              <a:rPr kumimoji="0" lang="en-US" altLang="en-US" sz="1100" b="1" i="0" u="none" strike="noStrike" kern="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241862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5" name="Rectangle 32777">
            <a:extLst>
              <a:ext uri="{FF2B5EF4-FFF2-40B4-BE49-F238E27FC236}">
                <a16:creationId xmlns:a16="http://schemas.microsoft.com/office/drawing/2014/main" id="{1D153959-30FA-4987-A094-7243641F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76" name="Rectangle 32779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2777" name="Rectangle 32781">
            <a:extLst>
              <a:ext uri="{FF2B5EF4-FFF2-40B4-BE49-F238E27FC236}">
                <a16:creationId xmlns:a16="http://schemas.microsoft.com/office/drawing/2014/main" id="{B7B54865-0417-4422-B63B-3E74C04CD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9394"/>
            <a:ext cx="8142923" cy="55192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960120" y="1091821"/>
            <a:ext cx="6382376" cy="17537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600" kern="1200" cap="all" spc="120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Water Inline Strainer</a:t>
            </a:r>
          </a:p>
        </p:txBody>
      </p:sp>
      <p:pic>
        <p:nvPicPr>
          <p:cNvPr id="7" name="Picture 6" descr="Wye strainer"/>
          <p:cNvPicPr>
            <a:picLocks noChangeAspect="1"/>
          </p:cNvPicPr>
          <p:nvPr/>
        </p:nvPicPr>
        <p:blipFill rotWithShape="1">
          <a:blip r:embed="rId2" cstate="screen"/>
          <a:srcRect r="-3" b="9132"/>
          <a:stretch/>
        </p:blipFill>
        <p:spPr>
          <a:xfrm>
            <a:off x="8051388" y="669394"/>
            <a:ext cx="4052121" cy="2761489"/>
          </a:xfrm>
          <a:prstGeom prst="rect">
            <a:avLst/>
          </a:prstGeom>
          <a:noFill/>
        </p:spPr>
      </p:pic>
      <p:pic>
        <p:nvPicPr>
          <p:cNvPr id="32773" name="Picture 5" descr="Strainer"/>
          <p:cNvPicPr>
            <a:picLocks noChangeArrowheads="1"/>
          </p:cNvPicPr>
          <p:nvPr/>
        </p:nvPicPr>
        <p:blipFill rotWithShape="1">
          <a:blip r:embed="rId3" cstate="screen"/>
          <a:srcRect l="28360" r="10720" b="3"/>
          <a:stretch/>
        </p:blipFill>
        <p:spPr bwMode="auto">
          <a:xfrm>
            <a:off x="8056624" y="3425236"/>
            <a:ext cx="2020824" cy="2761488"/>
          </a:xfrm>
          <a:prstGeom prst="rect">
            <a:avLst/>
          </a:prstGeom>
          <a:noFill/>
        </p:spPr>
      </p:pic>
      <p:pic>
        <p:nvPicPr>
          <p:cNvPr id="32772" name="Picture 4" descr="water inline strainer"/>
          <p:cNvPicPr>
            <a:picLocks noGrp="1" noChangeArrowheads="1"/>
          </p:cNvPicPr>
          <p:nvPr>
            <p:ph type="body" idx="429496729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8403"/>
          <a:stretch/>
        </p:blipFill>
        <p:spPr>
          <a:xfrm rot="5400000">
            <a:off x="9716923" y="3796644"/>
            <a:ext cx="2761489" cy="2029968"/>
          </a:xfrm>
          <a:prstGeom prst="rect">
            <a:avLst/>
          </a:prstGeom>
          <a:noFill/>
        </p:spPr>
      </p:pic>
      <p:grpSp>
        <p:nvGrpSpPr>
          <p:cNvPr id="2" name="Group 1" descr="slide number">
            <a:extLst>
              <a:ext uri="{FF2B5EF4-FFF2-40B4-BE49-F238E27FC236}">
                <a16:creationId xmlns:a16="http://schemas.microsoft.com/office/drawing/2014/main" id="{857EAC2C-9A50-6D6A-EAD7-8C3DE4A7792F}"/>
              </a:ext>
            </a:extLst>
          </p:cNvPr>
          <p:cNvGrpSpPr/>
          <p:nvPr/>
        </p:nvGrpSpPr>
        <p:grpSpPr>
          <a:xfrm>
            <a:off x="11417808" y="6280404"/>
            <a:ext cx="393192" cy="393192"/>
            <a:chOff x="8522208" y="6258560"/>
            <a:chExt cx="393192" cy="393192"/>
          </a:xfrm>
        </p:grpSpPr>
        <p:sp>
          <p:nvSpPr>
            <p:cNvPr id="3" name="Oval 2" descr="oval">
              <a:extLst>
                <a:ext uri="{FF2B5EF4-FFF2-40B4-BE49-F238E27FC236}">
                  <a16:creationId xmlns:a16="http://schemas.microsoft.com/office/drawing/2014/main" id="{05135CB9-F376-7DF5-5853-ECCB5185C98F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5">
                <a:duotone>
                  <a:srgbClr val="F8F7F5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Oval 3" descr="oval">
              <a:extLst>
                <a:ext uri="{FF2B5EF4-FFF2-40B4-BE49-F238E27FC236}">
                  <a16:creationId xmlns:a16="http://schemas.microsoft.com/office/drawing/2014/main" id="{963E112F-54E8-D4DB-50D9-F5CCC92D1D39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Rectangle 4" descr="slide number">
            <a:extLst>
              <a:ext uri="{FF2B5EF4-FFF2-40B4-BE49-F238E27FC236}">
                <a16:creationId xmlns:a16="http://schemas.microsoft.com/office/drawing/2014/main" id="{80BCD2C6-F583-5053-33A5-26A28C616965}"/>
              </a:ext>
            </a:extLst>
          </p:cNvPr>
          <p:cNvSpPr/>
          <p:nvPr/>
        </p:nvSpPr>
        <p:spPr>
          <a:xfrm>
            <a:off x="11452501" y="6346195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BD065-D769-4232-BB31-0F0F2BBAD2E6}" type="slidenum">
              <a:rPr kumimoji="0" lang="en-US" altLang="en-US" sz="1100" b="1" i="0" u="none" strike="noStrike" kern="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323921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01" name="Rectangle 33800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3803" name="Rectangle 33802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796" name="Picture 4" descr="Pump drivecase"/>
          <p:cNvPicPr>
            <a:picLocks noChangeAspect="1" noChangeArrowheads="1"/>
          </p:cNvPicPr>
          <p:nvPr/>
        </p:nvPicPr>
        <p:blipFill rotWithShape="1">
          <a:blip r:embed="rId3"/>
          <a:srcRect t="5526" b="1715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3805" name="Rectangle 33804">
            <a:extLst>
              <a:ext uri="{FF2B5EF4-FFF2-40B4-BE49-F238E27FC236}">
                <a16:creationId xmlns:a16="http://schemas.microsoft.com/office/drawing/2014/main" id="{52F9B1C2-7D20-4F91-A660-197C98B9A3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39445"/>
            <a:ext cx="6114985" cy="229832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960119" y="2100845"/>
            <a:ext cx="4670234" cy="197552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600">
                <a:solidFill>
                  <a:schemeClr val="tx1"/>
                </a:solidFill>
                <a:latin typeface="+mj-lt"/>
                <a:ea typeface="+mj-ea"/>
              </a:rPr>
              <a:t>Pump Mounting Bolts</a:t>
            </a:r>
          </a:p>
        </p:txBody>
      </p:sp>
      <p:sp>
        <p:nvSpPr>
          <p:cNvPr id="33807" name="Rectangle 33806">
            <a:extLst>
              <a:ext uri="{FF2B5EF4-FFF2-40B4-BE49-F238E27FC236}">
                <a16:creationId xmlns:a16="http://schemas.microsoft.com/office/drawing/2014/main" id="{A89C4E6E-ECA4-40E5-A54E-13E92B678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4237771"/>
            <a:ext cx="6114982" cy="809351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 descr="oval indicating pump mounting bolts">
            <a:extLst>
              <a:ext uri="{FF2B5EF4-FFF2-40B4-BE49-F238E27FC236}">
                <a16:creationId xmlns:a16="http://schemas.microsoft.com/office/drawing/2014/main" id="{7D4DEAB7-2D67-31DA-2F3D-F79531774496}"/>
              </a:ext>
            </a:extLst>
          </p:cNvPr>
          <p:cNvSpPr/>
          <p:nvPr/>
        </p:nvSpPr>
        <p:spPr>
          <a:xfrm>
            <a:off x="6801757" y="1123122"/>
            <a:ext cx="2789503" cy="573487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 descr="slide number">
            <a:extLst>
              <a:ext uri="{FF2B5EF4-FFF2-40B4-BE49-F238E27FC236}">
                <a16:creationId xmlns:a16="http://schemas.microsoft.com/office/drawing/2014/main" id="{8D91B6D1-33E2-F42F-8AD7-C613AED7BCAE}"/>
              </a:ext>
            </a:extLst>
          </p:cNvPr>
          <p:cNvGrpSpPr/>
          <p:nvPr/>
        </p:nvGrpSpPr>
        <p:grpSpPr>
          <a:xfrm>
            <a:off x="11417808" y="6280404"/>
            <a:ext cx="393192" cy="393192"/>
            <a:chOff x="8522208" y="6258560"/>
            <a:chExt cx="393192" cy="393192"/>
          </a:xfrm>
        </p:grpSpPr>
        <p:sp>
          <p:nvSpPr>
            <p:cNvPr id="4" name="Oval 3" descr="oval">
              <a:extLst>
                <a:ext uri="{FF2B5EF4-FFF2-40B4-BE49-F238E27FC236}">
                  <a16:creationId xmlns:a16="http://schemas.microsoft.com/office/drawing/2014/main" id="{4B3EB6C2-0ED7-74B4-1407-6AE604FE7124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rgbClr val="F8F7F5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Oval 5" descr="oval">
              <a:extLst>
                <a:ext uri="{FF2B5EF4-FFF2-40B4-BE49-F238E27FC236}">
                  <a16:creationId xmlns:a16="http://schemas.microsoft.com/office/drawing/2014/main" id="{F4E7169E-B182-36AA-9925-05A9B737C0E7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Rectangle 6" descr="slide number">
            <a:extLst>
              <a:ext uri="{FF2B5EF4-FFF2-40B4-BE49-F238E27FC236}">
                <a16:creationId xmlns:a16="http://schemas.microsoft.com/office/drawing/2014/main" id="{1F67E8EF-F032-A43D-18CB-FFF257BA6B3A}"/>
              </a:ext>
            </a:extLst>
          </p:cNvPr>
          <p:cNvSpPr/>
          <p:nvPr/>
        </p:nvSpPr>
        <p:spPr>
          <a:xfrm>
            <a:off x="11452501" y="6346195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BD065-D769-4232-BB31-0F0F2BBAD2E6}" type="slidenum">
              <a:rPr kumimoji="0" lang="en-US" altLang="en-US" sz="1100" b="1" i="0" u="none" strike="noStrike" kern="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733585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35" name="Rectangle 34826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4836" name="Rectangle 34828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37" name="Rectangle 34830">
            <a:extLst>
              <a:ext uri="{FF2B5EF4-FFF2-40B4-BE49-F238E27FC236}">
                <a16:creationId xmlns:a16="http://schemas.microsoft.com/office/drawing/2014/main" id="{4AB109E1-45E3-4986-9663-C3EAAC04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38" name="Rectangle 34832">
            <a:extLst>
              <a:ext uri="{FF2B5EF4-FFF2-40B4-BE49-F238E27FC236}">
                <a16:creationId xmlns:a16="http://schemas.microsoft.com/office/drawing/2014/main" id="{EDEE9D42-BBE7-4427-9BC3-971CE96F1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3105423"/>
            <a:ext cx="12188952" cy="22618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960121" y="3370934"/>
            <a:ext cx="10588412" cy="173082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8800">
                <a:solidFill>
                  <a:schemeClr val="tx1"/>
                </a:solidFill>
              </a:rPr>
              <a:t>Pump Exhaust</a:t>
            </a:r>
          </a:p>
        </p:txBody>
      </p:sp>
      <p:pic>
        <p:nvPicPr>
          <p:cNvPr id="34822" name="Picture 6" descr="pump exhaust system"/>
          <p:cNvPicPr>
            <a:picLocks noChangeArrowheads="1"/>
          </p:cNvPicPr>
          <p:nvPr/>
        </p:nvPicPr>
        <p:blipFill rotWithShape="1">
          <a:blip r:embed="rId3" cstate="screen"/>
          <a:srcRect b="14106"/>
          <a:stretch/>
        </p:blipFill>
        <p:spPr bwMode="auto">
          <a:xfrm>
            <a:off x="0" y="335013"/>
            <a:ext cx="2552700" cy="2286000"/>
          </a:xfrm>
          <a:prstGeom prst="rect">
            <a:avLst/>
          </a:prstGeom>
          <a:noFill/>
        </p:spPr>
      </p:pic>
      <p:pic>
        <p:nvPicPr>
          <p:cNvPr id="34821" name="Picture 5" descr="pump exhaust system"/>
          <p:cNvPicPr>
            <a:picLocks noChangeArrowheads="1"/>
          </p:cNvPicPr>
          <p:nvPr/>
        </p:nvPicPr>
        <p:blipFill>
          <a:blip r:embed="rId4" cstate="screen"/>
          <a:stretch>
            <a:fillRect/>
          </a:stretch>
        </p:blipFill>
        <p:spPr bwMode="auto">
          <a:xfrm>
            <a:off x="2668609" y="335013"/>
            <a:ext cx="3071663" cy="2286000"/>
          </a:xfrm>
          <a:prstGeom prst="rect">
            <a:avLst/>
          </a:prstGeom>
          <a:noFill/>
        </p:spPr>
      </p:pic>
      <p:sp>
        <p:nvSpPr>
          <p:cNvPr id="2" name="Oval 1" descr="ring identifying pump exhaust">
            <a:extLst>
              <a:ext uri="{FF2B5EF4-FFF2-40B4-BE49-F238E27FC236}">
                <a16:creationId xmlns:a16="http://schemas.microsoft.com/office/drawing/2014/main" id="{487B82A1-9D43-3E0C-1E48-78C173D22A86}"/>
              </a:ext>
            </a:extLst>
          </p:cNvPr>
          <p:cNvSpPr/>
          <p:nvPr/>
        </p:nvSpPr>
        <p:spPr>
          <a:xfrm>
            <a:off x="2667085" y="826910"/>
            <a:ext cx="1371600" cy="9906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ump exhaust system">
            <a:extLst>
              <a:ext uri="{FF2B5EF4-FFF2-40B4-BE49-F238E27FC236}">
                <a16:creationId xmlns:a16="http://schemas.microsoft.com/office/drawing/2014/main" id="{BBD8CC30-C27D-46A3-BAAB-B745E9E7D5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181" y="335013"/>
            <a:ext cx="3037874" cy="2286000"/>
          </a:xfrm>
          <a:prstGeom prst="rect">
            <a:avLst/>
          </a:prstGeom>
          <a:noFill/>
        </p:spPr>
      </p:pic>
      <p:pic>
        <p:nvPicPr>
          <p:cNvPr id="3" name="Picture 2" descr="pump exhaust system">
            <a:extLst>
              <a:ext uri="{FF2B5EF4-FFF2-40B4-BE49-F238E27FC236}">
                <a16:creationId xmlns:a16="http://schemas.microsoft.com/office/drawing/2014/main" id="{FC680C74-6AB9-4872-B59B-E171B04ED71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8889" r="11668" b="14445"/>
          <a:stretch/>
        </p:blipFill>
        <p:spPr>
          <a:xfrm>
            <a:off x="9009963" y="335013"/>
            <a:ext cx="3180513" cy="2286000"/>
          </a:xfrm>
          <a:prstGeom prst="rect">
            <a:avLst/>
          </a:prstGeom>
          <a:noFill/>
        </p:spPr>
      </p:pic>
      <p:grpSp>
        <p:nvGrpSpPr>
          <p:cNvPr id="4" name="Group 3" descr="slide number">
            <a:extLst>
              <a:ext uri="{FF2B5EF4-FFF2-40B4-BE49-F238E27FC236}">
                <a16:creationId xmlns:a16="http://schemas.microsoft.com/office/drawing/2014/main" id="{56FC81AC-5C64-7CD9-5A21-0EAEFDD8A98C}"/>
              </a:ext>
            </a:extLst>
          </p:cNvPr>
          <p:cNvGrpSpPr/>
          <p:nvPr/>
        </p:nvGrpSpPr>
        <p:grpSpPr>
          <a:xfrm>
            <a:off x="11417808" y="6280404"/>
            <a:ext cx="393192" cy="393192"/>
            <a:chOff x="8522208" y="6258560"/>
            <a:chExt cx="393192" cy="393192"/>
          </a:xfrm>
        </p:grpSpPr>
        <p:sp>
          <p:nvSpPr>
            <p:cNvPr id="6" name="Oval 5" descr="oval">
              <a:extLst>
                <a:ext uri="{FF2B5EF4-FFF2-40B4-BE49-F238E27FC236}">
                  <a16:creationId xmlns:a16="http://schemas.microsoft.com/office/drawing/2014/main" id="{3175EE8B-C0B5-8412-7C94-9ACA09639FE1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7">
                <a:duotone>
                  <a:srgbClr val="F8F7F5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Oval 7" descr="oval">
              <a:extLst>
                <a:ext uri="{FF2B5EF4-FFF2-40B4-BE49-F238E27FC236}">
                  <a16:creationId xmlns:a16="http://schemas.microsoft.com/office/drawing/2014/main" id="{AF049316-1B6C-C80F-59B5-08CC730AD60B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Rectangle 8" descr="slide number">
            <a:extLst>
              <a:ext uri="{FF2B5EF4-FFF2-40B4-BE49-F238E27FC236}">
                <a16:creationId xmlns:a16="http://schemas.microsoft.com/office/drawing/2014/main" id="{792F6A59-BCF0-DD75-070C-F3D816192D92}"/>
              </a:ext>
            </a:extLst>
          </p:cNvPr>
          <p:cNvSpPr/>
          <p:nvPr/>
        </p:nvSpPr>
        <p:spPr>
          <a:xfrm>
            <a:off x="11452501" y="6346195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BD065-D769-4232-BB31-0F0F2BBAD2E6}" type="slidenum">
              <a:rPr kumimoji="0" lang="en-US" altLang="en-US" sz="1100" b="1" i="0" u="none" strike="noStrike" kern="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057126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9" name="Rectangle 35848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5851" name="Rectangle 35850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53" name="Rectangle 35852">
            <a:extLst>
              <a:ext uri="{FF2B5EF4-FFF2-40B4-BE49-F238E27FC236}">
                <a16:creationId xmlns:a16="http://schemas.microsoft.com/office/drawing/2014/main" id="{D65E0E3C-32F3-480B-9842-7611BBE2E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12709"/>
            <a:ext cx="12192000" cy="26452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961644" y="4572003"/>
            <a:ext cx="10268712" cy="116912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/>
              <a:t>Gear Box</a:t>
            </a:r>
          </a:p>
        </p:txBody>
      </p:sp>
      <p:pic>
        <p:nvPicPr>
          <p:cNvPr id="2050" name="Picture 2" descr="Darley Pumps | 1-1/2 AGE 24K">
            <a:extLst>
              <a:ext uri="{FF2B5EF4-FFF2-40B4-BE49-F238E27FC236}">
                <a16:creationId xmlns:a16="http://schemas.microsoft.com/office/drawing/2014/main" id="{FA53FB87-6C3D-445F-9F3C-DC1F7CF8E0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67" r="-3" b="11629"/>
          <a:stretch/>
        </p:blipFill>
        <p:spPr bwMode="auto">
          <a:xfrm>
            <a:off x="20" y="1"/>
            <a:ext cx="6092932" cy="421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Pump drivecase"/>
          <p:cNvPicPr>
            <a:picLocks noChangeArrowheads="1"/>
          </p:cNvPicPr>
          <p:nvPr/>
        </p:nvPicPr>
        <p:blipFill rotWithShape="1">
          <a:blip r:embed="rId4"/>
          <a:srcRect r="2" b="7848"/>
          <a:stretch/>
        </p:blipFill>
        <p:spPr bwMode="auto">
          <a:xfrm>
            <a:off x="6092952" y="-3"/>
            <a:ext cx="6099048" cy="4215384"/>
          </a:xfrm>
          <a:prstGeom prst="rect">
            <a:avLst/>
          </a:prstGeom>
          <a:noFill/>
        </p:spPr>
      </p:pic>
      <p:cxnSp>
        <p:nvCxnSpPr>
          <p:cNvPr id="3" name="Straight Arrow Connector 2" descr="arrow(s)">
            <a:extLst>
              <a:ext uri="{FF2B5EF4-FFF2-40B4-BE49-F238E27FC236}">
                <a16:creationId xmlns:a16="http://schemas.microsoft.com/office/drawing/2014/main" id="{A443EEEC-762B-803B-C8DB-21A74AF00D25}"/>
              </a:ext>
            </a:extLst>
          </p:cNvPr>
          <p:cNvCxnSpPr>
            <a:cxnSpLocks/>
          </p:cNvCxnSpPr>
          <p:nvPr/>
        </p:nvCxnSpPr>
        <p:spPr>
          <a:xfrm>
            <a:off x="8157642" y="3005622"/>
            <a:ext cx="1090959" cy="45706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 descr="arrow">
            <a:extLst>
              <a:ext uri="{FF2B5EF4-FFF2-40B4-BE49-F238E27FC236}">
                <a16:creationId xmlns:a16="http://schemas.microsoft.com/office/drawing/2014/main" id="{C6BF10A1-A9C1-88BD-7271-76F86953ABD8}"/>
              </a:ext>
            </a:extLst>
          </p:cNvPr>
          <p:cNvCxnSpPr>
            <a:cxnSpLocks/>
          </p:cNvCxnSpPr>
          <p:nvPr/>
        </p:nvCxnSpPr>
        <p:spPr>
          <a:xfrm flipV="1">
            <a:off x="1183907" y="3673279"/>
            <a:ext cx="289700" cy="48402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 descr="arrow">
            <a:extLst>
              <a:ext uri="{FF2B5EF4-FFF2-40B4-BE49-F238E27FC236}">
                <a16:creationId xmlns:a16="http://schemas.microsoft.com/office/drawing/2014/main" id="{C20C945F-4E54-5999-B50C-D715A9734118}"/>
              </a:ext>
            </a:extLst>
          </p:cNvPr>
          <p:cNvCxnSpPr>
            <a:cxnSpLocks/>
          </p:cNvCxnSpPr>
          <p:nvPr/>
        </p:nvCxnSpPr>
        <p:spPr>
          <a:xfrm flipH="1">
            <a:off x="1959321" y="2933700"/>
            <a:ext cx="5095275" cy="64198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 descr="gear oil fill plug">
            <a:extLst>
              <a:ext uri="{FF2B5EF4-FFF2-40B4-BE49-F238E27FC236}">
                <a16:creationId xmlns:a16="http://schemas.microsoft.com/office/drawing/2014/main" id="{A0BCA194-9FBF-A048-B757-44068942A2C3}"/>
              </a:ext>
            </a:extLst>
          </p:cNvPr>
          <p:cNvSpPr txBox="1"/>
          <p:nvPr/>
        </p:nvSpPr>
        <p:spPr>
          <a:xfrm>
            <a:off x="6249376" y="2745800"/>
            <a:ext cx="1928733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Gear Oil Fill Plug</a:t>
            </a:r>
          </a:p>
        </p:txBody>
      </p:sp>
      <p:sp>
        <p:nvSpPr>
          <p:cNvPr id="4" name="TextBox 3" descr="gear oil level plug">
            <a:extLst>
              <a:ext uri="{FF2B5EF4-FFF2-40B4-BE49-F238E27FC236}">
                <a16:creationId xmlns:a16="http://schemas.microsoft.com/office/drawing/2014/main" id="{71A82374-0ADE-D3E9-B25E-6C866AB724CF}"/>
              </a:ext>
            </a:extLst>
          </p:cNvPr>
          <p:cNvSpPr txBox="1"/>
          <p:nvPr/>
        </p:nvSpPr>
        <p:spPr>
          <a:xfrm>
            <a:off x="260213" y="4034513"/>
            <a:ext cx="2185214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Gear Oil Level Plug</a:t>
            </a:r>
          </a:p>
        </p:txBody>
      </p:sp>
      <p:grpSp>
        <p:nvGrpSpPr>
          <p:cNvPr id="20" name="Group 19" descr="slide number">
            <a:extLst>
              <a:ext uri="{FF2B5EF4-FFF2-40B4-BE49-F238E27FC236}">
                <a16:creationId xmlns:a16="http://schemas.microsoft.com/office/drawing/2014/main" id="{8357D24F-0625-1F1C-D804-1E76252226DE}"/>
              </a:ext>
            </a:extLst>
          </p:cNvPr>
          <p:cNvGrpSpPr/>
          <p:nvPr/>
        </p:nvGrpSpPr>
        <p:grpSpPr>
          <a:xfrm>
            <a:off x="11417808" y="6280404"/>
            <a:ext cx="393192" cy="393192"/>
            <a:chOff x="8522208" y="6258560"/>
            <a:chExt cx="393192" cy="393192"/>
          </a:xfrm>
        </p:grpSpPr>
        <p:sp>
          <p:nvSpPr>
            <p:cNvPr id="21" name="Oval 20" descr="oval">
              <a:extLst>
                <a:ext uri="{FF2B5EF4-FFF2-40B4-BE49-F238E27FC236}">
                  <a16:creationId xmlns:a16="http://schemas.microsoft.com/office/drawing/2014/main" id="{8AB0464E-DCBF-799F-5C98-778FCA424824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5">
                <a:duotone>
                  <a:srgbClr val="F8F7F5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Oval 21" descr="oval">
              <a:extLst>
                <a:ext uri="{FF2B5EF4-FFF2-40B4-BE49-F238E27FC236}">
                  <a16:creationId xmlns:a16="http://schemas.microsoft.com/office/drawing/2014/main" id="{CF3F0958-1A84-6DB2-3C4D-51F140086E33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Rectangle 22" descr="slide number">
            <a:extLst>
              <a:ext uri="{FF2B5EF4-FFF2-40B4-BE49-F238E27FC236}">
                <a16:creationId xmlns:a16="http://schemas.microsoft.com/office/drawing/2014/main" id="{289DF7BD-F018-83EE-5F7E-10C2DCA08290}"/>
              </a:ext>
            </a:extLst>
          </p:cNvPr>
          <p:cNvSpPr/>
          <p:nvPr/>
        </p:nvSpPr>
        <p:spPr>
          <a:xfrm>
            <a:off x="11452501" y="6346195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BD065-D769-4232-BB31-0F0F2BBAD2E6}" type="slidenum">
              <a:rPr kumimoji="0" lang="en-US" altLang="en-US" sz="1100" b="1" i="0" u="none" strike="noStrike" kern="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871563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317814"/>
            <a:ext cx="10996654" cy="1700784"/>
          </a:xfrm>
        </p:spPr>
        <p:txBody>
          <a:bodyPr>
            <a:normAutofit/>
          </a:bodyPr>
          <a:lstStyle/>
          <a:p>
            <a:r>
              <a:rPr lang="en-US" sz="5400" dirty="0"/>
              <a:t>Pump Maintenance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900" b="1" dirty="0"/>
              <a:t>Basic Service</a:t>
            </a:r>
          </a:p>
          <a:p>
            <a:pPr lvl="1"/>
            <a:r>
              <a:rPr lang="en-US" sz="2000" dirty="0"/>
              <a:t>Change oil and filters per the pump motor manufacturer’s recommendation or local policy.</a:t>
            </a:r>
          </a:p>
          <a:p>
            <a:pPr lvl="1"/>
            <a:r>
              <a:rPr lang="en-US" sz="2000" dirty="0"/>
              <a:t>Change gear oil every 50 pump hours.</a:t>
            </a:r>
          </a:p>
          <a:p>
            <a:pPr lvl="1"/>
            <a:r>
              <a:rPr lang="en-US" sz="2000" dirty="0"/>
              <a:t>Change fuel filter when changing pump motor oil.</a:t>
            </a:r>
          </a:p>
          <a:p>
            <a:pPr lvl="1"/>
            <a:r>
              <a:rPr lang="en-US" sz="2000" dirty="0"/>
              <a:t>Check bolts for tightness weekly.</a:t>
            </a:r>
          </a:p>
          <a:p>
            <a:pPr lvl="1"/>
            <a:r>
              <a:rPr lang="en-US" sz="2000" dirty="0"/>
              <a:t>Clean or replace air filter as needed.</a:t>
            </a:r>
          </a:p>
          <a:p>
            <a:pPr lvl="1"/>
            <a:r>
              <a:rPr lang="en-US" sz="2000" b="1" u="sng" dirty="0">
                <a:solidFill>
                  <a:srgbClr val="FF0000"/>
                </a:solidFill>
              </a:rPr>
              <a:t>NEVER BLOW OUT AN AIR FILTER.</a:t>
            </a:r>
          </a:p>
          <a:p>
            <a:pPr lvl="1"/>
            <a:r>
              <a:rPr lang="en-US" sz="2000" dirty="0"/>
              <a:t>Check for leaks. </a:t>
            </a:r>
          </a:p>
          <a:p>
            <a:endParaRPr lang="en-US" dirty="0"/>
          </a:p>
        </p:txBody>
      </p:sp>
      <p:pic>
        <p:nvPicPr>
          <p:cNvPr id="7" name="Picture 6" descr="plaquard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572054" y="3429000"/>
            <a:ext cx="3359649" cy="25197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F4A1CB-4B17-97D9-AF86-1FF2E74EEA25}"/>
              </a:ext>
            </a:extLst>
          </p:cNvPr>
          <p:cNvSpPr txBox="1"/>
          <p:nvPr/>
        </p:nvSpPr>
        <p:spPr>
          <a:xfrm>
            <a:off x="2933700" y="6128572"/>
            <a:ext cx="4993034" cy="461665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Document the service in the FEMPR.</a:t>
            </a:r>
          </a:p>
        </p:txBody>
      </p:sp>
    </p:spTree>
    <p:extLst>
      <p:ext uri="{BB962C8B-B14F-4D97-AF65-F5344CB8AC3E}">
        <p14:creationId xmlns:p14="http://schemas.microsoft.com/office/powerpoint/2010/main" val="32255421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3" name="Rectangle 1039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4" name="Rectangle 1041">
            <a:extLst>
              <a:ext uri="{FF2B5EF4-FFF2-40B4-BE49-F238E27FC236}">
                <a16:creationId xmlns:a16="http://schemas.microsoft.com/office/drawing/2014/main" id="{B7B54865-0417-4422-B63B-3E74C04CD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64432"/>
            <a:ext cx="6255757" cy="20608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990599"/>
            <a:ext cx="4857751" cy="1563989"/>
          </a:xfrm>
        </p:spPr>
        <p:txBody>
          <a:bodyPr>
            <a:normAutofit/>
          </a:bodyPr>
          <a:lstStyle/>
          <a:p>
            <a:r>
              <a:rPr lang="en-US" sz="5100"/>
              <a:t>Yearly Pump Service</a:t>
            </a:r>
          </a:p>
        </p:txBody>
      </p:sp>
      <p:pic>
        <p:nvPicPr>
          <p:cNvPr id="1026" name="Picture 2" descr="valve lash diagra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48"/>
          <a:stretch/>
        </p:blipFill>
        <p:spPr bwMode="auto">
          <a:xfrm>
            <a:off x="6448791" y="381000"/>
            <a:ext cx="5743209" cy="345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120" y="3071909"/>
            <a:ext cx="10022305" cy="3527674"/>
          </a:xfrm>
        </p:spPr>
        <p:txBody>
          <a:bodyPr>
            <a:normAutofit/>
          </a:bodyPr>
          <a:lstStyle/>
          <a:p>
            <a:pPr>
              <a:lnSpc>
                <a:spcPct val="91000"/>
              </a:lnSpc>
            </a:pPr>
            <a:r>
              <a:rPr lang="en-US" sz="2000" b="1" dirty="0"/>
              <a:t>Annual Pump Motor Maintenance</a:t>
            </a:r>
          </a:p>
          <a:p>
            <a:pPr lvl="1">
              <a:lnSpc>
                <a:spcPct val="91000"/>
              </a:lnSpc>
            </a:pPr>
            <a:r>
              <a:rPr lang="en-US" sz="1800" dirty="0"/>
              <a:t>Check “Service Record” in the FEMPR.</a:t>
            </a:r>
          </a:p>
          <a:p>
            <a:pPr lvl="1">
              <a:lnSpc>
                <a:spcPct val="91000"/>
              </a:lnSpc>
            </a:pPr>
            <a:r>
              <a:rPr lang="en-US" sz="1800" dirty="0"/>
              <a:t>Change antifreeze every three (3) years.</a:t>
            </a:r>
          </a:p>
          <a:p>
            <a:pPr lvl="1">
              <a:lnSpc>
                <a:spcPct val="91000"/>
              </a:lnSpc>
            </a:pPr>
            <a:r>
              <a:rPr lang="en-US" sz="1800" dirty="0"/>
              <a:t>Check belt and replace if needed.</a:t>
            </a:r>
          </a:p>
          <a:p>
            <a:pPr lvl="1">
              <a:lnSpc>
                <a:spcPct val="91000"/>
              </a:lnSpc>
            </a:pPr>
            <a:r>
              <a:rPr lang="en-US" sz="1800" dirty="0"/>
              <a:t>At every 300 pump hours have a mechanic check and adjust the valve lash.</a:t>
            </a:r>
          </a:p>
          <a:p>
            <a:pPr lvl="1">
              <a:lnSpc>
                <a:spcPct val="91000"/>
              </a:lnSpc>
            </a:pPr>
            <a:r>
              <a:rPr lang="en-US" sz="1800" dirty="0"/>
              <a:t>Check air filter system for leaks.</a:t>
            </a:r>
          </a:p>
          <a:p>
            <a:pPr lvl="1">
              <a:lnSpc>
                <a:spcPct val="91000"/>
              </a:lnSpc>
            </a:pPr>
            <a:r>
              <a:rPr lang="en-US" sz="1800" dirty="0"/>
              <a:t>Check wiring for loose/worn wires.</a:t>
            </a:r>
          </a:p>
          <a:p>
            <a:pPr lvl="1">
              <a:lnSpc>
                <a:spcPct val="91000"/>
              </a:lnSpc>
            </a:pPr>
            <a:r>
              <a:rPr lang="en-US" sz="1800" dirty="0"/>
              <a:t>Service foam system as directed in owner’s manual.</a:t>
            </a:r>
          </a:p>
          <a:p>
            <a:pPr>
              <a:lnSpc>
                <a:spcPct val="91000"/>
              </a:lnSpc>
            </a:pPr>
            <a:endParaRPr lang="en-US" sz="1800" dirty="0"/>
          </a:p>
        </p:txBody>
      </p:sp>
      <p:grpSp>
        <p:nvGrpSpPr>
          <p:cNvPr id="4" name="Group 3" descr="slide number">
            <a:extLst>
              <a:ext uri="{FF2B5EF4-FFF2-40B4-BE49-F238E27FC236}">
                <a16:creationId xmlns:a16="http://schemas.microsoft.com/office/drawing/2014/main" id="{886F428B-E53B-1612-8BF7-3FB8F363475A}"/>
              </a:ext>
            </a:extLst>
          </p:cNvPr>
          <p:cNvGrpSpPr/>
          <p:nvPr/>
        </p:nvGrpSpPr>
        <p:grpSpPr>
          <a:xfrm>
            <a:off x="11417808" y="6280404"/>
            <a:ext cx="393192" cy="393192"/>
            <a:chOff x="8522208" y="6258560"/>
            <a:chExt cx="393192" cy="393192"/>
          </a:xfrm>
        </p:grpSpPr>
        <p:sp>
          <p:nvSpPr>
            <p:cNvPr id="5" name="Oval 4" descr="oval">
              <a:extLst>
                <a:ext uri="{FF2B5EF4-FFF2-40B4-BE49-F238E27FC236}">
                  <a16:creationId xmlns:a16="http://schemas.microsoft.com/office/drawing/2014/main" id="{0D5AE87F-C705-9437-8E85-833F90BB2522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3">
                <a:duotone>
                  <a:srgbClr val="F8F7F5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Oval 5" descr="oval">
              <a:extLst>
                <a:ext uri="{FF2B5EF4-FFF2-40B4-BE49-F238E27FC236}">
                  <a16:creationId xmlns:a16="http://schemas.microsoft.com/office/drawing/2014/main" id="{23EEE18B-84CE-683B-6BE7-903C9560D386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Rectangle 6" descr="slide number">
            <a:extLst>
              <a:ext uri="{FF2B5EF4-FFF2-40B4-BE49-F238E27FC236}">
                <a16:creationId xmlns:a16="http://schemas.microsoft.com/office/drawing/2014/main" id="{A3111F0B-9429-DA4B-B8FD-B3661878373E}"/>
              </a:ext>
            </a:extLst>
          </p:cNvPr>
          <p:cNvSpPr/>
          <p:nvPr/>
        </p:nvSpPr>
        <p:spPr>
          <a:xfrm>
            <a:off x="11452501" y="6346195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BD065-D769-4232-BB31-0F0F2BBAD2E6}" type="slidenum">
              <a:rPr kumimoji="0" lang="en-US" altLang="en-US" sz="1100" b="1" i="0" u="none" strike="noStrike" kern="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44835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Rectangle 12294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297" name="Rectangle 12296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indoor, engine, cluttered, miller&#10;&#10;Description automatically generated">
            <a:extLst>
              <a:ext uri="{FF2B5EF4-FFF2-40B4-BE49-F238E27FC236}">
                <a16:creationId xmlns:a16="http://schemas.microsoft.com/office/drawing/2014/main" id="{14094407-639F-4AD4-88DC-0A8525CA92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7" b="1308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299" name="Rectangle 12298">
            <a:extLst>
              <a:ext uri="{FF2B5EF4-FFF2-40B4-BE49-F238E27FC236}">
                <a16:creationId xmlns:a16="http://schemas.microsoft.com/office/drawing/2014/main" id="{1C2F3FA0-960A-435A-AC72-8ADCBF50F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51139"/>
            <a:ext cx="12192000" cy="1644556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961644" y="4675366"/>
            <a:ext cx="10268712" cy="8462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Pump Package Inspection</a:t>
            </a:r>
          </a:p>
        </p:txBody>
      </p:sp>
      <p:grpSp>
        <p:nvGrpSpPr>
          <p:cNvPr id="2" name="Group 1" descr="slide number">
            <a:extLst>
              <a:ext uri="{FF2B5EF4-FFF2-40B4-BE49-F238E27FC236}">
                <a16:creationId xmlns:a16="http://schemas.microsoft.com/office/drawing/2014/main" id="{3E135290-B72F-477A-224C-B9A919EF93FC}"/>
              </a:ext>
            </a:extLst>
          </p:cNvPr>
          <p:cNvGrpSpPr/>
          <p:nvPr/>
        </p:nvGrpSpPr>
        <p:grpSpPr>
          <a:xfrm>
            <a:off x="11417808" y="6280404"/>
            <a:ext cx="393192" cy="393192"/>
            <a:chOff x="8522208" y="6258560"/>
            <a:chExt cx="393192" cy="393192"/>
          </a:xfrm>
        </p:grpSpPr>
        <p:sp>
          <p:nvSpPr>
            <p:cNvPr id="4" name="Oval 3" descr="oval">
              <a:extLst>
                <a:ext uri="{FF2B5EF4-FFF2-40B4-BE49-F238E27FC236}">
                  <a16:creationId xmlns:a16="http://schemas.microsoft.com/office/drawing/2014/main" id="{CF3F95D2-D2C3-7908-992C-112D28C93D48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3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Oval 4" descr="oval">
              <a:extLst>
                <a:ext uri="{FF2B5EF4-FFF2-40B4-BE49-F238E27FC236}">
                  <a16:creationId xmlns:a16="http://schemas.microsoft.com/office/drawing/2014/main" id="{56320850-DA91-9423-7C93-7B15359FAE25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Rectangle 5" descr="slide number">
            <a:extLst>
              <a:ext uri="{FF2B5EF4-FFF2-40B4-BE49-F238E27FC236}">
                <a16:creationId xmlns:a16="http://schemas.microsoft.com/office/drawing/2014/main" id="{6C5081F0-D048-9918-E2C3-F650C4D6F110}"/>
              </a:ext>
            </a:extLst>
          </p:cNvPr>
          <p:cNvSpPr/>
          <p:nvPr/>
        </p:nvSpPr>
        <p:spPr>
          <a:xfrm>
            <a:off x="11452501" y="6346195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7313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</p:spPr>
        <p:txBody>
          <a:bodyPr>
            <a:normAutofit/>
          </a:bodyPr>
          <a:lstStyle/>
          <a:p>
            <a:r>
              <a:rPr lang="en-US" dirty="0"/>
              <a:t>Pump Seal </a:t>
            </a:r>
            <a:r>
              <a:rPr lang="en-US" dirty="0" err="1"/>
              <a:t>LeakS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248369-464E-49D1-91FC-BC34A50A6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264989"/>
            <a:ext cx="12188952" cy="3952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120" y="2587752"/>
            <a:ext cx="10268712" cy="3258102"/>
          </a:xfrm>
        </p:spPr>
        <p:txBody>
          <a:bodyPr>
            <a:normAutofit/>
          </a:bodyPr>
          <a:lstStyle/>
          <a:p>
            <a:r>
              <a:rPr lang="en-US" dirty="0"/>
              <a:t>The real question is how much and when?</a:t>
            </a:r>
          </a:p>
          <a:p>
            <a:pPr lvl="1"/>
            <a:r>
              <a:rPr lang="en-US" dirty="0"/>
              <a:t>Seals need water to cool the sealing surface between the seal and shaft.</a:t>
            </a:r>
          </a:p>
          <a:p>
            <a:pPr lvl="1"/>
            <a:r>
              <a:rPr lang="en-US" dirty="0"/>
              <a:t>An 11-15 drop per minute is acceptable while running at pressure.</a:t>
            </a:r>
          </a:p>
          <a:p>
            <a:pPr lvl="1"/>
            <a:r>
              <a:rPr lang="en-US" dirty="0"/>
              <a:t>Small leaks after sitting for hours/days may be OK.</a:t>
            </a:r>
          </a:p>
          <a:p>
            <a:pPr lvl="1"/>
            <a:r>
              <a:rPr lang="en-US" dirty="0"/>
              <a:t>Large leaks at pressure, the seal should be changed.</a:t>
            </a:r>
          </a:p>
          <a:p>
            <a:pPr lvl="1"/>
            <a:r>
              <a:rPr lang="en-US" dirty="0"/>
              <a:t>Document leaks and any repairs in the FEMPR.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4" name="Group 3" descr="slide number">
            <a:extLst>
              <a:ext uri="{FF2B5EF4-FFF2-40B4-BE49-F238E27FC236}">
                <a16:creationId xmlns:a16="http://schemas.microsoft.com/office/drawing/2014/main" id="{85F44B91-FBF5-5325-E679-3BB2E31F1DC3}"/>
              </a:ext>
            </a:extLst>
          </p:cNvPr>
          <p:cNvGrpSpPr/>
          <p:nvPr/>
        </p:nvGrpSpPr>
        <p:grpSpPr>
          <a:xfrm>
            <a:off x="11417808" y="6280404"/>
            <a:ext cx="393192" cy="393192"/>
            <a:chOff x="8522208" y="6258560"/>
            <a:chExt cx="393192" cy="393192"/>
          </a:xfrm>
        </p:grpSpPr>
        <p:sp>
          <p:nvSpPr>
            <p:cNvPr id="5" name="Oval 4" descr="oval">
              <a:extLst>
                <a:ext uri="{FF2B5EF4-FFF2-40B4-BE49-F238E27FC236}">
                  <a16:creationId xmlns:a16="http://schemas.microsoft.com/office/drawing/2014/main" id="{2F32F3F5-498F-1183-1425-5EDB5F83AC5F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2">
                <a:duotone>
                  <a:srgbClr val="F8F7F5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Oval 5" descr="oval">
              <a:extLst>
                <a:ext uri="{FF2B5EF4-FFF2-40B4-BE49-F238E27FC236}">
                  <a16:creationId xmlns:a16="http://schemas.microsoft.com/office/drawing/2014/main" id="{E8353926-3446-84A5-F912-8294C43A6D32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Rectangle 6" descr="slide number">
            <a:extLst>
              <a:ext uri="{FF2B5EF4-FFF2-40B4-BE49-F238E27FC236}">
                <a16:creationId xmlns:a16="http://schemas.microsoft.com/office/drawing/2014/main" id="{3FF77991-CAC0-DE87-4D05-140B9B39E984}"/>
              </a:ext>
            </a:extLst>
          </p:cNvPr>
          <p:cNvSpPr/>
          <p:nvPr/>
        </p:nvSpPr>
        <p:spPr>
          <a:xfrm>
            <a:off x="11452501" y="6346195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BD065-D769-4232-BB31-0F0F2BBAD2E6}" type="slidenum">
              <a:rPr kumimoji="0" lang="en-US" altLang="en-US" sz="1100" b="1" i="0" u="none" strike="noStrike" kern="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6528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5BB74C-33FB-4335-8808-49E247F7B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5" y="1225106"/>
            <a:ext cx="8132066" cy="37889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3402" y="1841412"/>
            <a:ext cx="6406559" cy="268802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800" dirty="0"/>
              <a:t>Pump Seal Assembly</a:t>
            </a:r>
          </a:p>
        </p:txBody>
      </p:sp>
      <p:pic>
        <p:nvPicPr>
          <p:cNvPr id="5" name="Picture 2" descr="pump seal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1" r="5309" b="-2"/>
          <a:stretch/>
        </p:blipFill>
        <p:spPr bwMode="auto">
          <a:xfrm>
            <a:off x="20" y="1225106"/>
            <a:ext cx="4059915" cy="378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 descr="slide number">
            <a:extLst>
              <a:ext uri="{FF2B5EF4-FFF2-40B4-BE49-F238E27FC236}">
                <a16:creationId xmlns:a16="http://schemas.microsoft.com/office/drawing/2014/main" id="{4894294F-47FA-A61F-2BBB-73AC85B3666A}"/>
              </a:ext>
            </a:extLst>
          </p:cNvPr>
          <p:cNvGrpSpPr/>
          <p:nvPr/>
        </p:nvGrpSpPr>
        <p:grpSpPr>
          <a:xfrm>
            <a:off x="11417808" y="6280404"/>
            <a:ext cx="393192" cy="393192"/>
            <a:chOff x="8522208" y="6258560"/>
            <a:chExt cx="393192" cy="393192"/>
          </a:xfrm>
        </p:grpSpPr>
        <p:sp>
          <p:nvSpPr>
            <p:cNvPr id="4" name="Oval 3" descr="oval">
              <a:extLst>
                <a:ext uri="{FF2B5EF4-FFF2-40B4-BE49-F238E27FC236}">
                  <a16:creationId xmlns:a16="http://schemas.microsoft.com/office/drawing/2014/main" id="{E89F4F2D-F28F-93B8-4D17-C2FA95AFF102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rgbClr val="F8F7F5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Oval 5" descr="oval">
              <a:extLst>
                <a:ext uri="{FF2B5EF4-FFF2-40B4-BE49-F238E27FC236}">
                  <a16:creationId xmlns:a16="http://schemas.microsoft.com/office/drawing/2014/main" id="{54474DE4-C4E8-5573-0FFB-009D7742574B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Rectangle 6" descr="slide number">
            <a:extLst>
              <a:ext uri="{FF2B5EF4-FFF2-40B4-BE49-F238E27FC236}">
                <a16:creationId xmlns:a16="http://schemas.microsoft.com/office/drawing/2014/main" id="{72A0A8AA-0F41-FF93-08F1-ECF19EC97791}"/>
              </a:ext>
            </a:extLst>
          </p:cNvPr>
          <p:cNvSpPr/>
          <p:nvPr/>
        </p:nvSpPr>
        <p:spPr>
          <a:xfrm>
            <a:off x="11452501" y="6346195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BD065-D769-4232-BB31-0F0F2BBAD2E6}" type="slidenum">
              <a:rPr kumimoji="0" lang="en-US" altLang="en-US" sz="1100" b="1" i="0" u="none" strike="noStrike" kern="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216011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B109E1-45E3-4986-9663-C3EAAC04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EE9D42-BBE7-4427-9BC3-971CE96F1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646441"/>
            <a:ext cx="12188952" cy="3952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1" y="1240403"/>
            <a:ext cx="5943600" cy="29419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8800" dirty="0">
                <a:solidFill>
                  <a:schemeClr val="tx1"/>
                </a:solidFill>
              </a:rPr>
              <a:t>Pump Seal</a:t>
            </a:r>
          </a:p>
        </p:txBody>
      </p:sp>
      <p:pic>
        <p:nvPicPr>
          <p:cNvPr id="5" name="Picture 2" descr="pump seal schematic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6387" r="3334"/>
          <a:stretch>
            <a:fillRect/>
          </a:stretch>
        </p:blipFill>
        <p:spPr bwMode="auto">
          <a:xfrm>
            <a:off x="6903721" y="2651760"/>
            <a:ext cx="5011609" cy="337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 descr="slide number">
            <a:extLst>
              <a:ext uri="{FF2B5EF4-FFF2-40B4-BE49-F238E27FC236}">
                <a16:creationId xmlns:a16="http://schemas.microsoft.com/office/drawing/2014/main" id="{4E9D5296-A458-5A7B-D870-399CFD7475C5}"/>
              </a:ext>
            </a:extLst>
          </p:cNvPr>
          <p:cNvGrpSpPr/>
          <p:nvPr/>
        </p:nvGrpSpPr>
        <p:grpSpPr>
          <a:xfrm>
            <a:off x="11417808" y="6280404"/>
            <a:ext cx="393192" cy="393192"/>
            <a:chOff x="8522208" y="6258560"/>
            <a:chExt cx="393192" cy="393192"/>
          </a:xfrm>
        </p:grpSpPr>
        <p:sp>
          <p:nvSpPr>
            <p:cNvPr id="4" name="Oval 3" descr="oval">
              <a:extLst>
                <a:ext uri="{FF2B5EF4-FFF2-40B4-BE49-F238E27FC236}">
                  <a16:creationId xmlns:a16="http://schemas.microsoft.com/office/drawing/2014/main" id="{5A2DECB6-7ED1-2F88-AFC7-751B4687A08C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3">
                <a:duotone>
                  <a:srgbClr val="F8F7F5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Oval 5" descr="oval">
              <a:extLst>
                <a:ext uri="{FF2B5EF4-FFF2-40B4-BE49-F238E27FC236}">
                  <a16:creationId xmlns:a16="http://schemas.microsoft.com/office/drawing/2014/main" id="{7C66DFD1-F3FA-B9AD-96B3-96C3CC3AD6ED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Rectangle 6" descr="slide number">
            <a:extLst>
              <a:ext uri="{FF2B5EF4-FFF2-40B4-BE49-F238E27FC236}">
                <a16:creationId xmlns:a16="http://schemas.microsoft.com/office/drawing/2014/main" id="{C4DE72F2-C1D5-6C05-CBE7-4D6A2B43BF19}"/>
              </a:ext>
            </a:extLst>
          </p:cNvPr>
          <p:cNvSpPr/>
          <p:nvPr/>
        </p:nvSpPr>
        <p:spPr>
          <a:xfrm>
            <a:off x="11452501" y="6346195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BD065-D769-4232-BB31-0F0F2BBAD2E6}" type="slidenum">
              <a:rPr kumimoji="0" lang="en-US" altLang="en-US" sz="1100" b="1" i="0" u="none" strike="noStrike" kern="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273119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Pump Seal Maintenance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6413" y="1735106"/>
            <a:ext cx="9050740" cy="4953000"/>
          </a:xfrm>
        </p:spPr>
        <p:txBody>
          <a:bodyPr/>
          <a:lstStyle/>
          <a:p>
            <a:r>
              <a:rPr lang="en-US" sz="2000" b="1" dirty="0">
                <a:solidFill>
                  <a:srgbClr val="FF0000"/>
                </a:solidFill>
              </a:rPr>
              <a:t>Order the right seals before disassembly.</a:t>
            </a:r>
          </a:p>
          <a:p>
            <a:pPr lvl="1"/>
            <a:r>
              <a:rPr lang="en-US" sz="1800" dirty="0"/>
              <a:t>Use the </a:t>
            </a:r>
            <a:r>
              <a:rPr lang="en-US" sz="1800" b="1" dirty="0">
                <a:solidFill>
                  <a:srgbClr val="0070C0"/>
                </a:solidFill>
              </a:rPr>
              <a:t>pump model </a:t>
            </a:r>
            <a:r>
              <a:rPr lang="en-US" sz="1800" dirty="0"/>
              <a:t>and </a:t>
            </a:r>
            <a:r>
              <a:rPr lang="en-US" sz="1800" b="1" dirty="0">
                <a:solidFill>
                  <a:srgbClr val="0070C0"/>
                </a:solidFill>
              </a:rPr>
              <a:t>serial number. (Hint check the FEMPR.)</a:t>
            </a:r>
          </a:p>
          <a:p>
            <a:r>
              <a:rPr lang="en-US" sz="2000" dirty="0"/>
              <a:t>Read the instructions and ask questions get help if needed.</a:t>
            </a:r>
          </a:p>
          <a:p>
            <a:pPr lvl="1"/>
            <a:r>
              <a:rPr lang="en-US" sz="1800" dirty="0"/>
              <a:t>Can be downloaded from manufacturer’s website.</a:t>
            </a:r>
          </a:p>
          <a:p>
            <a:r>
              <a:rPr lang="en-US" sz="2000" dirty="0"/>
              <a:t>Take pictures if needed.</a:t>
            </a:r>
          </a:p>
          <a:p>
            <a:r>
              <a:rPr lang="en-US" sz="2000" dirty="0"/>
              <a:t>Keep area </a:t>
            </a:r>
            <a:r>
              <a:rPr lang="en-US" sz="2000" b="1" dirty="0">
                <a:solidFill>
                  <a:srgbClr val="FF0000"/>
                </a:solidFill>
              </a:rPr>
              <a:t>clean.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Do not rush or force anything.</a:t>
            </a:r>
          </a:p>
          <a:p>
            <a:r>
              <a:rPr lang="en-US" sz="2000" dirty="0"/>
              <a:t>Use a torque wrench; no impacts for reassembly.</a:t>
            </a:r>
          </a:p>
          <a:p>
            <a:r>
              <a:rPr lang="en-US" sz="2000" dirty="0"/>
              <a:t>Seal may need to seat/wear in after assembly; it could still leak for a while.</a:t>
            </a:r>
          </a:p>
          <a:p>
            <a:pPr lvl="1"/>
            <a:r>
              <a:rPr lang="en-US" sz="1800" dirty="0"/>
              <a:t>Pumping water for 30 minutes should seat the seal.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4704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frosted leaves">
            <a:extLst>
              <a:ext uri="{FF2B5EF4-FFF2-40B4-BE49-F238E27FC236}">
                <a16:creationId xmlns:a16="http://schemas.microsoft.com/office/drawing/2014/main" id="{ACC707F4-1EBA-4019-AC15-CDD1EC80BE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1" r="-1" b="14926"/>
          <a:stretch/>
        </p:blipFill>
        <p:spPr>
          <a:xfrm>
            <a:off x="1524" y="10"/>
            <a:ext cx="1218895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7B54865-0417-4422-B63B-3E74C04CD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1" y="664432"/>
            <a:ext cx="6096000" cy="20608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7023" y="990599"/>
            <a:ext cx="4857751" cy="1563989"/>
          </a:xfrm>
        </p:spPr>
        <p:txBody>
          <a:bodyPr>
            <a:normAutofit/>
          </a:bodyPr>
          <a:lstStyle/>
          <a:p>
            <a:r>
              <a:rPr lang="en-US" sz="5600"/>
              <a:t>Winterization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815D795-EBA0-4245-89F8-B459481683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1" y="2727295"/>
            <a:ext cx="6096000" cy="34563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7024" y="3071909"/>
            <a:ext cx="4924426" cy="2795492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Field or short-term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Full</a:t>
            </a:r>
          </a:p>
        </p:txBody>
      </p:sp>
      <p:grpSp>
        <p:nvGrpSpPr>
          <p:cNvPr id="4" name="Group 3" descr="slide number">
            <a:extLst>
              <a:ext uri="{FF2B5EF4-FFF2-40B4-BE49-F238E27FC236}">
                <a16:creationId xmlns:a16="http://schemas.microsoft.com/office/drawing/2014/main" id="{1B4B3938-F01B-0854-2435-282565D145A4}"/>
              </a:ext>
            </a:extLst>
          </p:cNvPr>
          <p:cNvGrpSpPr/>
          <p:nvPr/>
        </p:nvGrpSpPr>
        <p:grpSpPr>
          <a:xfrm>
            <a:off x="11417808" y="6280404"/>
            <a:ext cx="393192" cy="393192"/>
            <a:chOff x="8522208" y="6258560"/>
            <a:chExt cx="393192" cy="393192"/>
          </a:xfrm>
        </p:grpSpPr>
        <p:sp>
          <p:nvSpPr>
            <p:cNvPr id="5" name="Oval 4" descr="oval">
              <a:extLst>
                <a:ext uri="{FF2B5EF4-FFF2-40B4-BE49-F238E27FC236}">
                  <a16:creationId xmlns:a16="http://schemas.microsoft.com/office/drawing/2014/main" id="{023A66A5-E644-885E-20EF-BB5FD7DAA686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rgbClr val="F8F7F5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Oval 6" descr="oval">
              <a:extLst>
                <a:ext uri="{FF2B5EF4-FFF2-40B4-BE49-F238E27FC236}">
                  <a16:creationId xmlns:a16="http://schemas.microsoft.com/office/drawing/2014/main" id="{18996980-CD51-C29F-4230-38373E3441A6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Rectangle 7" descr="slide number">
            <a:extLst>
              <a:ext uri="{FF2B5EF4-FFF2-40B4-BE49-F238E27FC236}">
                <a16:creationId xmlns:a16="http://schemas.microsoft.com/office/drawing/2014/main" id="{2E6A81BC-86B9-D347-4AFE-04E0E6B26046}"/>
              </a:ext>
            </a:extLst>
          </p:cNvPr>
          <p:cNvSpPr/>
          <p:nvPr/>
        </p:nvSpPr>
        <p:spPr>
          <a:xfrm>
            <a:off x="11452501" y="6346195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BD065-D769-4232-BB31-0F0F2BBAD2E6}" type="slidenum">
              <a:rPr kumimoji="0" lang="en-US" altLang="en-US" sz="1100" b="1" i="0" u="none" strike="noStrike" kern="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9" name="Content Placeholder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5E600CFE-7BAF-60F9-0A87-8A39C48E4F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44" y="1345916"/>
            <a:ext cx="5908192" cy="391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1248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Winterization – </a:t>
            </a:r>
            <a:r>
              <a:rPr lang="en-US" sz="2800" dirty="0"/>
              <a:t>Full Winterization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C707F4-1EBA-4019-AC15-CDD1EC80B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088" y="1364673"/>
            <a:ext cx="4248912" cy="3206496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4F29E62-6147-46E3-B778-5D3747B915C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2673706" y="1364674"/>
            <a:ext cx="7342707" cy="4703335"/>
          </a:xfrm>
        </p:spPr>
      </p:pic>
    </p:spTree>
    <p:extLst>
      <p:ext uri="{BB962C8B-B14F-4D97-AF65-F5344CB8AC3E}">
        <p14:creationId xmlns:p14="http://schemas.microsoft.com/office/powerpoint/2010/main" val="135060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643467"/>
            <a:ext cx="4628638" cy="5571066"/>
          </a:xfrm>
        </p:spPr>
        <p:txBody>
          <a:bodyPr>
            <a:normAutofit/>
          </a:bodyPr>
          <a:lstStyle/>
          <a:p>
            <a:r>
              <a:rPr lang="en-US" sz="5600"/>
              <a:t>Pump Performance Test Guidelines</a:t>
            </a:r>
          </a:p>
        </p:txBody>
      </p:sp>
      <p:graphicFrame>
        <p:nvGraphicFramePr>
          <p:cNvPr id="15" name="Content Placeholder 2" descr="Test according to FEMPR or local standards&#10;Use same discharge port&#10;Document test results and identify trends">
            <a:extLst>
              <a:ext uri="{FF2B5EF4-FFF2-40B4-BE49-F238E27FC236}">
                <a16:creationId xmlns:a16="http://schemas.microsoft.com/office/drawing/2014/main" id="{40B55A81-3E81-6534-1B4B-6F5EFE08A353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33665607"/>
              </p:ext>
            </p:extLst>
          </p:nvPr>
        </p:nvGraphicFramePr>
        <p:xfrm>
          <a:off x="6737940" y="643467"/>
          <a:ext cx="4490447" cy="5580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4" name="Group 3" descr="slide number">
            <a:extLst>
              <a:ext uri="{FF2B5EF4-FFF2-40B4-BE49-F238E27FC236}">
                <a16:creationId xmlns:a16="http://schemas.microsoft.com/office/drawing/2014/main" id="{C78F381D-60E5-3C57-94AD-E49981F2CE6A}"/>
              </a:ext>
            </a:extLst>
          </p:cNvPr>
          <p:cNvGrpSpPr/>
          <p:nvPr/>
        </p:nvGrpSpPr>
        <p:grpSpPr>
          <a:xfrm>
            <a:off x="11417808" y="6280404"/>
            <a:ext cx="393192" cy="393192"/>
            <a:chOff x="8522208" y="6258560"/>
            <a:chExt cx="393192" cy="393192"/>
          </a:xfrm>
        </p:grpSpPr>
        <p:sp>
          <p:nvSpPr>
            <p:cNvPr id="6" name="Oval 5" descr="oval">
              <a:extLst>
                <a:ext uri="{FF2B5EF4-FFF2-40B4-BE49-F238E27FC236}">
                  <a16:creationId xmlns:a16="http://schemas.microsoft.com/office/drawing/2014/main" id="{230ADF17-B9FB-6AD2-A63C-6E70BB75AA15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9">
                <a:duotone>
                  <a:srgbClr val="F8F7F5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Oval 6" descr="oval">
              <a:extLst>
                <a:ext uri="{FF2B5EF4-FFF2-40B4-BE49-F238E27FC236}">
                  <a16:creationId xmlns:a16="http://schemas.microsoft.com/office/drawing/2014/main" id="{F3DD0F80-EBAD-D19F-19AC-1C35F48BF63A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Rectangle 7" descr="slide number">
            <a:extLst>
              <a:ext uri="{FF2B5EF4-FFF2-40B4-BE49-F238E27FC236}">
                <a16:creationId xmlns:a16="http://schemas.microsoft.com/office/drawing/2014/main" id="{7B7F11A0-944F-FA5E-FF5E-BE790EEA3DA0}"/>
              </a:ext>
            </a:extLst>
          </p:cNvPr>
          <p:cNvSpPr/>
          <p:nvPr/>
        </p:nvSpPr>
        <p:spPr>
          <a:xfrm>
            <a:off x="11452501" y="6346195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BD065-D769-4232-BB31-0F0F2BBAD2E6}" type="slidenum">
              <a:rPr kumimoji="0" lang="en-US" altLang="en-US" sz="1100" b="1" i="0" u="none" strike="noStrike" kern="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2341595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5" name="Rectangle 37898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7906" name="Rectangle 37900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741994" y="3125424"/>
            <a:ext cx="4763063" cy="234754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>
                <a:solidFill>
                  <a:schemeClr val="tx1"/>
                </a:solidFill>
                <a:latin typeface="+mj-lt"/>
                <a:ea typeface="+mj-ea"/>
              </a:rPr>
              <a:t>Commercial Certified Flow Meter</a:t>
            </a:r>
          </a:p>
        </p:txBody>
      </p:sp>
      <p:pic>
        <p:nvPicPr>
          <p:cNvPr id="3" name="Picture 2" descr="commercial certified flow meter">
            <a:extLst>
              <a:ext uri="{FF2B5EF4-FFF2-40B4-BE49-F238E27FC236}">
                <a16:creationId xmlns:a16="http://schemas.microsoft.com/office/drawing/2014/main" id="{02719331-9A4C-4A85-965C-522E62DE0E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12" b="-1"/>
          <a:stretch/>
        </p:blipFill>
        <p:spPr>
          <a:xfrm>
            <a:off x="20" y="-5"/>
            <a:ext cx="6076326" cy="6864470"/>
          </a:xfrm>
          <a:prstGeom prst="rect">
            <a:avLst/>
          </a:prstGeom>
        </p:spPr>
      </p:pic>
      <p:pic>
        <p:nvPicPr>
          <p:cNvPr id="37894" name="Picture 6" descr="commercial certified flow meter"/>
          <p:cNvPicPr>
            <a:picLocks noChangeArrowheads="1"/>
          </p:cNvPicPr>
          <p:nvPr/>
        </p:nvPicPr>
        <p:blipFill rotWithShape="1">
          <a:blip r:embed="rId4" cstate="screen"/>
          <a:srcRect t="16285" r="-1" b="24423"/>
          <a:stretch/>
        </p:blipFill>
        <p:spPr bwMode="auto">
          <a:xfrm>
            <a:off x="6076346" y="1"/>
            <a:ext cx="6115654" cy="2773951"/>
          </a:xfrm>
          <a:prstGeom prst="rect">
            <a:avLst/>
          </a:prstGeom>
          <a:noFill/>
        </p:spPr>
      </p:pic>
      <p:grpSp>
        <p:nvGrpSpPr>
          <p:cNvPr id="2" name="Group 1" descr="slide number">
            <a:extLst>
              <a:ext uri="{FF2B5EF4-FFF2-40B4-BE49-F238E27FC236}">
                <a16:creationId xmlns:a16="http://schemas.microsoft.com/office/drawing/2014/main" id="{838588A8-5BFD-7E6C-EE42-4EA9678625D4}"/>
              </a:ext>
            </a:extLst>
          </p:cNvPr>
          <p:cNvGrpSpPr/>
          <p:nvPr/>
        </p:nvGrpSpPr>
        <p:grpSpPr>
          <a:xfrm>
            <a:off x="11417808" y="6280404"/>
            <a:ext cx="393192" cy="393192"/>
            <a:chOff x="8522208" y="6258560"/>
            <a:chExt cx="393192" cy="393192"/>
          </a:xfrm>
        </p:grpSpPr>
        <p:sp>
          <p:nvSpPr>
            <p:cNvPr id="4" name="Oval 3" descr="oval">
              <a:extLst>
                <a:ext uri="{FF2B5EF4-FFF2-40B4-BE49-F238E27FC236}">
                  <a16:creationId xmlns:a16="http://schemas.microsoft.com/office/drawing/2014/main" id="{6F9E9E04-7A40-E0F6-7EFE-17C4CF09B680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5">
                <a:duotone>
                  <a:srgbClr val="F8F7F5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Oval 4" descr="oval">
              <a:extLst>
                <a:ext uri="{FF2B5EF4-FFF2-40B4-BE49-F238E27FC236}">
                  <a16:creationId xmlns:a16="http://schemas.microsoft.com/office/drawing/2014/main" id="{BCF678F3-878F-40F3-D3B7-65FA5935B65F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Rectangle 5" descr="slide number">
            <a:extLst>
              <a:ext uri="{FF2B5EF4-FFF2-40B4-BE49-F238E27FC236}">
                <a16:creationId xmlns:a16="http://schemas.microsoft.com/office/drawing/2014/main" id="{F4E14642-CF06-A55A-0B66-461232B137F5}"/>
              </a:ext>
            </a:extLst>
          </p:cNvPr>
          <p:cNvSpPr/>
          <p:nvPr/>
        </p:nvSpPr>
        <p:spPr>
          <a:xfrm>
            <a:off x="11452501" y="6346195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BD065-D769-4232-BB31-0F0F2BBAD2E6}" type="slidenum">
              <a:rPr kumimoji="0" lang="en-US" altLang="en-US" sz="1100" b="1" i="0" u="none" strike="noStrike" kern="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528784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5B42B6-26F8-4E25-839B-FB38F13BE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</p:spPr>
        <p:txBody>
          <a:bodyPr>
            <a:normAutofit/>
          </a:bodyPr>
          <a:lstStyle/>
          <a:p>
            <a:r>
              <a:rPr lang="en-US"/>
              <a:t>Troubleshooting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60120" y="2587752"/>
            <a:ext cx="10268712" cy="3593592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Lights</a:t>
            </a:r>
          </a:p>
          <a:p>
            <a:pPr marL="815975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Not illuminated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Pump engine</a:t>
            </a:r>
          </a:p>
          <a:p>
            <a:pPr marL="925513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Will not start</a:t>
            </a:r>
          </a:p>
          <a:p>
            <a:pPr marL="925513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Starts but will not keep running</a:t>
            </a:r>
          </a:p>
          <a:p>
            <a:pPr marL="925513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Starts and runs but no water pressure exists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Other problems</a:t>
            </a:r>
          </a:p>
        </p:txBody>
      </p:sp>
      <p:grpSp>
        <p:nvGrpSpPr>
          <p:cNvPr id="4" name="Group 3" descr="slide number">
            <a:extLst>
              <a:ext uri="{FF2B5EF4-FFF2-40B4-BE49-F238E27FC236}">
                <a16:creationId xmlns:a16="http://schemas.microsoft.com/office/drawing/2014/main" id="{9723E510-36E8-A82D-E1E2-2FD20101B153}"/>
              </a:ext>
            </a:extLst>
          </p:cNvPr>
          <p:cNvGrpSpPr/>
          <p:nvPr/>
        </p:nvGrpSpPr>
        <p:grpSpPr>
          <a:xfrm>
            <a:off x="11417808" y="6280404"/>
            <a:ext cx="393192" cy="393192"/>
            <a:chOff x="8522208" y="6258560"/>
            <a:chExt cx="393192" cy="393192"/>
          </a:xfrm>
        </p:grpSpPr>
        <p:sp>
          <p:nvSpPr>
            <p:cNvPr id="6" name="Oval 5" descr="oval">
              <a:extLst>
                <a:ext uri="{FF2B5EF4-FFF2-40B4-BE49-F238E27FC236}">
                  <a16:creationId xmlns:a16="http://schemas.microsoft.com/office/drawing/2014/main" id="{14CFAA82-4CF5-FA93-5BFD-497726927200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3">
                <a:duotone>
                  <a:srgbClr val="F8F7F5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Oval 6" descr="oval">
              <a:extLst>
                <a:ext uri="{FF2B5EF4-FFF2-40B4-BE49-F238E27FC236}">
                  <a16:creationId xmlns:a16="http://schemas.microsoft.com/office/drawing/2014/main" id="{8F5EE9DC-DCF3-443C-1302-C104E01512BD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Rectangle 20" descr="slide number">
            <a:extLst>
              <a:ext uri="{FF2B5EF4-FFF2-40B4-BE49-F238E27FC236}">
                <a16:creationId xmlns:a16="http://schemas.microsoft.com/office/drawing/2014/main" id="{DA51B4F4-C9BD-4E38-FFE1-61E696368F07}"/>
              </a:ext>
            </a:extLst>
          </p:cNvPr>
          <p:cNvSpPr/>
          <p:nvPr/>
        </p:nvSpPr>
        <p:spPr>
          <a:xfrm>
            <a:off x="11452501" y="6346195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BD065-D769-4232-BB31-0F0F2BBAD2E6}" type="slidenum">
              <a:rPr kumimoji="0" lang="en-US" altLang="en-US" sz="1100" b="1" i="0" u="none" strike="noStrike" kern="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397610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en-US" sz="8800"/>
              <a:t>Objectives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381000" y="2620025"/>
            <a:ext cx="7602967" cy="3593592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Inspect a pump package and describe pump maintenance procedures as outlined in the FEMPR.</a:t>
            </a:r>
          </a:p>
          <a:p>
            <a:pPr marL="342900" indent="-3429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Correctly enter all pump information in the FEMPR.</a:t>
            </a:r>
          </a:p>
          <a:p>
            <a:pPr marL="342900" indent="-342900">
              <a:lnSpc>
                <a:spcPct val="91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Conduct a pump performance test and record the results in the FEMPR.</a:t>
            </a:r>
          </a:p>
        </p:txBody>
      </p:sp>
      <p:pic>
        <p:nvPicPr>
          <p:cNvPr id="6149" name="Picture 228" descr="Target ico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839200" y="3066819"/>
            <a:ext cx="2945550" cy="294555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353821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57" name="Rectangle 17416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458" name="Rectangle 17418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59" name="Rectangle 17420">
            <a:extLst>
              <a:ext uri="{FF2B5EF4-FFF2-40B4-BE49-F238E27FC236}">
                <a16:creationId xmlns:a16="http://schemas.microsoft.com/office/drawing/2014/main" id="{9654BDA8-EE5D-4DC8-BA6E-A93D65016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348" y="736600"/>
            <a:ext cx="7534652" cy="53847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00814" y="1482634"/>
            <a:ext cx="5928018" cy="304679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800"/>
              <a:t>Pump Package</a:t>
            </a:r>
          </a:p>
        </p:txBody>
      </p:sp>
      <p:pic>
        <p:nvPicPr>
          <p:cNvPr id="17412" name="Picture 4" descr="pump package"/>
          <p:cNvPicPr>
            <a:picLocks noChangeAspect="1" noChangeArrowheads="1"/>
          </p:cNvPicPr>
          <p:nvPr/>
        </p:nvPicPr>
        <p:blipFill rotWithShape="1">
          <a:blip r:embed="rId2"/>
          <a:srcRect l="13454" r="21677" b="-2"/>
          <a:stretch/>
        </p:blipFill>
        <p:spPr bwMode="auto">
          <a:xfrm>
            <a:off x="20" y="736600"/>
            <a:ext cx="4657328" cy="5384798"/>
          </a:xfrm>
          <a:prstGeom prst="rect">
            <a:avLst/>
          </a:prstGeom>
          <a:noFill/>
        </p:spPr>
      </p:pic>
      <p:grpSp>
        <p:nvGrpSpPr>
          <p:cNvPr id="2" name="Group 1" descr="slide number">
            <a:extLst>
              <a:ext uri="{FF2B5EF4-FFF2-40B4-BE49-F238E27FC236}">
                <a16:creationId xmlns:a16="http://schemas.microsoft.com/office/drawing/2014/main" id="{5186DB8E-A92D-9D4C-2046-0238200BEC57}"/>
              </a:ext>
            </a:extLst>
          </p:cNvPr>
          <p:cNvGrpSpPr/>
          <p:nvPr/>
        </p:nvGrpSpPr>
        <p:grpSpPr>
          <a:xfrm>
            <a:off x="11417808" y="6280404"/>
            <a:ext cx="393192" cy="393192"/>
            <a:chOff x="8522208" y="6258560"/>
            <a:chExt cx="393192" cy="393192"/>
          </a:xfrm>
        </p:grpSpPr>
        <p:sp>
          <p:nvSpPr>
            <p:cNvPr id="3" name="Oval 2" descr="oval">
              <a:extLst>
                <a:ext uri="{FF2B5EF4-FFF2-40B4-BE49-F238E27FC236}">
                  <a16:creationId xmlns:a16="http://schemas.microsoft.com/office/drawing/2014/main" id="{9B3FB849-A7D2-0D60-74C3-F6A868F70D10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3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Oval 3" descr="oval">
              <a:extLst>
                <a:ext uri="{FF2B5EF4-FFF2-40B4-BE49-F238E27FC236}">
                  <a16:creationId xmlns:a16="http://schemas.microsoft.com/office/drawing/2014/main" id="{8D8EAE56-99FA-08CF-27C6-42528FF4E692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Rectangle 4" descr="slide number">
            <a:extLst>
              <a:ext uri="{FF2B5EF4-FFF2-40B4-BE49-F238E27FC236}">
                <a16:creationId xmlns:a16="http://schemas.microsoft.com/office/drawing/2014/main" id="{A7ABECE2-A084-AEAB-73F1-93C5BE94897C}"/>
              </a:ext>
            </a:extLst>
          </p:cNvPr>
          <p:cNvSpPr/>
          <p:nvPr/>
        </p:nvSpPr>
        <p:spPr>
          <a:xfrm>
            <a:off x="11452501" y="6346195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0152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Objectives</a:t>
            </a:r>
            <a:endParaRPr lang="en-US" altLang="en-US" dirty="0"/>
          </a:p>
        </p:txBody>
      </p:sp>
      <p:sp>
        <p:nvSpPr>
          <p:cNvPr id="6147" name="Content Placeholder 2"/>
          <p:cNvSpPr>
            <a:spLocks noGrp="1"/>
          </p:cNvSpPr>
          <p:nvPr>
            <p:ph type="subTitle" idx="1"/>
          </p:nvPr>
        </p:nvSpPr>
        <p:spPr>
          <a:xfrm>
            <a:off x="396492" y="2424953"/>
            <a:ext cx="7323138" cy="3587416"/>
          </a:xfr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Discuss winterization procedures as outlined in the FEMPR.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Troubleshoot and correct common problems with the pump and pump plumbing.</a:t>
            </a:r>
          </a:p>
        </p:txBody>
      </p:sp>
      <p:pic>
        <p:nvPicPr>
          <p:cNvPr id="2" name="Picture 228" descr="Target icon">
            <a:extLst>
              <a:ext uri="{FF2B5EF4-FFF2-40B4-BE49-F238E27FC236}">
                <a16:creationId xmlns:a16="http://schemas.microsoft.com/office/drawing/2014/main" id="{E9EF5BA6-B8A7-EB11-A538-21ACCBE02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839200" y="2571967"/>
            <a:ext cx="2945550" cy="294555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943023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3" name="Rectangle 14372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375" name="Rectangle 14374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water tank and foam tank">
            <a:extLst>
              <a:ext uri="{FF2B5EF4-FFF2-40B4-BE49-F238E27FC236}">
                <a16:creationId xmlns:a16="http://schemas.microsoft.com/office/drawing/2014/main" id="{CC4432B7-6D7D-4D45-BE01-937FD3A59F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9" b="1565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377" name="Rectangle 14376">
            <a:extLst>
              <a:ext uri="{FF2B5EF4-FFF2-40B4-BE49-F238E27FC236}">
                <a16:creationId xmlns:a16="http://schemas.microsoft.com/office/drawing/2014/main" id="{1C2F3FA0-960A-435A-AC72-8ADCBF50F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51139"/>
            <a:ext cx="12192000" cy="1644556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961644" y="4675366"/>
            <a:ext cx="10268712" cy="8462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Water Tank and Foam Tank</a:t>
            </a:r>
          </a:p>
        </p:txBody>
      </p:sp>
      <p:grpSp>
        <p:nvGrpSpPr>
          <p:cNvPr id="2" name="Group 1" descr="slide number">
            <a:extLst>
              <a:ext uri="{FF2B5EF4-FFF2-40B4-BE49-F238E27FC236}">
                <a16:creationId xmlns:a16="http://schemas.microsoft.com/office/drawing/2014/main" id="{DABF6899-37BE-301E-F4F0-20B6AF8E1FA3}"/>
              </a:ext>
            </a:extLst>
          </p:cNvPr>
          <p:cNvGrpSpPr/>
          <p:nvPr/>
        </p:nvGrpSpPr>
        <p:grpSpPr>
          <a:xfrm>
            <a:off x="11417808" y="6280404"/>
            <a:ext cx="393192" cy="393192"/>
            <a:chOff x="8522208" y="6258560"/>
            <a:chExt cx="393192" cy="393192"/>
          </a:xfrm>
        </p:grpSpPr>
        <p:sp>
          <p:nvSpPr>
            <p:cNvPr id="4" name="Oval 3" descr="oval">
              <a:extLst>
                <a:ext uri="{FF2B5EF4-FFF2-40B4-BE49-F238E27FC236}">
                  <a16:creationId xmlns:a16="http://schemas.microsoft.com/office/drawing/2014/main" id="{18381684-5667-D5A2-760E-1AB322536C66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3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Oval 4" descr="oval">
              <a:extLst>
                <a:ext uri="{FF2B5EF4-FFF2-40B4-BE49-F238E27FC236}">
                  <a16:creationId xmlns:a16="http://schemas.microsoft.com/office/drawing/2014/main" id="{E9395B50-0B3F-1FBF-5215-BCB918060AC9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Rectangle 5" descr="slide number">
            <a:extLst>
              <a:ext uri="{FF2B5EF4-FFF2-40B4-BE49-F238E27FC236}">
                <a16:creationId xmlns:a16="http://schemas.microsoft.com/office/drawing/2014/main" id="{F5630069-0D13-B0E2-5D28-24AAF47E3950}"/>
              </a:ext>
            </a:extLst>
          </p:cNvPr>
          <p:cNvSpPr/>
          <p:nvPr/>
        </p:nvSpPr>
        <p:spPr>
          <a:xfrm>
            <a:off x="11484882" y="6346195"/>
            <a:ext cx="25904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algn="ctr">
                <a:spcAft>
                  <a:spcPts val="600"/>
                </a:spcAft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253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0" name="Rectangle 15378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382" name="Rectangle 15380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84" name="Rectangle 15382">
            <a:extLst>
              <a:ext uri="{FF2B5EF4-FFF2-40B4-BE49-F238E27FC236}">
                <a16:creationId xmlns:a16="http://schemas.microsoft.com/office/drawing/2014/main" id="{D65E0E3C-32F3-480B-9842-7611BBE2E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12708"/>
            <a:ext cx="12192000" cy="2645291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961644" y="4572003"/>
            <a:ext cx="10268712" cy="116912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600"/>
              <a:t>Sight and Water Level Gauges</a:t>
            </a:r>
          </a:p>
        </p:txBody>
      </p:sp>
      <p:pic>
        <p:nvPicPr>
          <p:cNvPr id="15365" name="Picture 5" descr="Strainer"/>
          <p:cNvPicPr>
            <a:picLocks noChangeAspect="1" noChangeArrowheads="1"/>
          </p:cNvPicPr>
          <p:nvPr/>
        </p:nvPicPr>
        <p:blipFill>
          <a:blip r:embed="rId3" cstate="screen"/>
          <a:stretch>
            <a:fillRect/>
          </a:stretch>
        </p:blipFill>
        <p:spPr bwMode="auto">
          <a:xfrm>
            <a:off x="2536919" y="226871"/>
            <a:ext cx="2522635" cy="38513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364" name="Picture 4" descr="water level gauge"/>
          <p:cNvPicPr>
            <a:picLocks noChangeAspect="1" noChangeArrowheads="1"/>
          </p:cNvPicPr>
          <p:nvPr/>
        </p:nvPicPr>
        <p:blipFill>
          <a:blip r:embed="rId4" cstate="screen"/>
          <a:stretch>
            <a:fillRect/>
          </a:stretch>
        </p:blipFill>
        <p:spPr bwMode="auto">
          <a:xfrm>
            <a:off x="6549116" y="226871"/>
            <a:ext cx="2840373" cy="38513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" name="Group 1" descr="slide number">
            <a:extLst>
              <a:ext uri="{FF2B5EF4-FFF2-40B4-BE49-F238E27FC236}">
                <a16:creationId xmlns:a16="http://schemas.microsoft.com/office/drawing/2014/main" id="{6944113C-6B9A-42EB-0ADF-AE72F43352DC}"/>
              </a:ext>
            </a:extLst>
          </p:cNvPr>
          <p:cNvGrpSpPr/>
          <p:nvPr/>
        </p:nvGrpSpPr>
        <p:grpSpPr>
          <a:xfrm>
            <a:off x="11417808" y="6280404"/>
            <a:ext cx="393192" cy="393192"/>
            <a:chOff x="8522208" y="6258560"/>
            <a:chExt cx="393192" cy="393192"/>
          </a:xfrm>
        </p:grpSpPr>
        <p:sp>
          <p:nvSpPr>
            <p:cNvPr id="3" name="Oval 2" descr="oval">
              <a:extLst>
                <a:ext uri="{FF2B5EF4-FFF2-40B4-BE49-F238E27FC236}">
                  <a16:creationId xmlns:a16="http://schemas.microsoft.com/office/drawing/2014/main" id="{5B699292-13A8-90B4-B8BC-7B616C7765F4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5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Oval 3" descr="oval">
              <a:extLst>
                <a:ext uri="{FF2B5EF4-FFF2-40B4-BE49-F238E27FC236}">
                  <a16:creationId xmlns:a16="http://schemas.microsoft.com/office/drawing/2014/main" id="{FF90F97C-26AD-04BF-35E1-49D80C232F76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Rectangle 4" descr="slide number">
            <a:extLst>
              <a:ext uri="{FF2B5EF4-FFF2-40B4-BE49-F238E27FC236}">
                <a16:creationId xmlns:a16="http://schemas.microsoft.com/office/drawing/2014/main" id="{8295EC4D-D118-DE79-5FDF-8E7FA2223695}"/>
              </a:ext>
            </a:extLst>
          </p:cNvPr>
          <p:cNvSpPr/>
          <p:nvPr/>
        </p:nvSpPr>
        <p:spPr>
          <a:xfrm>
            <a:off x="11452501" y="6346195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952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Foam Proportioner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120" y="2428728"/>
            <a:ext cx="10268712" cy="3593592"/>
          </a:xfrm>
        </p:spPr>
        <p:txBody>
          <a:bodyPr/>
          <a:lstStyle/>
          <a:p>
            <a:r>
              <a:rPr lang="en-US" dirty="0"/>
              <a:t>Inspect foam lines, injection valve, paddle wheel, strainer, check oil, and grease </a:t>
            </a:r>
            <a:r>
              <a:rPr lang="en-US" dirty="0" err="1"/>
              <a:t>zerk</a:t>
            </a:r>
            <a:r>
              <a:rPr lang="en-US" dirty="0"/>
              <a:t>, if applicable. (Covered in depth unit 4C.)</a:t>
            </a:r>
          </a:p>
        </p:txBody>
      </p:sp>
      <p:grpSp>
        <p:nvGrpSpPr>
          <p:cNvPr id="15" name="Group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145079" y="3601708"/>
            <a:ext cx="3760922" cy="2558825"/>
            <a:chOff x="4621079" y="3601707"/>
            <a:chExt cx="3760922" cy="255882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44" t="21671" r="11388" b="13317"/>
            <a:stretch/>
          </p:blipFill>
          <p:spPr>
            <a:xfrm>
              <a:off x="4621079" y="3601707"/>
              <a:ext cx="3760922" cy="210312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1" name="TextBox 10" descr="Waterous Aquis™ 1.5&#10;"/>
            <p:cNvSpPr txBox="1"/>
            <p:nvPr/>
          </p:nvSpPr>
          <p:spPr>
            <a:xfrm>
              <a:off x="5282340" y="5791200"/>
              <a:ext cx="2438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Medium"/>
                  <a:ea typeface="+mn-ea"/>
                  <a:cs typeface="+mn-cs"/>
                </a:rPr>
                <a:t>Waterous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Medium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Medium"/>
                  <a:ea typeface="+mn-ea"/>
                  <a:cs typeface="+mn-cs"/>
                </a:rPr>
                <a:t>Aquis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Medium"/>
                  <a:ea typeface="+mn-ea"/>
                  <a:cs typeface="+mn-cs"/>
                </a:rPr>
                <a:t>™ 1.5</a:t>
              </a:r>
            </a:p>
          </p:txBody>
        </p:sp>
      </p:grpSp>
      <p:grpSp>
        <p:nvGrpSpPr>
          <p:cNvPr id="14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24571" y="3608166"/>
            <a:ext cx="3050824" cy="2552367"/>
            <a:chOff x="1051453" y="3608165"/>
            <a:chExt cx="3050824" cy="2552367"/>
          </a:xfrm>
        </p:grpSpPr>
        <p:sp>
          <p:nvSpPr>
            <p:cNvPr id="9" name="TextBox 8" descr="FoamPro® 1601&#10;"/>
            <p:cNvSpPr txBox="1"/>
            <p:nvPr/>
          </p:nvSpPr>
          <p:spPr>
            <a:xfrm>
              <a:off x="1447800" y="5791200"/>
              <a:ext cx="2286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Medium"/>
                  <a:ea typeface="+mn-ea"/>
                  <a:cs typeface="+mn-cs"/>
                </a:rPr>
                <a:t>FoamPro</a:t>
              </a:r>
              <a:r>
                <a:rPr kumimoji="0" lang="en-US" sz="1800" b="0" i="0" u="none" strike="noStrike" kern="1200" cap="none" spc="0" normalizeH="0" baseline="30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Medium"/>
                  <a:ea typeface="+mn-ea"/>
                  <a:cs typeface="+mn-cs"/>
                </a:rPr>
                <a:t>®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Medium"/>
                  <a:ea typeface="+mn-ea"/>
                  <a:cs typeface="+mn-cs"/>
                </a:rPr>
                <a:t> 1601</a:t>
              </a:r>
            </a:p>
          </p:txBody>
        </p:sp>
        <p:pic>
          <p:nvPicPr>
            <p:cNvPr id="12" name="Content Placeholder 4" descr="foam pump.bmp"/>
            <p:cNvPicPr>
              <a:picLocks noChangeAspect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1051453" y="3608165"/>
              <a:ext cx="3050824" cy="210312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56441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Valves</a:t>
            </a:r>
          </a:p>
        </p:txBody>
      </p:sp>
      <p:pic>
        <p:nvPicPr>
          <p:cNvPr id="16388" name="Picture 4" descr="Valves stree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2409952"/>
            <a:ext cx="3638550" cy="4419600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6389" name="Picture 5" descr="Valv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692981" y="2383691"/>
            <a:ext cx="3198813" cy="2100262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6390" name="Picture 6" descr="Plumbing valves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677483" y="4771157"/>
            <a:ext cx="3198812" cy="2055812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02943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65" name="Rectangle 18440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466" name="Rectangle 18442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36" name="Picture 4" descr="cooling system"/>
          <p:cNvPicPr>
            <a:picLocks noChangeAspect="1" noChangeArrowheads="1"/>
          </p:cNvPicPr>
          <p:nvPr/>
        </p:nvPicPr>
        <p:blipFill rotWithShape="1">
          <a:blip r:embed="rId2"/>
          <a:srcRect t="13810" b="254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18467" name="Rectangle 18444">
            <a:extLst>
              <a:ext uri="{FF2B5EF4-FFF2-40B4-BE49-F238E27FC236}">
                <a16:creationId xmlns:a16="http://schemas.microsoft.com/office/drawing/2014/main" id="{CB98331E-6CDC-406E-B820-9B97E9B9B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3326"/>
            <a:ext cx="12191999" cy="562741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0000">
                <a:schemeClr val="tx1">
                  <a:alpha val="56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5245989" y="-941135"/>
            <a:ext cx="7354443" cy="26517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8800" dirty="0">
                <a:solidFill>
                  <a:srgbClr val="FFFFFF"/>
                </a:solidFill>
              </a:rPr>
              <a:t>Coolant</a:t>
            </a:r>
          </a:p>
        </p:txBody>
      </p:sp>
      <p:grpSp>
        <p:nvGrpSpPr>
          <p:cNvPr id="2" name="Group 1" descr="slide number">
            <a:extLst>
              <a:ext uri="{FF2B5EF4-FFF2-40B4-BE49-F238E27FC236}">
                <a16:creationId xmlns:a16="http://schemas.microsoft.com/office/drawing/2014/main" id="{4A1E8143-01C2-4E36-1B7D-3389B929ED74}"/>
              </a:ext>
            </a:extLst>
          </p:cNvPr>
          <p:cNvGrpSpPr/>
          <p:nvPr/>
        </p:nvGrpSpPr>
        <p:grpSpPr>
          <a:xfrm>
            <a:off x="11417808" y="6280404"/>
            <a:ext cx="393192" cy="393192"/>
            <a:chOff x="8522208" y="6258560"/>
            <a:chExt cx="393192" cy="393192"/>
          </a:xfrm>
        </p:grpSpPr>
        <p:sp>
          <p:nvSpPr>
            <p:cNvPr id="3" name="Oval 2" descr="oval">
              <a:extLst>
                <a:ext uri="{FF2B5EF4-FFF2-40B4-BE49-F238E27FC236}">
                  <a16:creationId xmlns:a16="http://schemas.microsoft.com/office/drawing/2014/main" id="{CC186C5B-ACAB-B4A5-E501-B7BEBA33662E}"/>
                </a:ext>
              </a:extLst>
            </p:cNvPr>
            <p:cNvSpPr/>
            <p:nvPr/>
          </p:nvSpPr>
          <p:spPr>
            <a:xfrm>
              <a:off x="8522208" y="6258560"/>
              <a:ext cx="393192" cy="393192"/>
            </a:xfrm>
            <a:prstGeom prst="ellipse">
              <a:avLst/>
            </a:prstGeom>
            <a:blipFill dpi="0" rotWithShape="1">
              <a:blip r:embed="rId3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Oval 3" descr="oval">
              <a:extLst>
                <a:ext uri="{FF2B5EF4-FFF2-40B4-BE49-F238E27FC236}">
                  <a16:creationId xmlns:a16="http://schemas.microsoft.com/office/drawing/2014/main" id="{1FFDE36B-55D6-9393-26A6-CA506E2C97F2}"/>
                </a:ext>
              </a:extLst>
            </p:cNvPr>
            <p:cNvSpPr/>
            <p:nvPr/>
          </p:nvSpPr>
          <p:spPr>
            <a:xfrm>
              <a:off x="8561527" y="6297879"/>
              <a:ext cx="314554" cy="314554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Rectangle 4" descr="slide number">
            <a:extLst>
              <a:ext uri="{FF2B5EF4-FFF2-40B4-BE49-F238E27FC236}">
                <a16:creationId xmlns:a16="http://schemas.microsoft.com/office/drawing/2014/main" id="{D97F1DE9-0E4E-06FD-9942-A03F85A7DA90}"/>
              </a:ext>
            </a:extLst>
          </p:cNvPr>
          <p:cNvSpPr/>
          <p:nvPr/>
        </p:nvSpPr>
        <p:spPr>
          <a:xfrm>
            <a:off x="11452501" y="6346195"/>
            <a:ext cx="3238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400BD065-D769-4232-BB31-0F0F2BBAD2E6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124840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JuxtaposeVTI">
  <a:themeElements>
    <a:clrScheme name="Juxtapose">
      <a:dk1>
        <a:sysClr val="windowText" lastClr="000000"/>
      </a:dk1>
      <a:lt1>
        <a:sysClr val="window" lastClr="FFFFFF"/>
      </a:lt1>
      <a:dk2>
        <a:srgbClr val="3F3F3F"/>
      </a:dk2>
      <a:lt2>
        <a:srgbClr val="F8F7F5"/>
      </a:lt2>
      <a:accent1>
        <a:srgbClr val="F99700"/>
      </a:accent1>
      <a:accent2>
        <a:srgbClr val="00BAC7"/>
      </a:accent2>
      <a:accent3>
        <a:srgbClr val="FF5C21"/>
      </a:accent3>
      <a:accent4>
        <a:srgbClr val="6F7EFD"/>
      </a:accent4>
      <a:accent5>
        <a:srgbClr val="ACACAC"/>
      </a:accent5>
      <a:accent6>
        <a:srgbClr val="737373"/>
      </a:accent6>
      <a:hlink>
        <a:srgbClr val="0099FF"/>
      </a:hlink>
      <a:folHlink>
        <a:srgbClr val="868686"/>
      </a:folHlink>
    </a:clrScheme>
    <a:fontScheme name="Custom 167">
      <a:majorFont>
        <a:latin typeface="Franklin Gothic Demi Cond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uxtaposeVTI" id="{FBDCC3B4-6EA8-442A-B697-43C068E31FE3}" vid="{090F2E09-E4E2-4F71-A70E-279F5A0D9E0A}"/>
    </a:ext>
  </a:extLst>
</a:theme>
</file>

<file path=ppt/theme/theme2.xml><?xml version="1.0" encoding="utf-8"?>
<a:theme xmlns:a="http://schemas.openxmlformats.org/drawingml/2006/main" name="1_JuxtaposeVTI">
  <a:themeElements>
    <a:clrScheme name="Juxtapose">
      <a:dk1>
        <a:sysClr val="windowText" lastClr="000000"/>
      </a:dk1>
      <a:lt1>
        <a:sysClr val="window" lastClr="FFFFFF"/>
      </a:lt1>
      <a:dk2>
        <a:srgbClr val="3F3F3F"/>
      </a:dk2>
      <a:lt2>
        <a:srgbClr val="F8F7F5"/>
      </a:lt2>
      <a:accent1>
        <a:srgbClr val="F99700"/>
      </a:accent1>
      <a:accent2>
        <a:srgbClr val="00BAC7"/>
      </a:accent2>
      <a:accent3>
        <a:srgbClr val="FF5C21"/>
      </a:accent3>
      <a:accent4>
        <a:srgbClr val="6F7EFD"/>
      </a:accent4>
      <a:accent5>
        <a:srgbClr val="ACACAC"/>
      </a:accent5>
      <a:accent6>
        <a:srgbClr val="737373"/>
      </a:accent6>
      <a:hlink>
        <a:srgbClr val="0099FF"/>
      </a:hlink>
      <a:folHlink>
        <a:srgbClr val="868686"/>
      </a:folHlink>
    </a:clrScheme>
    <a:fontScheme name="Custom 167">
      <a:majorFont>
        <a:latin typeface="Franklin Gothic Demi Cond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uxtaposeVTI" id="{FBDCC3B4-6EA8-442A-B697-43C068E31FE3}" vid="{090F2E09-E4E2-4F71-A70E-279F5A0D9E0A}"/>
    </a:ext>
  </a:extLst>
</a:theme>
</file>

<file path=ppt/theme/theme3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8117ED26D78246B97E85B39B055813" ma:contentTypeVersion="6" ma:contentTypeDescription="Create a new document." ma:contentTypeScope="" ma:versionID="c6c2c179dcc877fdfe8021e0be16bd41">
  <xsd:schema xmlns:xsd="http://www.w3.org/2001/XMLSchema" xmlns:xs="http://www.w3.org/2001/XMLSchema" xmlns:p="http://schemas.microsoft.com/office/2006/metadata/properties" xmlns:ns2="b00f4f70-4ede-47bb-8702-babd57e92b21" xmlns:ns3="ed99cea4-c227-48ed-acd2-e96f06cb66e1" targetNamespace="http://schemas.microsoft.com/office/2006/metadata/properties" ma:root="true" ma:fieldsID="3a2f3f059389a2462ea29f7f99ff659b" ns2:_="" ns3:_="">
    <xsd:import namespace="b00f4f70-4ede-47bb-8702-babd57e92b21"/>
    <xsd:import namespace="ed99cea4-c227-48ed-acd2-e96f06cb66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0f4f70-4ede-47bb-8702-babd57e92b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99cea4-c227-48ed-acd2-e96f06cb66e1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C069F72-2015-4FB6-9588-A49CB14BDC12}">
  <ds:schemaRefs>
    <ds:schemaRef ds:uri="9f3c1fc1-9cec-4f7b-9b8a-10ce2778e10c"/>
    <ds:schemaRef ds:uri="0542ec55-2198-41a0-b50a-732413b4cec0"/>
    <ds:schemaRef ds:uri="http://schemas.microsoft.com/office/2006/documentManagement/types"/>
    <ds:schemaRef ds:uri="http://purl.org/dc/terms/"/>
    <ds:schemaRef ds:uri="http://www.w3.org/XML/1998/namespace"/>
    <ds:schemaRef ds:uri="http://schemas.microsoft.com/office/2006/metadata/properties"/>
    <ds:schemaRef ds:uri="http://purl.org/dc/dcmitype/"/>
    <ds:schemaRef ds:uri="http://purl.org/dc/elements/1.1/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D6DA60BD-0042-4722-B671-D551884D1EE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FCE5FA0-6A84-4C8A-A2DD-A95AA382EE08}"/>
</file>

<file path=docProps/app.xml><?xml version="1.0" encoding="utf-8"?>
<Properties xmlns="http://schemas.openxmlformats.org/officeDocument/2006/extended-properties" xmlns:vt="http://schemas.openxmlformats.org/officeDocument/2006/docPropsVTypes">
  <Template>_JuxtaposeVTI</Template>
  <TotalTime>0</TotalTime>
  <Words>1490</Words>
  <Application>Microsoft Office PowerPoint</Application>
  <PresentationFormat>Widescreen</PresentationFormat>
  <Paragraphs>213</Paragraphs>
  <Slides>40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54" baseType="lpstr">
      <vt:lpstr>Arial</vt:lpstr>
      <vt:lpstr>Calibri</vt:lpstr>
      <vt:lpstr>Courier New</vt:lpstr>
      <vt:lpstr>Franklin Gothic Demi Cond</vt:lpstr>
      <vt:lpstr>Franklin Gothic Medium</vt:lpstr>
      <vt:lpstr>Roboto Medium</vt:lpstr>
      <vt:lpstr>Rockwell</vt:lpstr>
      <vt:lpstr>Rockwell Condensed</vt:lpstr>
      <vt:lpstr>Rockwell Extra Bold</vt:lpstr>
      <vt:lpstr>Times New Roman</vt:lpstr>
      <vt:lpstr>Wingdings</vt:lpstr>
      <vt:lpstr>JuxtaposeVTI</vt:lpstr>
      <vt:lpstr>1_JuxtaposeVTI</vt:lpstr>
      <vt:lpstr>Wood Type</vt:lpstr>
      <vt:lpstr>Fire Engine Maintenance</vt:lpstr>
      <vt:lpstr>objectives</vt:lpstr>
      <vt:lpstr>Pump Package Inspection</vt:lpstr>
      <vt:lpstr>Pump Package</vt:lpstr>
      <vt:lpstr>Water Tank and Foam Tank</vt:lpstr>
      <vt:lpstr>Sight and Water Level Gauges</vt:lpstr>
      <vt:lpstr>Foam Proportioner</vt:lpstr>
      <vt:lpstr>Valves</vt:lpstr>
      <vt:lpstr>Coolant</vt:lpstr>
      <vt:lpstr>Oil</vt:lpstr>
      <vt:lpstr>Oil Check and Fill</vt:lpstr>
      <vt:lpstr>Oil Drain</vt:lpstr>
      <vt:lpstr>Oil Filter</vt:lpstr>
      <vt:lpstr>MOdel 52 Oil Filter</vt:lpstr>
      <vt:lpstr>Fuel Filter</vt:lpstr>
      <vt:lpstr>MOdel 52 Fuel Filter</vt:lpstr>
      <vt:lpstr>Air Filter(s)</vt:lpstr>
      <vt:lpstr>Model 52 Air Filters</vt:lpstr>
      <vt:lpstr>Primer</vt:lpstr>
      <vt:lpstr>Switches, Glow Plugs, &amp; Throttle</vt:lpstr>
      <vt:lpstr>Gauges</vt:lpstr>
      <vt:lpstr>Water Pressure Safety Shutdown Switch</vt:lpstr>
      <vt:lpstr>Live Reels</vt:lpstr>
      <vt:lpstr>Water Inline Strainer</vt:lpstr>
      <vt:lpstr>Pump Mounting Bolts</vt:lpstr>
      <vt:lpstr>Pump Exhaust</vt:lpstr>
      <vt:lpstr>Gear Box</vt:lpstr>
      <vt:lpstr>Pump Maintenance Requirements</vt:lpstr>
      <vt:lpstr>Yearly Pump Service</vt:lpstr>
      <vt:lpstr>Pump Seal LeakS</vt:lpstr>
      <vt:lpstr>Pump Seal Assembly</vt:lpstr>
      <vt:lpstr>Pump Seal</vt:lpstr>
      <vt:lpstr>Pump Seal Maintenance</vt:lpstr>
      <vt:lpstr>Winterization</vt:lpstr>
      <vt:lpstr>Winterization – Full Winterization</vt:lpstr>
      <vt:lpstr>Pump Performance Test Guidelines</vt:lpstr>
      <vt:lpstr>Commercial Certified Flow Meter</vt:lpstr>
      <vt:lpstr>Troubleshooting</vt:lpstr>
      <vt:lpstr>Objectives</vt:lpstr>
      <vt:lpstr>Objectives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Fire Engine Maintenance</dc:title>
  <dc:creator/>
  <cp:lastModifiedBy/>
  <cp:revision>11</cp:revision>
  <dcterms:created xsi:type="dcterms:W3CDTF">2021-04-27T10:31:44Z</dcterms:created>
  <dcterms:modified xsi:type="dcterms:W3CDTF">2024-02-12T23:39:18Z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0x010100FF8117ED26D78246B97E85B39B055813</vt:lpwstr>
  </property>
  <property fmtid="{D5CDD505-2E9C-101B-9397-08002B2CF9AE}" pid="3" name="MediaServiceImageTags">
    <vt:lpwstr/>
  </property>
</Properties>
</file>