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81" r:id="rId6"/>
    <p:sldMasterId id="2147483696" r:id="rId7"/>
  </p:sldMasterIdLst>
  <p:notesMasterIdLst>
    <p:notesMasterId r:id="rId115"/>
  </p:notesMasterIdLst>
  <p:handoutMasterIdLst>
    <p:handoutMasterId r:id="rId116"/>
  </p:handoutMasterIdLst>
  <p:sldIdLst>
    <p:sldId id="391" r:id="rId8"/>
    <p:sldId id="392" r:id="rId9"/>
    <p:sldId id="393" r:id="rId10"/>
    <p:sldId id="394" r:id="rId11"/>
    <p:sldId id="353" r:id="rId12"/>
    <p:sldId id="355" r:id="rId13"/>
    <p:sldId id="261" r:id="rId14"/>
    <p:sldId id="263" r:id="rId15"/>
    <p:sldId id="264" r:id="rId16"/>
    <p:sldId id="266" r:id="rId17"/>
    <p:sldId id="267" r:id="rId18"/>
    <p:sldId id="388" r:id="rId19"/>
    <p:sldId id="268" r:id="rId20"/>
    <p:sldId id="389" r:id="rId21"/>
    <p:sldId id="269" r:id="rId22"/>
    <p:sldId id="270" r:id="rId23"/>
    <p:sldId id="271" r:id="rId24"/>
    <p:sldId id="390" r:id="rId25"/>
    <p:sldId id="272" r:id="rId26"/>
    <p:sldId id="273" r:id="rId27"/>
    <p:sldId id="370" r:id="rId28"/>
    <p:sldId id="360" r:id="rId29"/>
    <p:sldId id="275" r:id="rId30"/>
    <p:sldId id="276" r:id="rId31"/>
    <p:sldId id="361" r:id="rId32"/>
    <p:sldId id="277" r:id="rId33"/>
    <p:sldId id="412" r:id="rId34"/>
    <p:sldId id="278" r:id="rId35"/>
    <p:sldId id="279" r:id="rId36"/>
    <p:sldId id="350" r:id="rId37"/>
    <p:sldId id="362" r:id="rId38"/>
    <p:sldId id="358" r:id="rId39"/>
    <p:sldId id="280" r:id="rId40"/>
    <p:sldId id="281" r:id="rId41"/>
    <p:sldId id="282" r:id="rId42"/>
    <p:sldId id="283" r:id="rId43"/>
    <p:sldId id="359" r:id="rId44"/>
    <p:sldId id="286" r:id="rId45"/>
    <p:sldId id="287" r:id="rId46"/>
    <p:sldId id="288" r:id="rId47"/>
    <p:sldId id="413" r:id="rId48"/>
    <p:sldId id="290" r:id="rId49"/>
    <p:sldId id="291" r:id="rId50"/>
    <p:sldId id="294" r:id="rId51"/>
    <p:sldId id="292" r:id="rId52"/>
    <p:sldId id="386" r:id="rId53"/>
    <p:sldId id="293" r:id="rId54"/>
    <p:sldId id="295" r:id="rId55"/>
    <p:sldId id="296" r:id="rId56"/>
    <p:sldId id="297" r:id="rId57"/>
    <p:sldId id="298" r:id="rId58"/>
    <p:sldId id="299" r:id="rId59"/>
    <p:sldId id="414" r:id="rId60"/>
    <p:sldId id="300" r:id="rId61"/>
    <p:sldId id="302" r:id="rId62"/>
    <p:sldId id="303" r:id="rId63"/>
    <p:sldId id="304" r:id="rId64"/>
    <p:sldId id="305" r:id="rId65"/>
    <p:sldId id="306" r:id="rId66"/>
    <p:sldId id="307" r:id="rId67"/>
    <p:sldId id="308" r:id="rId68"/>
    <p:sldId id="309" r:id="rId69"/>
    <p:sldId id="310" r:id="rId70"/>
    <p:sldId id="313" r:id="rId71"/>
    <p:sldId id="314" r:id="rId72"/>
    <p:sldId id="315" r:id="rId73"/>
    <p:sldId id="316" r:id="rId74"/>
    <p:sldId id="317" r:id="rId75"/>
    <p:sldId id="401" r:id="rId76"/>
    <p:sldId id="318" r:id="rId77"/>
    <p:sldId id="319" r:id="rId78"/>
    <p:sldId id="320" r:id="rId79"/>
    <p:sldId id="402" r:id="rId80"/>
    <p:sldId id="322" r:id="rId81"/>
    <p:sldId id="323" r:id="rId82"/>
    <p:sldId id="378" r:id="rId83"/>
    <p:sldId id="379" r:id="rId84"/>
    <p:sldId id="407" r:id="rId85"/>
    <p:sldId id="380" r:id="rId86"/>
    <p:sldId id="324" r:id="rId87"/>
    <p:sldId id="327" r:id="rId88"/>
    <p:sldId id="371" r:id="rId89"/>
    <p:sldId id="377" r:id="rId90"/>
    <p:sldId id="372" r:id="rId91"/>
    <p:sldId id="373" r:id="rId92"/>
    <p:sldId id="374" r:id="rId93"/>
    <p:sldId id="375" r:id="rId94"/>
    <p:sldId id="376" r:id="rId95"/>
    <p:sldId id="329" r:id="rId96"/>
    <p:sldId id="330" r:id="rId97"/>
    <p:sldId id="363" r:id="rId98"/>
    <p:sldId id="364" r:id="rId99"/>
    <p:sldId id="365" r:id="rId100"/>
    <p:sldId id="366" r:id="rId101"/>
    <p:sldId id="367" r:id="rId102"/>
    <p:sldId id="368" r:id="rId103"/>
    <p:sldId id="369" r:id="rId104"/>
    <p:sldId id="332" r:id="rId105"/>
    <p:sldId id="397" r:id="rId106"/>
    <p:sldId id="398" r:id="rId107"/>
    <p:sldId id="321" r:id="rId108"/>
    <p:sldId id="334" r:id="rId109"/>
    <p:sldId id="335" r:id="rId110"/>
    <p:sldId id="408" r:id="rId111"/>
    <p:sldId id="336" r:id="rId112"/>
    <p:sldId id="337" r:id="rId113"/>
    <p:sldId id="395" r:id="rId114"/>
  </p:sldIdLst>
  <p:sldSz cx="9144000" cy="6858000" type="screen4x3"/>
  <p:notesSz cx="7023100" cy="93091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3" orient="horz" pos="4224" userDrawn="1">
          <p15:clr>
            <a:srgbClr val="A4A3A4"/>
          </p15:clr>
        </p15:guide>
        <p15:guide id="4" orient="horz" pos="1296">
          <p15:clr>
            <a:srgbClr val="A4A3A4"/>
          </p15:clr>
        </p15:guide>
        <p15:guide id="5" pos="2880">
          <p15:clr>
            <a:srgbClr val="A4A3A4"/>
          </p15:clr>
        </p15:guide>
        <p15:guide id="6" pos="5616">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FF9225"/>
    <a:srgbClr val="3232FF"/>
    <a:srgbClr val="0000FF"/>
    <a:srgbClr val="00FF00"/>
    <a:srgbClr val="1E1EFF"/>
    <a:srgbClr val="2004EC"/>
    <a:srgbClr val="FF0000"/>
    <a:srgbClr val="FF4B4B"/>
    <a:srgbClr val="C8C8C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C7254-1633-494B-8A15-E7FBCF7BD6EB}" v="1" dt="2024-02-23T23:04:14.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708" y="60"/>
      </p:cViewPr>
      <p:guideLst>
        <p:guide orient="horz" pos="2112"/>
        <p:guide orient="horz" pos="4224"/>
        <p:guide orient="horz" pos="1296"/>
        <p:guide pos="2880"/>
        <p:guide pos="5616"/>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presProps" Target="presProp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theme" Target="theme/theme1.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s>
</file>

<file path=ppt/diagrams/_rels/data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5.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svg"/><Relationship Id="rId1" Type="http://schemas.openxmlformats.org/officeDocument/2006/relationships/image" Target="../media/image123.png"/><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2EF04-AEF6-44DA-98E1-5B83EA9C511A}" type="doc">
      <dgm:prSet loTypeId="urn:microsoft.com/office/officeart/2005/8/layout/hierarchy1" loCatId="hierarchy" qsTypeId="urn:microsoft.com/office/officeart/2005/8/quickstyle/3d4" qsCatId="3D" csTypeId="urn:microsoft.com/office/officeart/2005/8/colors/accent0_1" csCatId="mainScheme" phldr="1"/>
      <dgm:spPr/>
      <dgm:t>
        <a:bodyPr/>
        <a:lstStyle/>
        <a:p>
          <a:endParaRPr lang="en-US"/>
        </a:p>
      </dgm:t>
    </dgm:pt>
    <dgm:pt modelId="{7CCC7221-9975-4DB3-A83F-01916FCCA89D}">
      <dgm:prSet/>
      <dgm:spPr/>
      <dgm:t>
        <a:bodyPr/>
        <a:lstStyle/>
        <a:p>
          <a:r>
            <a:rPr lang="en-US" baseline="0"/>
            <a:t>Complete all fire engine and post off-road inspections as identified in the </a:t>
          </a:r>
          <a:r>
            <a:rPr lang="en-US" i="1" baseline="0"/>
            <a:t>Fire Equipment Maintenance Procedure Record </a:t>
          </a:r>
          <a:r>
            <a:rPr lang="en-US" baseline="0"/>
            <a:t>(FEMPR). </a:t>
          </a:r>
          <a:endParaRPr lang="en-US"/>
        </a:p>
      </dgm:t>
      <dgm:extLst>
        <a:ext uri="{E40237B7-FDA0-4F09-8148-C483321AD2D9}">
          <dgm14:cNvPr xmlns:dgm14="http://schemas.microsoft.com/office/drawing/2010/diagram" id="0" name="" descr="Complete all fire engine and post off-road inspections as identified in the Fire Equipment Maintenance Procedure Record (FEMPR). &#10;"/>
        </a:ext>
      </dgm:extLst>
    </dgm:pt>
    <dgm:pt modelId="{D0B3B287-607E-416C-A6B9-DA6BB1D61E81}" type="parTrans" cxnId="{CBA79526-DBF6-491A-B779-8D2F3DD0E593}">
      <dgm:prSet/>
      <dgm:spPr/>
      <dgm:t>
        <a:bodyPr/>
        <a:lstStyle/>
        <a:p>
          <a:endParaRPr lang="en-US"/>
        </a:p>
      </dgm:t>
    </dgm:pt>
    <dgm:pt modelId="{1C883C89-7D2B-4439-A6A0-324FFEE5DC3A}" type="sibTrans" cxnId="{CBA79526-DBF6-491A-B779-8D2F3DD0E593}">
      <dgm:prSet/>
      <dgm:spPr/>
      <dgm:t>
        <a:bodyPr/>
        <a:lstStyle/>
        <a:p>
          <a:endParaRPr lang="en-US"/>
        </a:p>
      </dgm:t>
    </dgm:pt>
    <dgm:pt modelId="{1C4D0853-C839-4A84-B310-85F26AD4F99F}">
      <dgm:prSet/>
      <dgm:spPr/>
      <dgm:t>
        <a:bodyPr/>
        <a:lstStyle/>
        <a:p>
          <a:r>
            <a:rPr lang="en-US" baseline="0"/>
            <a:t>Correctly enter all information in the </a:t>
          </a:r>
          <a:r>
            <a:rPr lang="en-US" i="1" baseline="0"/>
            <a:t>Fire Equipment Maintenance Procedure Record </a:t>
          </a:r>
          <a:r>
            <a:rPr lang="en-US" baseline="0"/>
            <a:t>(FEMPR). </a:t>
          </a:r>
          <a:endParaRPr lang="en-US"/>
        </a:p>
      </dgm:t>
      <dgm:extLst>
        <a:ext uri="{E40237B7-FDA0-4F09-8148-C483321AD2D9}">
          <dgm14:cNvPr xmlns:dgm14="http://schemas.microsoft.com/office/drawing/2010/diagram" id="0" name="" descr="Correctly enter all information in the Fire Equipment Maintenance Procedure Record (FEMPR). &#10;"/>
        </a:ext>
      </dgm:extLst>
    </dgm:pt>
    <dgm:pt modelId="{37BB2AA2-02EC-485A-81B8-FB0627E91B9D}" type="parTrans" cxnId="{15F08EC3-3F8C-468B-8DC1-8FC12863ACCA}">
      <dgm:prSet/>
      <dgm:spPr/>
      <dgm:t>
        <a:bodyPr/>
        <a:lstStyle/>
        <a:p>
          <a:endParaRPr lang="en-US"/>
        </a:p>
      </dgm:t>
    </dgm:pt>
    <dgm:pt modelId="{E8DD3654-D682-4DD6-994B-EB4A12AC13B1}" type="sibTrans" cxnId="{15F08EC3-3F8C-468B-8DC1-8FC12863ACCA}">
      <dgm:prSet/>
      <dgm:spPr/>
      <dgm:t>
        <a:bodyPr/>
        <a:lstStyle/>
        <a:p>
          <a:endParaRPr lang="en-US"/>
        </a:p>
      </dgm:t>
    </dgm:pt>
    <dgm:pt modelId="{B6BC9A34-D1ED-48C6-9453-2DBD376B113A}" type="pres">
      <dgm:prSet presAssocID="{8382EF04-AEF6-44DA-98E1-5B83EA9C511A}" presName="hierChild1" presStyleCnt="0">
        <dgm:presLayoutVars>
          <dgm:chPref val="1"/>
          <dgm:dir/>
          <dgm:animOne val="branch"/>
          <dgm:animLvl val="lvl"/>
          <dgm:resizeHandles/>
        </dgm:presLayoutVars>
      </dgm:prSet>
      <dgm:spPr/>
    </dgm:pt>
    <dgm:pt modelId="{D44BA4CA-4204-4A50-843B-04B555AD1C46}" type="pres">
      <dgm:prSet presAssocID="{7CCC7221-9975-4DB3-A83F-01916FCCA89D}" presName="hierRoot1" presStyleCnt="0"/>
      <dgm:spPr/>
    </dgm:pt>
    <dgm:pt modelId="{0BD51DA9-5099-4333-93FD-79D487C8226B}" type="pres">
      <dgm:prSet presAssocID="{7CCC7221-9975-4DB3-A83F-01916FCCA89D}" presName="composite" presStyleCnt="0"/>
      <dgm:spPr/>
    </dgm:pt>
    <dgm:pt modelId="{074B3C2F-3F35-4AE0-A013-7420D1FAA289}" type="pres">
      <dgm:prSet presAssocID="{7CCC7221-9975-4DB3-A83F-01916FCCA89D}" presName="background" presStyleLbl="node0" presStyleIdx="0" presStyleCnt="2"/>
      <dgm:spPr/>
    </dgm:pt>
    <dgm:pt modelId="{B7DDC504-21BB-45F2-9A0F-E17BE43E11DD}" type="pres">
      <dgm:prSet presAssocID="{7CCC7221-9975-4DB3-A83F-01916FCCA89D}" presName="text" presStyleLbl="fgAcc0" presStyleIdx="0" presStyleCnt="2">
        <dgm:presLayoutVars>
          <dgm:chPref val="3"/>
        </dgm:presLayoutVars>
      </dgm:prSet>
      <dgm:spPr/>
    </dgm:pt>
    <dgm:pt modelId="{9EB7C910-B53D-4A54-A977-D7F9700A666F}" type="pres">
      <dgm:prSet presAssocID="{7CCC7221-9975-4DB3-A83F-01916FCCA89D}" presName="hierChild2" presStyleCnt="0"/>
      <dgm:spPr/>
    </dgm:pt>
    <dgm:pt modelId="{45C980AE-2327-4E18-B3AC-44DF3F9E2920}" type="pres">
      <dgm:prSet presAssocID="{1C4D0853-C839-4A84-B310-85F26AD4F99F}" presName="hierRoot1" presStyleCnt="0"/>
      <dgm:spPr/>
    </dgm:pt>
    <dgm:pt modelId="{E254CC68-9CF6-409F-83FF-9D9A5066B8C3}" type="pres">
      <dgm:prSet presAssocID="{1C4D0853-C839-4A84-B310-85F26AD4F99F}" presName="composite" presStyleCnt="0"/>
      <dgm:spPr/>
    </dgm:pt>
    <dgm:pt modelId="{89C3640A-3855-4BCC-AA45-2BA646E618FE}" type="pres">
      <dgm:prSet presAssocID="{1C4D0853-C839-4A84-B310-85F26AD4F99F}" presName="background" presStyleLbl="node0" presStyleIdx="1" presStyleCnt="2"/>
      <dgm:spPr/>
    </dgm:pt>
    <dgm:pt modelId="{AE5D8EDA-3EE7-4ECB-8FEB-4F610CAF56BB}" type="pres">
      <dgm:prSet presAssocID="{1C4D0853-C839-4A84-B310-85F26AD4F99F}" presName="text" presStyleLbl="fgAcc0" presStyleIdx="1" presStyleCnt="2">
        <dgm:presLayoutVars>
          <dgm:chPref val="3"/>
        </dgm:presLayoutVars>
      </dgm:prSet>
      <dgm:spPr/>
    </dgm:pt>
    <dgm:pt modelId="{26BE9813-2844-4373-B4A5-32BAE5A296C4}" type="pres">
      <dgm:prSet presAssocID="{1C4D0853-C839-4A84-B310-85F26AD4F99F}" presName="hierChild2" presStyleCnt="0"/>
      <dgm:spPr/>
    </dgm:pt>
  </dgm:ptLst>
  <dgm:cxnLst>
    <dgm:cxn modelId="{DA99F201-196E-4C51-B7FD-51F3826D4627}" type="presOf" srcId="{8382EF04-AEF6-44DA-98E1-5B83EA9C511A}" destId="{B6BC9A34-D1ED-48C6-9453-2DBD376B113A}" srcOrd="0" destOrd="0" presId="urn:microsoft.com/office/officeart/2005/8/layout/hierarchy1"/>
    <dgm:cxn modelId="{64F9111B-7B16-448F-B4AE-3E2E9025C943}" type="presOf" srcId="{7CCC7221-9975-4DB3-A83F-01916FCCA89D}" destId="{B7DDC504-21BB-45F2-9A0F-E17BE43E11DD}" srcOrd="0" destOrd="0" presId="urn:microsoft.com/office/officeart/2005/8/layout/hierarchy1"/>
    <dgm:cxn modelId="{CBA79526-DBF6-491A-B779-8D2F3DD0E593}" srcId="{8382EF04-AEF6-44DA-98E1-5B83EA9C511A}" destId="{7CCC7221-9975-4DB3-A83F-01916FCCA89D}" srcOrd="0" destOrd="0" parTransId="{D0B3B287-607E-416C-A6B9-DA6BB1D61E81}" sibTransId="{1C883C89-7D2B-4439-A6A0-324FFEE5DC3A}"/>
    <dgm:cxn modelId="{35F88C99-4765-4331-A3F3-43D69934B276}" type="presOf" srcId="{1C4D0853-C839-4A84-B310-85F26AD4F99F}" destId="{AE5D8EDA-3EE7-4ECB-8FEB-4F610CAF56BB}" srcOrd="0" destOrd="0" presId="urn:microsoft.com/office/officeart/2005/8/layout/hierarchy1"/>
    <dgm:cxn modelId="{15F08EC3-3F8C-468B-8DC1-8FC12863ACCA}" srcId="{8382EF04-AEF6-44DA-98E1-5B83EA9C511A}" destId="{1C4D0853-C839-4A84-B310-85F26AD4F99F}" srcOrd="1" destOrd="0" parTransId="{37BB2AA2-02EC-485A-81B8-FB0627E91B9D}" sibTransId="{E8DD3654-D682-4DD6-994B-EB4A12AC13B1}"/>
    <dgm:cxn modelId="{12A213D5-4591-464A-A451-63286EECAEA8}" type="presParOf" srcId="{B6BC9A34-D1ED-48C6-9453-2DBD376B113A}" destId="{D44BA4CA-4204-4A50-843B-04B555AD1C46}" srcOrd="0" destOrd="0" presId="urn:microsoft.com/office/officeart/2005/8/layout/hierarchy1"/>
    <dgm:cxn modelId="{DBF45391-3451-4265-B4DE-51F71C59D64C}" type="presParOf" srcId="{D44BA4CA-4204-4A50-843B-04B555AD1C46}" destId="{0BD51DA9-5099-4333-93FD-79D487C8226B}" srcOrd="0" destOrd="0" presId="urn:microsoft.com/office/officeart/2005/8/layout/hierarchy1"/>
    <dgm:cxn modelId="{3474F7F1-4EF5-475F-B5E0-18BB139A647C}" type="presParOf" srcId="{0BD51DA9-5099-4333-93FD-79D487C8226B}" destId="{074B3C2F-3F35-4AE0-A013-7420D1FAA289}" srcOrd="0" destOrd="0" presId="urn:microsoft.com/office/officeart/2005/8/layout/hierarchy1"/>
    <dgm:cxn modelId="{E040799A-E060-4C6C-82AB-9F3AD644E46D}" type="presParOf" srcId="{0BD51DA9-5099-4333-93FD-79D487C8226B}" destId="{B7DDC504-21BB-45F2-9A0F-E17BE43E11DD}" srcOrd="1" destOrd="0" presId="urn:microsoft.com/office/officeart/2005/8/layout/hierarchy1"/>
    <dgm:cxn modelId="{B4A11CBB-EA9D-4FEB-BEF8-489ED4F588B1}" type="presParOf" srcId="{D44BA4CA-4204-4A50-843B-04B555AD1C46}" destId="{9EB7C910-B53D-4A54-A977-D7F9700A666F}" srcOrd="1" destOrd="0" presId="urn:microsoft.com/office/officeart/2005/8/layout/hierarchy1"/>
    <dgm:cxn modelId="{A45F6FC1-6529-428C-8F31-CF6D89B450AA}" type="presParOf" srcId="{B6BC9A34-D1ED-48C6-9453-2DBD376B113A}" destId="{45C980AE-2327-4E18-B3AC-44DF3F9E2920}" srcOrd="1" destOrd="0" presId="urn:microsoft.com/office/officeart/2005/8/layout/hierarchy1"/>
    <dgm:cxn modelId="{4DDEDB4A-5AB0-4FF8-9E88-FF362B9860E1}" type="presParOf" srcId="{45C980AE-2327-4E18-B3AC-44DF3F9E2920}" destId="{E254CC68-9CF6-409F-83FF-9D9A5066B8C3}" srcOrd="0" destOrd="0" presId="urn:microsoft.com/office/officeart/2005/8/layout/hierarchy1"/>
    <dgm:cxn modelId="{4B6A22A5-D9A3-4199-9C84-7E07618AD621}" type="presParOf" srcId="{E254CC68-9CF6-409F-83FF-9D9A5066B8C3}" destId="{89C3640A-3855-4BCC-AA45-2BA646E618FE}" srcOrd="0" destOrd="0" presId="urn:microsoft.com/office/officeart/2005/8/layout/hierarchy1"/>
    <dgm:cxn modelId="{C3B2C7B9-E564-4964-BDF7-3A2C5698E4C7}" type="presParOf" srcId="{E254CC68-9CF6-409F-83FF-9D9A5066B8C3}" destId="{AE5D8EDA-3EE7-4ECB-8FEB-4F610CAF56BB}" srcOrd="1" destOrd="0" presId="urn:microsoft.com/office/officeart/2005/8/layout/hierarchy1"/>
    <dgm:cxn modelId="{E95D4386-EB46-478C-A274-8E17E54528B3}" type="presParOf" srcId="{45C980AE-2327-4E18-B3AC-44DF3F9E2920}" destId="{26BE9813-2844-4373-B4A5-32BAE5A296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440D85-35A4-490F-9D0F-931DDE028D1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1D673EB-5222-4BDF-A714-6A212EA176F7}">
      <dgm:prSet/>
      <dgm:spPr>
        <a:solidFill>
          <a:schemeClr val="tx1"/>
        </a:solidFill>
      </dgm:spPr>
      <dgm:t>
        <a:bodyPr/>
        <a:lstStyle/>
        <a:p>
          <a:pPr algn="ctr"/>
          <a:r>
            <a:rPr lang="en-US" b="0" baseline="0" dirty="0"/>
            <a:t>The FEMPR is the documentation tool required by the BLM/BIA to record various mechanical procedures that the engine operator performs on the engine.</a:t>
          </a:r>
          <a:endParaRPr lang="en-US" dirty="0"/>
        </a:p>
      </dgm:t>
      <dgm:extLst>
        <a:ext uri="{E40237B7-FDA0-4F09-8148-C483321AD2D9}">
          <dgm14:cNvPr xmlns:dgm14="http://schemas.microsoft.com/office/drawing/2010/diagram" id="0" name="" descr="The FEMPR is the documentation tool required by the BLM to record various mechanical procedures that the engine operator performs on the engine."/>
        </a:ext>
      </dgm:extLst>
    </dgm:pt>
    <dgm:pt modelId="{B0B1FE4D-E95F-4429-82D5-8B738D9EF3C4}" type="parTrans" cxnId="{A77AF7C9-EE67-42B2-8E82-FAFF43BE3BB4}">
      <dgm:prSet/>
      <dgm:spPr/>
      <dgm:t>
        <a:bodyPr/>
        <a:lstStyle/>
        <a:p>
          <a:endParaRPr lang="en-US"/>
        </a:p>
      </dgm:t>
    </dgm:pt>
    <dgm:pt modelId="{1ECC009B-A799-4064-B2A6-DD3E45F34D0C}" type="sibTrans" cxnId="{A77AF7C9-EE67-42B2-8E82-FAFF43BE3BB4}">
      <dgm:prSet/>
      <dgm:spPr/>
      <dgm:t>
        <a:bodyPr/>
        <a:lstStyle/>
        <a:p>
          <a:endParaRPr lang="en-US"/>
        </a:p>
      </dgm:t>
    </dgm:pt>
    <dgm:pt modelId="{73ED0559-1D46-456B-B921-D7CFBB5904BA}">
      <dgm:prSet/>
      <dgm:spPr>
        <a:solidFill>
          <a:schemeClr val="tx1"/>
        </a:solidFill>
      </dgm:spPr>
      <dgm:t>
        <a:bodyPr/>
        <a:lstStyle/>
        <a:p>
          <a:pPr algn="ctr"/>
          <a:r>
            <a:rPr lang="en-US" b="0" baseline="0"/>
            <a:t>The FEMPR is also an information resource on how to perform various mechanical procedures on the engine.</a:t>
          </a:r>
          <a:endParaRPr lang="en-US"/>
        </a:p>
      </dgm:t>
      <dgm:extLst>
        <a:ext uri="{E40237B7-FDA0-4F09-8148-C483321AD2D9}">
          <dgm14:cNvPr xmlns:dgm14="http://schemas.microsoft.com/office/drawing/2010/diagram" id="0" name="" descr="The FEMPR is also an information resource on how to perform various mechanical procedures on the engine.&#10;"/>
        </a:ext>
      </dgm:extLst>
    </dgm:pt>
    <dgm:pt modelId="{FF0309DA-D32C-47CC-8D32-F755F7C6F4F5}" type="parTrans" cxnId="{3F8EF058-FF24-46D9-85F5-3FF546768EE4}">
      <dgm:prSet/>
      <dgm:spPr/>
      <dgm:t>
        <a:bodyPr/>
        <a:lstStyle/>
        <a:p>
          <a:endParaRPr lang="en-US"/>
        </a:p>
      </dgm:t>
    </dgm:pt>
    <dgm:pt modelId="{FE9DD83F-3369-4516-BAEC-4A6A484547F3}" type="sibTrans" cxnId="{3F8EF058-FF24-46D9-85F5-3FF546768EE4}">
      <dgm:prSet/>
      <dgm:spPr/>
      <dgm:t>
        <a:bodyPr/>
        <a:lstStyle/>
        <a:p>
          <a:endParaRPr lang="en-US"/>
        </a:p>
      </dgm:t>
    </dgm:pt>
    <dgm:pt modelId="{74CFEEAD-D5C7-4651-9473-1B82163F06E5}" type="pres">
      <dgm:prSet presAssocID="{7E440D85-35A4-490F-9D0F-931DDE028D10}" presName="linear" presStyleCnt="0">
        <dgm:presLayoutVars>
          <dgm:animLvl val="lvl"/>
          <dgm:resizeHandles val="exact"/>
        </dgm:presLayoutVars>
      </dgm:prSet>
      <dgm:spPr/>
    </dgm:pt>
    <dgm:pt modelId="{8C74FCBB-FFA1-4D5E-B174-A084FC7682A2}" type="pres">
      <dgm:prSet presAssocID="{81D673EB-5222-4BDF-A714-6A212EA176F7}" presName="parentText" presStyleLbl="node1" presStyleIdx="0" presStyleCnt="2" custLinFactNeighborY="-49989">
        <dgm:presLayoutVars>
          <dgm:chMax val="0"/>
          <dgm:bulletEnabled val="1"/>
        </dgm:presLayoutVars>
      </dgm:prSet>
      <dgm:spPr/>
    </dgm:pt>
    <dgm:pt modelId="{5DE0D204-5584-4141-B0A0-C2FF33478C9B}" type="pres">
      <dgm:prSet presAssocID="{1ECC009B-A799-4064-B2A6-DD3E45F34D0C}" presName="spacer" presStyleCnt="0"/>
      <dgm:spPr/>
    </dgm:pt>
    <dgm:pt modelId="{FEA2F114-D4C3-4D53-A27C-44ABC9A1A361}" type="pres">
      <dgm:prSet presAssocID="{73ED0559-1D46-456B-B921-D7CFBB5904BA}" presName="parentText" presStyleLbl="node1" presStyleIdx="1" presStyleCnt="2" custLinFactNeighborY="-49989">
        <dgm:presLayoutVars>
          <dgm:chMax val="0"/>
          <dgm:bulletEnabled val="1"/>
        </dgm:presLayoutVars>
      </dgm:prSet>
      <dgm:spPr/>
    </dgm:pt>
  </dgm:ptLst>
  <dgm:cxnLst>
    <dgm:cxn modelId="{57326752-19F9-4253-A191-9D38270F1516}" type="presOf" srcId="{73ED0559-1D46-456B-B921-D7CFBB5904BA}" destId="{FEA2F114-D4C3-4D53-A27C-44ABC9A1A361}" srcOrd="0" destOrd="0" presId="urn:microsoft.com/office/officeart/2005/8/layout/vList2"/>
    <dgm:cxn modelId="{3F8EF058-FF24-46D9-85F5-3FF546768EE4}" srcId="{7E440D85-35A4-490F-9D0F-931DDE028D10}" destId="{73ED0559-1D46-456B-B921-D7CFBB5904BA}" srcOrd="1" destOrd="0" parTransId="{FF0309DA-D32C-47CC-8D32-F755F7C6F4F5}" sibTransId="{FE9DD83F-3369-4516-BAEC-4A6A484547F3}"/>
    <dgm:cxn modelId="{62E0ECA2-915B-48B6-A17B-0429EA1F357B}" type="presOf" srcId="{81D673EB-5222-4BDF-A714-6A212EA176F7}" destId="{8C74FCBB-FFA1-4D5E-B174-A084FC7682A2}" srcOrd="0" destOrd="0" presId="urn:microsoft.com/office/officeart/2005/8/layout/vList2"/>
    <dgm:cxn modelId="{A77AF7C9-EE67-42B2-8E82-FAFF43BE3BB4}" srcId="{7E440D85-35A4-490F-9D0F-931DDE028D10}" destId="{81D673EB-5222-4BDF-A714-6A212EA176F7}" srcOrd="0" destOrd="0" parTransId="{B0B1FE4D-E95F-4429-82D5-8B738D9EF3C4}" sibTransId="{1ECC009B-A799-4064-B2A6-DD3E45F34D0C}"/>
    <dgm:cxn modelId="{9BCC92E8-BE9A-4FF7-A14D-F367FA45385E}" type="presOf" srcId="{7E440D85-35A4-490F-9D0F-931DDE028D10}" destId="{74CFEEAD-D5C7-4651-9473-1B82163F06E5}" srcOrd="0" destOrd="0" presId="urn:microsoft.com/office/officeart/2005/8/layout/vList2"/>
    <dgm:cxn modelId="{55FFCCCD-E08E-49FE-92C8-2B28F6895697}" type="presParOf" srcId="{74CFEEAD-D5C7-4651-9473-1B82163F06E5}" destId="{8C74FCBB-FFA1-4D5E-B174-A084FC7682A2}" srcOrd="0" destOrd="0" presId="urn:microsoft.com/office/officeart/2005/8/layout/vList2"/>
    <dgm:cxn modelId="{39868968-99CE-4644-9D6D-3D1706BE4254}" type="presParOf" srcId="{74CFEEAD-D5C7-4651-9473-1B82163F06E5}" destId="{5DE0D204-5584-4141-B0A0-C2FF33478C9B}" srcOrd="1" destOrd="0" presId="urn:microsoft.com/office/officeart/2005/8/layout/vList2"/>
    <dgm:cxn modelId="{1B595FEF-F744-41AA-BA1F-0E39B839F947}" type="presParOf" srcId="{74CFEEAD-D5C7-4651-9473-1B82163F06E5}" destId="{FEA2F114-D4C3-4D53-A27C-44ABC9A1A36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C74E9D-826D-450D-8489-989DBB5D13A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758DB38-1078-4D4B-B23D-25E8F5C3B2AC}">
      <dgm:prSet/>
      <dgm:spPr/>
      <dgm:t>
        <a:bodyPr/>
        <a:lstStyle/>
        <a:p>
          <a:pPr>
            <a:lnSpc>
              <a:spcPct val="100000"/>
            </a:lnSpc>
            <a:defRPr cap="all"/>
          </a:pPr>
          <a:r>
            <a:rPr lang="en-US"/>
            <a:t>Determining Gross Vehicle Weight (GVW)</a:t>
          </a:r>
        </a:p>
      </dgm:t>
    </dgm:pt>
    <dgm:pt modelId="{02D2CFD6-2B94-4297-B269-22F97F85EE69}" type="parTrans" cxnId="{96B5609B-4960-4BFD-AC97-386008F72CD5}">
      <dgm:prSet/>
      <dgm:spPr/>
      <dgm:t>
        <a:bodyPr/>
        <a:lstStyle/>
        <a:p>
          <a:endParaRPr lang="en-US"/>
        </a:p>
      </dgm:t>
    </dgm:pt>
    <dgm:pt modelId="{1F13106A-0E50-453E-974F-D82FBA2AEBE6}" type="sibTrans" cxnId="{96B5609B-4960-4BFD-AC97-386008F72CD5}">
      <dgm:prSet/>
      <dgm:spPr/>
      <dgm:t>
        <a:bodyPr/>
        <a:lstStyle/>
        <a:p>
          <a:endParaRPr lang="en-US"/>
        </a:p>
      </dgm:t>
    </dgm:pt>
    <dgm:pt modelId="{2463A9A3-1105-4C92-B55D-FBFA5804274A}">
      <dgm:prSet/>
      <dgm:spPr/>
      <dgm:t>
        <a:bodyPr/>
        <a:lstStyle/>
        <a:p>
          <a:pPr>
            <a:lnSpc>
              <a:spcPct val="100000"/>
            </a:lnSpc>
            <a:defRPr cap="all"/>
          </a:pPr>
          <a:r>
            <a:rPr lang="en-US"/>
            <a:t>Fire Engine Inspection Instructions</a:t>
          </a:r>
        </a:p>
      </dgm:t>
    </dgm:pt>
    <dgm:pt modelId="{DD6AEB89-8F4E-48C7-B449-F3546677DE4D}" type="parTrans" cxnId="{DAB6D730-9D44-4AE9-811C-E8CE007E51B3}">
      <dgm:prSet/>
      <dgm:spPr/>
      <dgm:t>
        <a:bodyPr/>
        <a:lstStyle/>
        <a:p>
          <a:endParaRPr lang="en-US"/>
        </a:p>
      </dgm:t>
    </dgm:pt>
    <dgm:pt modelId="{2A997EF3-C60F-4304-A3ED-6F69E5024B17}" type="sibTrans" cxnId="{DAB6D730-9D44-4AE9-811C-E8CE007E51B3}">
      <dgm:prSet/>
      <dgm:spPr/>
      <dgm:t>
        <a:bodyPr/>
        <a:lstStyle/>
        <a:p>
          <a:endParaRPr lang="en-US"/>
        </a:p>
      </dgm:t>
    </dgm:pt>
    <dgm:pt modelId="{6BE6BB28-16F4-495D-BF09-D7AF7F12A27F}">
      <dgm:prSet/>
      <dgm:spPr/>
      <dgm:t>
        <a:bodyPr/>
        <a:lstStyle/>
        <a:p>
          <a:pPr>
            <a:lnSpc>
              <a:spcPct val="100000"/>
            </a:lnSpc>
            <a:defRPr cap="all"/>
          </a:pPr>
          <a:r>
            <a:rPr lang="en-US"/>
            <a:t>Performing an Air Brake Check </a:t>
          </a:r>
        </a:p>
      </dgm:t>
    </dgm:pt>
    <dgm:pt modelId="{7EEA8F04-6A43-49C1-9564-7CD033BCD0A4}" type="parTrans" cxnId="{D7AE6F0B-95A1-43C2-B58A-81A5E857CF07}">
      <dgm:prSet/>
      <dgm:spPr/>
      <dgm:t>
        <a:bodyPr/>
        <a:lstStyle/>
        <a:p>
          <a:endParaRPr lang="en-US"/>
        </a:p>
      </dgm:t>
    </dgm:pt>
    <dgm:pt modelId="{3F5E3F9F-1895-4E8F-9BE6-23D92A62F529}" type="sibTrans" cxnId="{D7AE6F0B-95A1-43C2-B58A-81A5E857CF07}">
      <dgm:prSet/>
      <dgm:spPr/>
      <dgm:t>
        <a:bodyPr/>
        <a:lstStyle/>
        <a:p>
          <a:endParaRPr lang="en-US"/>
        </a:p>
      </dgm:t>
    </dgm:pt>
    <dgm:pt modelId="{E8811272-AEA6-478B-9687-9586F8E63001}">
      <dgm:prSet/>
      <dgm:spPr/>
      <dgm:t>
        <a:bodyPr/>
        <a:lstStyle/>
        <a:p>
          <a:pPr>
            <a:lnSpc>
              <a:spcPct val="100000"/>
            </a:lnSpc>
            <a:defRPr cap="all"/>
          </a:pPr>
          <a:r>
            <a:rPr lang="en-US"/>
            <a:t>Jump Starting Procedures </a:t>
          </a:r>
        </a:p>
      </dgm:t>
    </dgm:pt>
    <dgm:pt modelId="{C72167F9-D8F3-42EF-9A8E-CF84226D2C15}" type="parTrans" cxnId="{65CAAE93-06B8-4032-B9E6-167543E3FC86}">
      <dgm:prSet/>
      <dgm:spPr/>
      <dgm:t>
        <a:bodyPr/>
        <a:lstStyle/>
        <a:p>
          <a:endParaRPr lang="en-US"/>
        </a:p>
      </dgm:t>
    </dgm:pt>
    <dgm:pt modelId="{FBCED80E-3727-4D92-98E1-BD6285B87FAD}" type="sibTrans" cxnId="{65CAAE93-06B8-4032-B9E6-167543E3FC86}">
      <dgm:prSet/>
      <dgm:spPr/>
      <dgm:t>
        <a:bodyPr/>
        <a:lstStyle/>
        <a:p>
          <a:endParaRPr lang="en-US"/>
        </a:p>
      </dgm:t>
    </dgm:pt>
    <dgm:pt modelId="{B3A51C56-28C3-4E94-A17C-066ADA847811}">
      <dgm:prSet/>
      <dgm:spPr/>
      <dgm:t>
        <a:bodyPr/>
        <a:lstStyle/>
        <a:p>
          <a:pPr>
            <a:lnSpc>
              <a:spcPct val="100000"/>
            </a:lnSpc>
            <a:defRPr cap="all"/>
          </a:pPr>
          <a:r>
            <a:rPr lang="en-US"/>
            <a:t>Pump Performance Instructions</a:t>
          </a:r>
        </a:p>
      </dgm:t>
    </dgm:pt>
    <dgm:pt modelId="{A42EA164-CAF9-4508-A75A-A58B9FF68922}" type="parTrans" cxnId="{062B4468-1944-4BF1-A62D-BE37FBDCA717}">
      <dgm:prSet/>
      <dgm:spPr/>
      <dgm:t>
        <a:bodyPr/>
        <a:lstStyle/>
        <a:p>
          <a:endParaRPr lang="en-US"/>
        </a:p>
      </dgm:t>
    </dgm:pt>
    <dgm:pt modelId="{B2D4D0FA-33B9-44B0-9F53-5F1DFA439472}" type="sibTrans" cxnId="{062B4468-1944-4BF1-A62D-BE37FBDCA717}">
      <dgm:prSet/>
      <dgm:spPr/>
      <dgm:t>
        <a:bodyPr/>
        <a:lstStyle/>
        <a:p>
          <a:endParaRPr lang="en-US"/>
        </a:p>
      </dgm:t>
    </dgm:pt>
    <dgm:pt modelId="{3C987CBD-414D-4642-939E-7E2EF89D32FC}" type="pres">
      <dgm:prSet presAssocID="{DAC74E9D-826D-450D-8489-989DBB5D13A7}" presName="root" presStyleCnt="0">
        <dgm:presLayoutVars>
          <dgm:dir/>
          <dgm:resizeHandles val="exact"/>
        </dgm:presLayoutVars>
      </dgm:prSet>
      <dgm:spPr/>
    </dgm:pt>
    <dgm:pt modelId="{D3A7CE32-B6EF-453C-90DD-02E686671B53}" type="pres">
      <dgm:prSet presAssocID="{6758DB38-1078-4D4B-B23D-25E8F5C3B2AC}" presName="compNode" presStyleCnt="0"/>
      <dgm:spPr/>
    </dgm:pt>
    <dgm:pt modelId="{D8FA7414-F2BC-443E-B1F8-747A7E4793F6}" type="pres">
      <dgm:prSet presAssocID="{6758DB38-1078-4D4B-B23D-25E8F5C3B2AC}" presName="iconBgRect" presStyleLbl="bgShp" presStyleIdx="0" presStyleCnt="5"/>
      <dgm:spPr/>
    </dgm:pt>
    <dgm:pt modelId="{0E905FFB-C072-476C-8F23-C5A9D2A96724}" type="pres">
      <dgm:prSet presAssocID="{6758DB38-1078-4D4B-B23D-25E8F5C3B2A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lo"/>
        </a:ext>
      </dgm:extLst>
    </dgm:pt>
    <dgm:pt modelId="{77C7839E-7666-4B91-B66C-0E16E70A1939}" type="pres">
      <dgm:prSet presAssocID="{6758DB38-1078-4D4B-B23D-25E8F5C3B2AC}" presName="spaceRect" presStyleCnt="0"/>
      <dgm:spPr/>
    </dgm:pt>
    <dgm:pt modelId="{75340A5C-147B-48DB-90EA-49504D087E19}" type="pres">
      <dgm:prSet presAssocID="{6758DB38-1078-4D4B-B23D-25E8F5C3B2AC}" presName="textRect" presStyleLbl="revTx" presStyleIdx="0" presStyleCnt="5">
        <dgm:presLayoutVars>
          <dgm:chMax val="1"/>
          <dgm:chPref val="1"/>
        </dgm:presLayoutVars>
      </dgm:prSet>
      <dgm:spPr/>
    </dgm:pt>
    <dgm:pt modelId="{B4D7456E-E4AC-4DB2-AF7A-AB37BEC25378}" type="pres">
      <dgm:prSet presAssocID="{1F13106A-0E50-453E-974F-D82FBA2AEBE6}" presName="sibTrans" presStyleCnt="0"/>
      <dgm:spPr/>
    </dgm:pt>
    <dgm:pt modelId="{B02C42F2-4BF6-45B9-B148-020CEBEE8EF9}" type="pres">
      <dgm:prSet presAssocID="{2463A9A3-1105-4C92-B55D-FBFA5804274A}" presName="compNode" presStyleCnt="0"/>
      <dgm:spPr/>
    </dgm:pt>
    <dgm:pt modelId="{5AB2ED6E-62C0-4A2C-9186-C8A7BEC35FF6}" type="pres">
      <dgm:prSet presAssocID="{2463A9A3-1105-4C92-B55D-FBFA5804274A}" presName="iconBgRect" presStyleLbl="bgShp" presStyleIdx="1" presStyleCnt="5"/>
      <dgm:spPr/>
    </dgm:pt>
    <dgm:pt modelId="{5EA27061-A0C0-4552-90E4-2FB86A82EF24}" type="pres">
      <dgm:prSet presAssocID="{2463A9A3-1105-4C92-B55D-FBFA5804274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E4D461EE-870A-4854-ACC7-64A088866BB7}" type="pres">
      <dgm:prSet presAssocID="{2463A9A3-1105-4C92-B55D-FBFA5804274A}" presName="spaceRect" presStyleCnt="0"/>
      <dgm:spPr/>
    </dgm:pt>
    <dgm:pt modelId="{10FD946C-471E-4E13-86EA-CB00978879CE}" type="pres">
      <dgm:prSet presAssocID="{2463A9A3-1105-4C92-B55D-FBFA5804274A}" presName="textRect" presStyleLbl="revTx" presStyleIdx="1" presStyleCnt="5">
        <dgm:presLayoutVars>
          <dgm:chMax val="1"/>
          <dgm:chPref val="1"/>
        </dgm:presLayoutVars>
      </dgm:prSet>
      <dgm:spPr/>
    </dgm:pt>
    <dgm:pt modelId="{A9F50D6C-CCB3-4BE2-8636-2DEC10E0F8C8}" type="pres">
      <dgm:prSet presAssocID="{2A997EF3-C60F-4304-A3ED-6F69E5024B17}" presName="sibTrans" presStyleCnt="0"/>
      <dgm:spPr/>
    </dgm:pt>
    <dgm:pt modelId="{5F08CCD8-1132-47D4-AEAC-6E52F937FEF3}" type="pres">
      <dgm:prSet presAssocID="{6BE6BB28-16F4-495D-BF09-D7AF7F12A27F}" presName="compNode" presStyleCnt="0"/>
      <dgm:spPr/>
    </dgm:pt>
    <dgm:pt modelId="{492CE37B-FE00-4C42-9B77-18E3ED028AE4}" type="pres">
      <dgm:prSet presAssocID="{6BE6BB28-16F4-495D-BF09-D7AF7F12A27F}" presName="iconBgRect" presStyleLbl="bgShp" presStyleIdx="2" presStyleCnt="5"/>
      <dgm:spPr/>
    </dgm:pt>
    <dgm:pt modelId="{607F035B-5CB2-43EA-BBD9-932D7CD213B0}" type="pres">
      <dgm:prSet presAssocID="{6BE6BB28-16F4-495D-BF09-D7AF7F12A27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7CD8A448-3D16-4DA6-8CD5-99A57B4D0487}" type="pres">
      <dgm:prSet presAssocID="{6BE6BB28-16F4-495D-BF09-D7AF7F12A27F}" presName="spaceRect" presStyleCnt="0"/>
      <dgm:spPr/>
    </dgm:pt>
    <dgm:pt modelId="{295DF01F-C909-4C84-8311-48027494093F}" type="pres">
      <dgm:prSet presAssocID="{6BE6BB28-16F4-495D-BF09-D7AF7F12A27F}" presName="textRect" presStyleLbl="revTx" presStyleIdx="2" presStyleCnt="5">
        <dgm:presLayoutVars>
          <dgm:chMax val="1"/>
          <dgm:chPref val="1"/>
        </dgm:presLayoutVars>
      </dgm:prSet>
      <dgm:spPr/>
    </dgm:pt>
    <dgm:pt modelId="{F6CAB828-820D-454A-B497-060F14203A8C}" type="pres">
      <dgm:prSet presAssocID="{3F5E3F9F-1895-4E8F-9BE6-23D92A62F529}" presName="sibTrans" presStyleCnt="0"/>
      <dgm:spPr/>
    </dgm:pt>
    <dgm:pt modelId="{A620E919-6FB1-4DDC-B3FF-4EB72159B8E1}" type="pres">
      <dgm:prSet presAssocID="{E8811272-AEA6-478B-9687-9586F8E63001}" presName="compNode" presStyleCnt="0"/>
      <dgm:spPr/>
    </dgm:pt>
    <dgm:pt modelId="{9DB58003-07F3-4E42-9D60-B898154EC919}" type="pres">
      <dgm:prSet presAssocID="{E8811272-AEA6-478B-9687-9586F8E63001}" presName="iconBgRect" presStyleLbl="bgShp" presStyleIdx="3" presStyleCnt="5"/>
      <dgm:spPr/>
    </dgm:pt>
    <dgm:pt modelId="{C734124A-7E5D-49CC-9C91-96EC897101ED}" type="pres">
      <dgm:prSet presAssocID="{E8811272-AEA6-478B-9687-9586F8E6300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n"/>
        </a:ext>
      </dgm:extLst>
    </dgm:pt>
    <dgm:pt modelId="{AF5ABDE7-6BCA-4EFF-B853-9EEFB7774877}" type="pres">
      <dgm:prSet presAssocID="{E8811272-AEA6-478B-9687-9586F8E63001}" presName="spaceRect" presStyleCnt="0"/>
      <dgm:spPr/>
    </dgm:pt>
    <dgm:pt modelId="{970CD6E7-6E84-4514-B279-D72052B03E06}" type="pres">
      <dgm:prSet presAssocID="{E8811272-AEA6-478B-9687-9586F8E63001}" presName="textRect" presStyleLbl="revTx" presStyleIdx="3" presStyleCnt="5">
        <dgm:presLayoutVars>
          <dgm:chMax val="1"/>
          <dgm:chPref val="1"/>
        </dgm:presLayoutVars>
      </dgm:prSet>
      <dgm:spPr/>
    </dgm:pt>
    <dgm:pt modelId="{5B999059-29FD-4383-A961-6C2217BFF220}" type="pres">
      <dgm:prSet presAssocID="{FBCED80E-3727-4D92-98E1-BD6285B87FAD}" presName="sibTrans" presStyleCnt="0"/>
      <dgm:spPr/>
    </dgm:pt>
    <dgm:pt modelId="{EDCEDF34-45D0-4781-B24C-1571FBC26023}" type="pres">
      <dgm:prSet presAssocID="{B3A51C56-28C3-4E94-A17C-066ADA847811}" presName="compNode" presStyleCnt="0"/>
      <dgm:spPr/>
    </dgm:pt>
    <dgm:pt modelId="{80FF4250-3767-45F0-9471-8A3DB1FE0C33}" type="pres">
      <dgm:prSet presAssocID="{B3A51C56-28C3-4E94-A17C-066ADA847811}" presName="iconBgRect" presStyleLbl="bgShp" presStyleIdx="4" presStyleCnt="5"/>
      <dgm:spPr/>
    </dgm:pt>
    <dgm:pt modelId="{A98C3720-94BF-4517-9DC0-108D537D5704}" type="pres">
      <dgm:prSet presAssocID="{B3A51C56-28C3-4E94-A17C-066ADA84781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uge"/>
        </a:ext>
      </dgm:extLst>
    </dgm:pt>
    <dgm:pt modelId="{38F36A3F-589A-416A-870B-31F1CD75CFBD}" type="pres">
      <dgm:prSet presAssocID="{B3A51C56-28C3-4E94-A17C-066ADA847811}" presName="spaceRect" presStyleCnt="0"/>
      <dgm:spPr/>
    </dgm:pt>
    <dgm:pt modelId="{48461030-10EC-46D4-8253-2D0AD0C51CC3}" type="pres">
      <dgm:prSet presAssocID="{B3A51C56-28C3-4E94-A17C-066ADA847811}" presName="textRect" presStyleLbl="revTx" presStyleIdx="4" presStyleCnt="5">
        <dgm:presLayoutVars>
          <dgm:chMax val="1"/>
          <dgm:chPref val="1"/>
        </dgm:presLayoutVars>
      </dgm:prSet>
      <dgm:spPr/>
    </dgm:pt>
  </dgm:ptLst>
  <dgm:cxnLst>
    <dgm:cxn modelId="{D7AE6F0B-95A1-43C2-B58A-81A5E857CF07}" srcId="{DAC74E9D-826D-450D-8489-989DBB5D13A7}" destId="{6BE6BB28-16F4-495D-BF09-D7AF7F12A27F}" srcOrd="2" destOrd="0" parTransId="{7EEA8F04-6A43-49C1-9564-7CD033BCD0A4}" sibTransId="{3F5E3F9F-1895-4E8F-9BE6-23D92A62F529}"/>
    <dgm:cxn modelId="{96C9301A-CB6A-4641-BE76-FF470138E939}" type="presOf" srcId="{DAC74E9D-826D-450D-8489-989DBB5D13A7}" destId="{3C987CBD-414D-4642-939E-7E2EF89D32FC}" srcOrd="0" destOrd="0" presId="urn:microsoft.com/office/officeart/2018/5/layout/IconCircleLabelList"/>
    <dgm:cxn modelId="{25F3891F-D2E2-4ADA-89C0-44CF5DC21B0C}" type="presOf" srcId="{2463A9A3-1105-4C92-B55D-FBFA5804274A}" destId="{10FD946C-471E-4E13-86EA-CB00978879CE}" srcOrd="0" destOrd="0" presId="urn:microsoft.com/office/officeart/2018/5/layout/IconCircleLabelList"/>
    <dgm:cxn modelId="{DAB6D730-9D44-4AE9-811C-E8CE007E51B3}" srcId="{DAC74E9D-826D-450D-8489-989DBB5D13A7}" destId="{2463A9A3-1105-4C92-B55D-FBFA5804274A}" srcOrd="1" destOrd="0" parTransId="{DD6AEB89-8F4E-48C7-B449-F3546677DE4D}" sibTransId="{2A997EF3-C60F-4304-A3ED-6F69E5024B17}"/>
    <dgm:cxn modelId="{4BDB4D3C-F7E9-4166-A0FF-984816B69858}" type="presOf" srcId="{6BE6BB28-16F4-495D-BF09-D7AF7F12A27F}" destId="{295DF01F-C909-4C84-8311-48027494093F}" srcOrd="0" destOrd="0" presId="urn:microsoft.com/office/officeart/2018/5/layout/IconCircleLabelList"/>
    <dgm:cxn modelId="{F36A873F-3162-4402-A08F-396C9311C856}" type="presOf" srcId="{B3A51C56-28C3-4E94-A17C-066ADA847811}" destId="{48461030-10EC-46D4-8253-2D0AD0C51CC3}" srcOrd="0" destOrd="0" presId="urn:microsoft.com/office/officeart/2018/5/layout/IconCircleLabelList"/>
    <dgm:cxn modelId="{062B4468-1944-4BF1-A62D-BE37FBDCA717}" srcId="{DAC74E9D-826D-450D-8489-989DBB5D13A7}" destId="{B3A51C56-28C3-4E94-A17C-066ADA847811}" srcOrd="4" destOrd="0" parTransId="{A42EA164-CAF9-4508-A75A-A58B9FF68922}" sibTransId="{B2D4D0FA-33B9-44B0-9F53-5F1DFA439472}"/>
    <dgm:cxn modelId="{65CAAE93-06B8-4032-B9E6-167543E3FC86}" srcId="{DAC74E9D-826D-450D-8489-989DBB5D13A7}" destId="{E8811272-AEA6-478B-9687-9586F8E63001}" srcOrd="3" destOrd="0" parTransId="{C72167F9-D8F3-42EF-9A8E-CF84226D2C15}" sibTransId="{FBCED80E-3727-4D92-98E1-BD6285B87FAD}"/>
    <dgm:cxn modelId="{96B5609B-4960-4BFD-AC97-386008F72CD5}" srcId="{DAC74E9D-826D-450D-8489-989DBB5D13A7}" destId="{6758DB38-1078-4D4B-B23D-25E8F5C3B2AC}" srcOrd="0" destOrd="0" parTransId="{02D2CFD6-2B94-4297-B269-22F97F85EE69}" sibTransId="{1F13106A-0E50-453E-974F-D82FBA2AEBE6}"/>
    <dgm:cxn modelId="{CFD6F2A7-CEDE-47E1-B1F8-C8897FC2BAD5}" type="presOf" srcId="{E8811272-AEA6-478B-9687-9586F8E63001}" destId="{970CD6E7-6E84-4514-B279-D72052B03E06}" srcOrd="0" destOrd="0" presId="urn:microsoft.com/office/officeart/2018/5/layout/IconCircleLabelList"/>
    <dgm:cxn modelId="{074A77D9-CF60-48C1-9E11-2520059F656C}" type="presOf" srcId="{6758DB38-1078-4D4B-B23D-25E8F5C3B2AC}" destId="{75340A5C-147B-48DB-90EA-49504D087E19}" srcOrd="0" destOrd="0" presId="urn:microsoft.com/office/officeart/2018/5/layout/IconCircleLabelList"/>
    <dgm:cxn modelId="{ABEBD9E9-177E-40BB-8A68-84A9E4059A9A}" type="presParOf" srcId="{3C987CBD-414D-4642-939E-7E2EF89D32FC}" destId="{D3A7CE32-B6EF-453C-90DD-02E686671B53}" srcOrd="0" destOrd="0" presId="urn:microsoft.com/office/officeart/2018/5/layout/IconCircleLabelList"/>
    <dgm:cxn modelId="{5889F7F4-FCDE-4F8D-ABC6-684837ACAB10}" type="presParOf" srcId="{D3A7CE32-B6EF-453C-90DD-02E686671B53}" destId="{D8FA7414-F2BC-443E-B1F8-747A7E4793F6}" srcOrd="0" destOrd="0" presId="urn:microsoft.com/office/officeart/2018/5/layout/IconCircleLabelList"/>
    <dgm:cxn modelId="{70419978-18A6-4758-A05D-F556C91B158E}" type="presParOf" srcId="{D3A7CE32-B6EF-453C-90DD-02E686671B53}" destId="{0E905FFB-C072-476C-8F23-C5A9D2A96724}" srcOrd="1" destOrd="0" presId="urn:microsoft.com/office/officeart/2018/5/layout/IconCircleLabelList"/>
    <dgm:cxn modelId="{89040022-952F-4109-959C-6522E0F68FE7}" type="presParOf" srcId="{D3A7CE32-B6EF-453C-90DD-02E686671B53}" destId="{77C7839E-7666-4B91-B66C-0E16E70A1939}" srcOrd="2" destOrd="0" presId="urn:microsoft.com/office/officeart/2018/5/layout/IconCircleLabelList"/>
    <dgm:cxn modelId="{9C457ECF-60B5-4472-AAA5-C7A5F48BCBDA}" type="presParOf" srcId="{D3A7CE32-B6EF-453C-90DD-02E686671B53}" destId="{75340A5C-147B-48DB-90EA-49504D087E19}" srcOrd="3" destOrd="0" presId="urn:microsoft.com/office/officeart/2018/5/layout/IconCircleLabelList"/>
    <dgm:cxn modelId="{66091E00-75DC-4493-AC0F-5BC1C3F3A072}" type="presParOf" srcId="{3C987CBD-414D-4642-939E-7E2EF89D32FC}" destId="{B4D7456E-E4AC-4DB2-AF7A-AB37BEC25378}" srcOrd="1" destOrd="0" presId="urn:microsoft.com/office/officeart/2018/5/layout/IconCircleLabelList"/>
    <dgm:cxn modelId="{D65D6FAB-88AC-4C96-AA74-97DDE0D2A9FD}" type="presParOf" srcId="{3C987CBD-414D-4642-939E-7E2EF89D32FC}" destId="{B02C42F2-4BF6-45B9-B148-020CEBEE8EF9}" srcOrd="2" destOrd="0" presId="urn:microsoft.com/office/officeart/2018/5/layout/IconCircleLabelList"/>
    <dgm:cxn modelId="{91EB34D9-8555-4875-BC94-B86E4496043B}" type="presParOf" srcId="{B02C42F2-4BF6-45B9-B148-020CEBEE8EF9}" destId="{5AB2ED6E-62C0-4A2C-9186-C8A7BEC35FF6}" srcOrd="0" destOrd="0" presId="urn:microsoft.com/office/officeart/2018/5/layout/IconCircleLabelList"/>
    <dgm:cxn modelId="{5F91236E-7EB4-4AF3-A776-74510D1BE0C0}" type="presParOf" srcId="{B02C42F2-4BF6-45B9-B148-020CEBEE8EF9}" destId="{5EA27061-A0C0-4552-90E4-2FB86A82EF24}" srcOrd="1" destOrd="0" presId="urn:microsoft.com/office/officeart/2018/5/layout/IconCircleLabelList"/>
    <dgm:cxn modelId="{E766415B-3547-4573-99DE-63A8754C539D}" type="presParOf" srcId="{B02C42F2-4BF6-45B9-B148-020CEBEE8EF9}" destId="{E4D461EE-870A-4854-ACC7-64A088866BB7}" srcOrd="2" destOrd="0" presId="urn:microsoft.com/office/officeart/2018/5/layout/IconCircleLabelList"/>
    <dgm:cxn modelId="{442C9ADA-30F8-4722-BBAE-CCE19C687DEA}" type="presParOf" srcId="{B02C42F2-4BF6-45B9-B148-020CEBEE8EF9}" destId="{10FD946C-471E-4E13-86EA-CB00978879CE}" srcOrd="3" destOrd="0" presId="urn:microsoft.com/office/officeart/2018/5/layout/IconCircleLabelList"/>
    <dgm:cxn modelId="{B911C4DF-50B2-4FF9-92EA-EAF7ACE84C9A}" type="presParOf" srcId="{3C987CBD-414D-4642-939E-7E2EF89D32FC}" destId="{A9F50D6C-CCB3-4BE2-8636-2DEC10E0F8C8}" srcOrd="3" destOrd="0" presId="urn:microsoft.com/office/officeart/2018/5/layout/IconCircleLabelList"/>
    <dgm:cxn modelId="{E1745714-A0F2-4D26-8148-2A31EF980C41}" type="presParOf" srcId="{3C987CBD-414D-4642-939E-7E2EF89D32FC}" destId="{5F08CCD8-1132-47D4-AEAC-6E52F937FEF3}" srcOrd="4" destOrd="0" presId="urn:microsoft.com/office/officeart/2018/5/layout/IconCircleLabelList"/>
    <dgm:cxn modelId="{8E9B1958-C02D-47FA-86A5-BC2E0F62346B}" type="presParOf" srcId="{5F08CCD8-1132-47D4-AEAC-6E52F937FEF3}" destId="{492CE37B-FE00-4C42-9B77-18E3ED028AE4}" srcOrd="0" destOrd="0" presId="urn:microsoft.com/office/officeart/2018/5/layout/IconCircleLabelList"/>
    <dgm:cxn modelId="{EE0F906D-6591-4B0D-B425-5ABB8BDF1087}" type="presParOf" srcId="{5F08CCD8-1132-47D4-AEAC-6E52F937FEF3}" destId="{607F035B-5CB2-43EA-BBD9-932D7CD213B0}" srcOrd="1" destOrd="0" presId="urn:microsoft.com/office/officeart/2018/5/layout/IconCircleLabelList"/>
    <dgm:cxn modelId="{69B252D6-6918-46D0-AB74-0C70915E95E2}" type="presParOf" srcId="{5F08CCD8-1132-47D4-AEAC-6E52F937FEF3}" destId="{7CD8A448-3D16-4DA6-8CD5-99A57B4D0487}" srcOrd="2" destOrd="0" presId="urn:microsoft.com/office/officeart/2018/5/layout/IconCircleLabelList"/>
    <dgm:cxn modelId="{91E90B34-0401-4616-8690-83A4EA9C4A4B}" type="presParOf" srcId="{5F08CCD8-1132-47D4-AEAC-6E52F937FEF3}" destId="{295DF01F-C909-4C84-8311-48027494093F}" srcOrd="3" destOrd="0" presId="urn:microsoft.com/office/officeart/2018/5/layout/IconCircleLabelList"/>
    <dgm:cxn modelId="{42045AFE-1B25-4669-B4F2-C578AFB0D964}" type="presParOf" srcId="{3C987CBD-414D-4642-939E-7E2EF89D32FC}" destId="{F6CAB828-820D-454A-B497-060F14203A8C}" srcOrd="5" destOrd="0" presId="urn:microsoft.com/office/officeart/2018/5/layout/IconCircleLabelList"/>
    <dgm:cxn modelId="{75FC43FD-72DD-4607-9468-BFC058A36CE8}" type="presParOf" srcId="{3C987CBD-414D-4642-939E-7E2EF89D32FC}" destId="{A620E919-6FB1-4DDC-B3FF-4EB72159B8E1}" srcOrd="6" destOrd="0" presId="urn:microsoft.com/office/officeart/2018/5/layout/IconCircleLabelList"/>
    <dgm:cxn modelId="{0D9D141B-7000-42AF-A4AE-2DD438A20EB3}" type="presParOf" srcId="{A620E919-6FB1-4DDC-B3FF-4EB72159B8E1}" destId="{9DB58003-07F3-4E42-9D60-B898154EC919}" srcOrd="0" destOrd="0" presId="urn:microsoft.com/office/officeart/2018/5/layout/IconCircleLabelList"/>
    <dgm:cxn modelId="{F0E00C3F-1408-4267-9D32-D9A4757B9A90}" type="presParOf" srcId="{A620E919-6FB1-4DDC-B3FF-4EB72159B8E1}" destId="{C734124A-7E5D-49CC-9C91-96EC897101ED}" srcOrd="1" destOrd="0" presId="urn:microsoft.com/office/officeart/2018/5/layout/IconCircleLabelList"/>
    <dgm:cxn modelId="{C364A163-B429-471E-9B17-03255A3B7E5F}" type="presParOf" srcId="{A620E919-6FB1-4DDC-B3FF-4EB72159B8E1}" destId="{AF5ABDE7-6BCA-4EFF-B853-9EEFB7774877}" srcOrd="2" destOrd="0" presId="urn:microsoft.com/office/officeart/2018/5/layout/IconCircleLabelList"/>
    <dgm:cxn modelId="{DF7AB61C-1B8E-433E-8185-E62C143518C6}" type="presParOf" srcId="{A620E919-6FB1-4DDC-B3FF-4EB72159B8E1}" destId="{970CD6E7-6E84-4514-B279-D72052B03E06}" srcOrd="3" destOrd="0" presId="urn:microsoft.com/office/officeart/2018/5/layout/IconCircleLabelList"/>
    <dgm:cxn modelId="{639F4974-A62C-43B0-B629-FF03841E7B8A}" type="presParOf" srcId="{3C987CBD-414D-4642-939E-7E2EF89D32FC}" destId="{5B999059-29FD-4383-A961-6C2217BFF220}" srcOrd="7" destOrd="0" presId="urn:microsoft.com/office/officeart/2018/5/layout/IconCircleLabelList"/>
    <dgm:cxn modelId="{32314F85-795A-4B03-95D3-F4E5EB95C551}" type="presParOf" srcId="{3C987CBD-414D-4642-939E-7E2EF89D32FC}" destId="{EDCEDF34-45D0-4781-B24C-1571FBC26023}" srcOrd="8" destOrd="0" presId="urn:microsoft.com/office/officeart/2018/5/layout/IconCircleLabelList"/>
    <dgm:cxn modelId="{99EC200A-92D1-42D2-BCD5-237EEBE6073A}" type="presParOf" srcId="{EDCEDF34-45D0-4781-B24C-1571FBC26023}" destId="{80FF4250-3767-45F0-9471-8A3DB1FE0C33}" srcOrd="0" destOrd="0" presId="urn:microsoft.com/office/officeart/2018/5/layout/IconCircleLabelList"/>
    <dgm:cxn modelId="{AAD218A2-C753-4DB8-833F-A107E386DC84}" type="presParOf" srcId="{EDCEDF34-45D0-4781-B24C-1571FBC26023}" destId="{A98C3720-94BF-4517-9DC0-108D537D5704}" srcOrd="1" destOrd="0" presId="urn:microsoft.com/office/officeart/2018/5/layout/IconCircleLabelList"/>
    <dgm:cxn modelId="{23FF9545-9AFC-4DC7-9E3F-728D26ABB679}" type="presParOf" srcId="{EDCEDF34-45D0-4781-B24C-1571FBC26023}" destId="{38F36A3F-589A-416A-870B-31F1CD75CFBD}" srcOrd="2" destOrd="0" presId="urn:microsoft.com/office/officeart/2018/5/layout/IconCircleLabelList"/>
    <dgm:cxn modelId="{8B29CADF-BC2F-4A05-B387-B7AC94DCBA43}" type="presParOf" srcId="{EDCEDF34-45D0-4781-B24C-1571FBC26023}" destId="{48461030-10EC-46D4-8253-2D0AD0C51CC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CFE7D4-7479-413E-8F7E-9A742A29D916}"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3AB19500-7798-42CB-B8BF-C1D3E6B6F1DD}">
      <dgm:prSet/>
      <dgm:spPr/>
      <dgm:t>
        <a:bodyPr/>
        <a:lstStyle/>
        <a:p>
          <a:r>
            <a:rPr lang="en-US"/>
            <a:t>Easy to Make</a:t>
          </a:r>
        </a:p>
      </dgm:t>
    </dgm:pt>
    <dgm:pt modelId="{2D8EA682-A326-4A40-88BD-1D6FDAA2A3E6}" type="parTrans" cxnId="{D3A84326-7B3C-40B1-AF36-B74C3B1E966C}">
      <dgm:prSet/>
      <dgm:spPr/>
      <dgm:t>
        <a:bodyPr/>
        <a:lstStyle/>
        <a:p>
          <a:endParaRPr lang="en-US"/>
        </a:p>
      </dgm:t>
    </dgm:pt>
    <dgm:pt modelId="{E20C9627-25EF-4F6F-9829-F0E3DAA86C45}" type="sibTrans" cxnId="{D3A84326-7B3C-40B1-AF36-B74C3B1E966C}">
      <dgm:prSet/>
      <dgm:spPr/>
      <dgm:t>
        <a:bodyPr/>
        <a:lstStyle/>
        <a:p>
          <a:endParaRPr lang="en-US"/>
        </a:p>
      </dgm:t>
    </dgm:pt>
    <dgm:pt modelId="{E0245444-CBE9-4B02-A046-BF188FD77813}">
      <dgm:prSet/>
      <dgm:spPr/>
      <dgm:t>
        <a:bodyPr/>
        <a:lstStyle/>
        <a:p>
          <a:r>
            <a:rPr lang="en-US"/>
            <a:t>Raises the Jack Height.</a:t>
          </a:r>
        </a:p>
      </dgm:t>
    </dgm:pt>
    <dgm:pt modelId="{2D82B5E7-D075-47A4-89EC-0CAFDCC5108F}" type="parTrans" cxnId="{19313F1F-43E6-498A-83AF-BC43D2B1DF57}">
      <dgm:prSet/>
      <dgm:spPr/>
      <dgm:t>
        <a:bodyPr/>
        <a:lstStyle/>
        <a:p>
          <a:endParaRPr lang="en-US"/>
        </a:p>
      </dgm:t>
    </dgm:pt>
    <dgm:pt modelId="{8608B035-D9CD-47F1-8A9C-C3E369DDE879}" type="sibTrans" cxnId="{19313F1F-43E6-498A-83AF-BC43D2B1DF57}">
      <dgm:prSet/>
      <dgm:spPr/>
      <dgm:t>
        <a:bodyPr/>
        <a:lstStyle/>
        <a:p>
          <a:endParaRPr lang="en-US"/>
        </a:p>
      </dgm:t>
    </dgm:pt>
    <dgm:pt modelId="{15C434BA-3FEC-4E7C-B96C-186B686026DB}">
      <dgm:prSet/>
      <dgm:spPr/>
      <dgm:t>
        <a:bodyPr/>
        <a:lstStyle/>
        <a:p>
          <a:r>
            <a:rPr lang="en-US"/>
            <a:t>Increases the Jack Footprint for Sandy Soil.</a:t>
          </a:r>
        </a:p>
      </dgm:t>
    </dgm:pt>
    <dgm:pt modelId="{7396304E-5222-4791-9A2E-2B6E7B9214A3}" type="parTrans" cxnId="{8C4B3FFB-BE5F-40F8-9CE1-C4750189BFE2}">
      <dgm:prSet/>
      <dgm:spPr/>
      <dgm:t>
        <a:bodyPr/>
        <a:lstStyle/>
        <a:p>
          <a:endParaRPr lang="en-US"/>
        </a:p>
      </dgm:t>
    </dgm:pt>
    <dgm:pt modelId="{27F65BD1-7441-4865-B529-78843D21E6ED}" type="sibTrans" cxnId="{8C4B3FFB-BE5F-40F8-9CE1-C4750189BFE2}">
      <dgm:prSet/>
      <dgm:spPr/>
      <dgm:t>
        <a:bodyPr/>
        <a:lstStyle/>
        <a:p>
          <a:endParaRPr lang="en-US"/>
        </a:p>
      </dgm:t>
    </dgm:pt>
    <dgm:pt modelId="{D1480E24-E459-40C0-9AC6-663C81E7E071}">
      <dgm:prSet/>
      <dgm:spPr/>
      <dgm:t>
        <a:bodyPr/>
        <a:lstStyle/>
        <a:p>
          <a:r>
            <a:rPr lang="en-US"/>
            <a:t>Use a Shovel to Clean Out Rocks, Debris Before Use.</a:t>
          </a:r>
        </a:p>
      </dgm:t>
    </dgm:pt>
    <dgm:pt modelId="{64BE8C57-CD7A-412B-A03B-010408524AD3}" type="parTrans" cxnId="{A24D8329-921A-483B-9E61-1F9A0F573B2C}">
      <dgm:prSet/>
      <dgm:spPr/>
      <dgm:t>
        <a:bodyPr/>
        <a:lstStyle/>
        <a:p>
          <a:endParaRPr lang="en-US"/>
        </a:p>
      </dgm:t>
    </dgm:pt>
    <dgm:pt modelId="{7CF610EB-653E-4707-91FC-65C5557DF51D}" type="sibTrans" cxnId="{A24D8329-921A-483B-9E61-1F9A0F573B2C}">
      <dgm:prSet/>
      <dgm:spPr/>
      <dgm:t>
        <a:bodyPr/>
        <a:lstStyle/>
        <a:p>
          <a:endParaRPr lang="en-US"/>
        </a:p>
      </dgm:t>
    </dgm:pt>
    <dgm:pt modelId="{6CBEC5F6-2D33-46F5-810D-AE61C483EFCA}" type="pres">
      <dgm:prSet presAssocID="{45CFE7D4-7479-413E-8F7E-9A742A29D916}" presName="linear" presStyleCnt="0">
        <dgm:presLayoutVars>
          <dgm:animLvl val="lvl"/>
          <dgm:resizeHandles val="exact"/>
        </dgm:presLayoutVars>
      </dgm:prSet>
      <dgm:spPr/>
    </dgm:pt>
    <dgm:pt modelId="{617E37DB-7F75-4AA3-B696-85628A049500}" type="pres">
      <dgm:prSet presAssocID="{3AB19500-7798-42CB-B8BF-C1D3E6B6F1DD}" presName="parentText" presStyleLbl="node1" presStyleIdx="0" presStyleCnt="4">
        <dgm:presLayoutVars>
          <dgm:chMax val="0"/>
          <dgm:bulletEnabled val="1"/>
        </dgm:presLayoutVars>
      </dgm:prSet>
      <dgm:spPr/>
    </dgm:pt>
    <dgm:pt modelId="{65C8F958-DE37-4E4A-AAAD-545F61B76B6D}" type="pres">
      <dgm:prSet presAssocID="{E20C9627-25EF-4F6F-9829-F0E3DAA86C45}" presName="spacer" presStyleCnt="0"/>
      <dgm:spPr/>
    </dgm:pt>
    <dgm:pt modelId="{A70BF03E-E0B2-4727-90D7-ECA93F93BBB7}" type="pres">
      <dgm:prSet presAssocID="{E0245444-CBE9-4B02-A046-BF188FD77813}" presName="parentText" presStyleLbl="node1" presStyleIdx="1" presStyleCnt="4">
        <dgm:presLayoutVars>
          <dgm:chMax val="0"/>
          <dgm:bulletEnabled val="1"/>
        </dgm:presLayoutVars>
      </dgm:prSet>
      <dgm:spPr/>
    </dgm:pt>
    <dgm:pt modelId="{8BB26176-6C62-4B24-B498-53FB31DF306F}" type="pres">
      <dgm:prSet presAssocID="{8608B035-D9CD-47F1-8A9C-C3E369DDE879}" presName="spacer" presStyleCnt="0"/>
      <dgm:spPr/>
    </dgm:pt>
    <dgm:pt modelId="{75ABEA09-B9B5-4A19-AA74-9A3C04C40650}" type="pres">
      <dgm:prSet presAssocID="{15C434BA-3FEC-4E7C-B96C-186B686026DB}" presName="parentText" presStyleLbl="node1" presStyleIdx="2" presStyleCnt="4">
        <dgm:presLayoutVars>
          <dgm:chMax val="0"/>
          <dgm:bulletEnabled val="1"/>
        </dgm:presLayoutVars>
      </dgm:prSet>
      <dgm:spPr/>
    </dgm:pt>
    <dgm:pt modelId="{35C7167B-88DE-4646-95CE-28FAEA242416}" type="pres">
      <dgm:prSet presAssocID="{27F65BD1-7441-4865-B529-78843D21E6ED}" presName="spacer" presStyleCnt="0"/>
      <dgm:spPr/>
    </dgm:pt>
    <dgm:pt modelId="{4E2341D9-BB4E-47E1-BCAE-B1464B03A7E1}" type="pres">
      <dgm:prSet presAssocID="{D1480E24-E459-40C0-9AC6-663C81E7E071}" presName="parentText" presStyleLbl="node1" presStyleIdx="3" presStyleCnt="4">
        <dgm:presLayoutVars>
          <dgm:chMax val="0"/>
          <dgm:bulletEnabled val="1"/>
        </dgm:presLayoutVars>
      </dgm:prSet>
      <dgm:spPr/>
    </dgm:pt>
  </dgm:ptLst>
  <dgm:cxnLst>
    <dgm:cxn modelId="{19313F1F-43E6-498A-83AF-BC43D2B1DF57}" srcId="{45CFE7D4-7479-413E-8F7E-9A742A29D916}" destId="{E0245444-CBE9-4B02-A046-BF188FD77813}" srcOrd="1" destOrd="0" parTransId="{2D82B5E7-D075-47A4-89EC-0CAFDCC5108F}" sibTransId="{8608B035-D9CD-47F1-8A9C-C3E369DDE879}"/>
    <dgm:cxn modelId="{D3A84326-7B3C-40B1-AF36-B74C3B1E966C}" srcId="{45CFE7D4-7479-413E-8F7E-9A742A29D916}" destId="{3AB19500-7798-42CB-B8BF-C1D3E6B6F1DD}" srcOrd="0" destOrd="0" parTransId="{2D8EA682-A326-4A40-88BD-1D6FDAA2A3E6}" sibTransId="{E20C9627-25EF-4F6F-9829-F0E3DAA86C45}"/>
    <dgm:cxn modelId="{A24D8329-921A-483B-9E61-1F9A0F573B2C}" srcId="{45CFE7D4-7479-413E-8F7E-9A742A29D916}" destId="{D1480E24-E459-40C0-9AC6-663C81E7E071}" srcOrd="3" destOrd="0" parTransId="{64BE8C57-CD7A-412B-A03B-010408524AD3}" sibTransId="{7CF610EB-653E-4707-91FC-65C5557DF51D}"/>
    <dgm:cxn modelId="{06D6C864-0ACD-4D1B-BFD3-2B5CCD80A0E8}" type="presOf" srcId="{E0245444-CBE9-4B02-A046-BF188FD77813}" destId="{A70BF03E-E0B2-4727-90D7-ECA93F93BBB7}" srcOrd="0" destOrd="0" presId="urn:microsoft.com/office/officeart/2005/8/layout/vList2"/>
    <dgm:cxn modelId="{C80BBD57-F0FE-4403-B247-4607A907CECD}" type="presOf" srcId="{15C434BA-3FEC-4E7C-B96C-186B686026DB}" destId="{75ABEA09-B9B5-4A19-AA74-9A3C04C40650}" srcOrd="0" destOrd="0" presId="urn:microsoft.com/office/officeart/2005/8/layout/vList2"/>
    <dgm:cxn modelId="{C6E66684-4391-432A-9675-8F750F274E21}" type="presOf" srcId="{3AB19500-7798-42CB-B8BF-C1D3E6B6F1DD}" destId="{617E37DB-7F75-4AA3-B696-85628A049500}" srcOrd="0" destOrd="0" presId="urn:microsoft.com/office/officeart/2005/8/layout/vList2"/>
    <dgm:cxn modelId="{C2FE7AAC-7618-4BEF-A588-5F67D008BB41}" type="presOf" srcId="{D1480E24-E459-40C0-9AC6-663C81E7E071}" destId="{4E2341D9-BB4E-47E1-BCAE-B1464B03A7E1}" srcOrd="0" destOrd="0" presId="urn:microsoft.com/office/officeart/2005/8/layout/vList2"/>
    <dgm:cxn modelId="{898F8DAE-916F-4187-82C3-BA030658FFF1}" type="presOf" srcId="{45CFE7D4-7479-413E-8F7E-9A742A29D916}" destId="{6CBEC5F6-2D33-46F5-810D-AE61C483EFCA}" srcOrd="0" destOrd="0" presId="urn:microsoft.com/office/officeart/2005/8/layout/vList2"/>
    <dgm:cxn modelId="{8C4B3FFB-BE5F-40F8-9CE1-C4750189BFE2}" srcId="{45CFE7D4-7479-413E-8F7E-9A742A29D916}" destId="{15C434BA-3FEC-4E7C-B96C-186B686026DB}" srcOrd="2" destOrd="0" parTransId="{7396304E-5222-4791-9A2E-2B6E7B9214A3}" sibTransId="{27F65BD1-7441-4865-B529-78843D21E6ED}"/>
    <dgm:cxn modelId="{6DA59B0C-CE7F-4B54-AFB8-5DE6CB142E4A}" type="presParOf" srcId="{6CBEC5F6-2D33-46F5-810D-AE61C483EFCA}" destId="{617E37DB-7F75-4AA3-B696-85628A049500}" srcOrd="0" destOrd="0" presId="urn:microsoft.com/office/officeart/2005/8/layout/vList2"/>
    <dgm:cxn modelId="{34CFBCD2-8D8B-4135-99B3-96D1FA4DBC90}" type="presParOf" srcId="{6CBEC5F6-2D33-46F5-810D-AE61C483EFCA}" destId="{65C8F958-DE37-4E4A-AAAD-545F61B76B6D}" srcOrd="1" destOrd="0" presId="urn:microsoft.com/office/officeart/2005/8/layout/vList2"/>
    <dgm:cxn modelId="{69219DEC-6EF3-47CD-9BBE-A4445202706B}" type="presParOf" srcId="{6CBEC5F6-2D33-46F5-810D-AE61C483EFCA}" destId="{A70BF03E-E0B2-4727-90D7-ECA93F93BBB7}" srcOrd="2" destOrd="0" presId="urn:microsoft.com/office/officeart/2005/8/layout/vList2"/>
    <dgm:cxn modelId="{819CAF16-D34C-4BDE-AD67-4B4FB7702E1F}" type="presParOf" srcId="{6CBEC5F6-2D33-46F5-810D-AE61C483EFCA}" destId="{8BB26176-6C62-4B24-B498-53FB31DF306F}" srcOrd="3" destOrd="0" presId="urn:microsoft.com/office/officeart/2005/8/layout/vList2"/>
    <dgm:cxn modelId="{590A4650-AC2E-407B-95A3-69A04878033B}" type="presParOf" srcId="{6CBEC5F6-2D33-46F5-810D-AE61C483EFCA}" destId="{75ABEA09-B9B5-4A19-AA74-9A3C04C40650}" srcOrd="4" destOrd="0" presId="urn:microsoft.com/office/officeart/2005/8/layout/vList2"/>
    <dgm:cxn modelId="{55A7E454-CA64-458E-B606-88AEB76743E3}" type="presParOf" srcId="{6CBEC5F6-2D33-46F5-810D-AE61C483EFCA}" destId="{35C7167B-88DE-4646-95CE-28FAEA242416}" srcOrd="5" destOrd="0" presId="urn:microsoft.com/office/officeart/2005/8/layout/vList2"/>
    <dgm:cxn modelId="{CDEF6392-11BD-419A-9C1E-7360708285D2}" type="presParOf" srcId="{6CBEC5F6-2D33-46F5-810D-AE61C483EFCA}" destId="{4E2341D9-BB4E-47E1-BCAE-B1464B03A7E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C5B9E0-BFDE-4FEC-AD7B-22ACDAC8ADC5}" type="doc">
      <dgm:prSet loTypeId="urn:microsoft.com/office/officeart/2018/2/layout/IconVerticalSolidList" loCatId="icon" qsTypeId="urn:microsoft.com/office/officeart/2005/8/quickstyle/simple4" qsCatId="simple" csTypeId="urn:microsoft.com/office/officeart/2005/8/colors/accent0_3" csCatId="mainScheme" phldr="1"/>
      <dgm:spPr/>
      <dgm:t>
        <a:bodyPr/>
        <a:lstStyle/>
        <a:p>
          <a:endParaRPr lang="en-US"/>
        </a:p>
      </dgm:t>
    </dgm:pt>
    <dgm:pt modelId="{E82972E8-BFE7-4A14-977D-7FA3A843C837}">
      <dgm:prSet/>
      <dgm:spPr/>
      <dgm:t>
        <a:bodyPr/>
        <a:lstStyle/>
        <a:p>
          <a:pPr>
            <a:lnSpc>
              <a:spcPct val="100000"/>
            </a:lnSpc>
          </a:pPr>
          <a:r>
            <a:rPr lang="en-US" baseline="0"/>
            <a:t>All BLM 600-class vehicles more than 14,000 </a:t>
          </a:r>
          <a:r>
            <a:rPr lang="en-US" baseline="0" err="1"/>
            <a:t>lb</a:t>
          </a:r>
          <a:r>
            <a:rPr lang="en-US" baseline="0"/>
            <a:t> GVWR are required to periodically collect vehicle fluid samples.</a:t>
          </a:r>
          <a:endParaRPr lang="en-US"/>
        </a:p>
      </dgm:t>
      <dgm:extLst>
        <a:ext uri="{E40237B7-FDA0-4F09-8148-C483321AD2D9}">
          <dgm14:cNvPr xmlns:dgm14="http://schemas.microsoft.com/office/drawing/2010/diagram" id="0" name="" descr="All BLM 600-class vehicles more than 14,000 lb GVWR are required to periodically collect vehicle fluid samples.&#10;"/>
        </a:ext>
      </dgm:extLst>
    </dgm:pt>
    <dgm:pt modelId="{34EDC6BF-1899-4202-9754-DCF2BD6F27A3}" type="parTrans" cxnId="{493173FC-C99A-44BF-89E8-EC20E5DE185A}">
      <dgm:prSet/>
      <dgm:spPr/>
      <dgm:t>
        <a:bodyPr/>
        <a:lstStyle/>
        <a:p>
          <a:endParaRPr lang="en-US"/>
        </a:p>
      </dgm:t>
    </dgm:pt>
    <dgm:pt modelId="{3A3DFF3A-3F0F-4D87-9E96-EA3CCADDC24E}" type="sibTrans" cxnId="{493173FC-C99A-44BF-89E8-EC20E5DE185A}">
      <dgm:prSet/>
      <dgm:spPr/>
      <dgm:t>
        <a:bodyPr/>
        <a:lstStyle/>
        <a:p>
          <a:pPr>
            <a:lnSpc>
              <a:spcPct val="100000"/>
            </a:lnSpc>
          </a:pPr>
          <a:endParaRPr lang="en-US"/>
        </a:p>
      </dgm:t>
    </dgm:pt>
    <dgm:pt modelId="{3A6E0014-23A0-44B1-899C-BE5BF7559B6B}">
      <dgm:prSet/>
      <dgm:spPr/>
      <dgm:t>
        <a:bodyPr/>
        <a:lstStyle/>
        <a:p>
          <a:pPr>
            <a:lnSpc>
              <a:spcPct val="100000"/>
            </a:lnSpc>
          </a:pPr>
          <a:r>
            <a:rPr lang="en-US" baseline="0"/>
            <a:t>Fluids are collected w/annual inspection and any subsequent service per manufacturer’s severe duty cycles</a:t>
          </a:r>
          <a:endParaRPr lang="en-US"/>
        </a:p>
      </dgm:t>
      <dgm:extLst>
        <a:ext uri="{E40237B7-FDA0-4F09-8148-C483321AD2D9}">
          <dgm14:cNvPr xmlns:dgm14="http://schemas.microsoft.com/office/drawing/2010/diagram" id="0" name="" descr="Fluids are collected w/annual inspection and any subsequent service per manufacturer’s severe duty cycles&#10;"/>
        </a:ext>
      </dgm:extLst>
    </dgm:pt>
    <dgm:pt modelId="{2977F832-3323-4E82-9864-91CC3F569F8D}" type="parTrans" cxnId="{E5B009DF-5DFB-47B8-A92B-996E8AEE5106}">
      <dgm:prSet/>
      <dgm:spPr/>
      <dgm:t>
        <a:bodyPr/>
        <a:lstStyle/>
        <a:p>
          <a:endParaRPr lang="en-US"/>
        </a:p>
      </dgm:t>
    </dgm:pt>
    <dgm:pt modelId="{C3DFFA52-5041-4A7A-A5C8-8319E599C64C}" type="sibTrans" cxnId="{E5B009DF-5DFB-47B8-A92B-996E8AEE5106}">
      <dgm:prSet/>
      <dgm:spPr/>
      <dgm:t>
        <a:bodyPr/>
        <a:lstStyle/>
        <a:p>
          <a:pPr>
            <a:lnSpc>
              <a:spcPct val="100000"/>
            </a:lnSpc>
          </a:pPr>
          <a:endParaRPr lang="en-US"/>
        </a:p>
      </dgm:t>
    </dgm:pt>
    <dgm:pt modelId="{0DE14E69-D006-43E2-AF77-0A1565162C2E}">
      <dgm:prSet/>
      <dgm:spPr/>
      <dgm:t>
        <a:bodyPr/>
        <a:lstStyle/>
        <a:p>
          <a:pPr>
            <a:lnSpc>
              <a:spcPct val="100000"/>
            </a:lnSpc>
          </a:pPr>
          <a:r>
            <a:rPr lang="en-US" baseline="0"/>
            <a:t>Kits obtained through </a:t>
          </a:r>
          <a:r>
            <a:rPr lang="en-US" baseline="0" err="1"/>
            <a:t>Tribologik</a:t>
          </a:r>
          <a:r>
            <a:rPr lang="en-US" baseline="0"/>
            <a:t> Labs at no charge. Other vendors/programs may be utilized w/NFEP Program Manager approval.</a:t>
          </a:r>
          <a:endParaRPr lang="en-US"/>
        </a:p>
      </dgm:t>
      <dgm:extLst>
        <a:ext uri="{E40237B7-FDA0-4F09-8148-C483321AD2D9}">
          <dgm14:cNvPr xmlns:dgm14="http://schemas.microsoft.com/office/drawing/2010/diagram" id="0" name="" descr="Kits obtained through Tribologik Labs at no charge. Other vendors/programs may be utilized w/NFEP Program Manager approval.&#10;"/>
        </a:ext>
      </dgm:extLst>
    </dgm:pt>
    <dgm:pt modelId="{838EAB6D-330D-43AD-A4F8-4AAEC5290886}" type="parTrans" cxnId="{7A56B389-842D-4A6B-88FA-1B159D281C58}">
      <dgm:prSet/>
      <dgm:spPr/>
      <dgm:t>
        <a:bodyPr/>
        <a:lstStyle/>
        <a:p>
          <a:endParaRPr lang="en-US"/>
        </a:p>
      </dgm:t>
    </dgm:pt>
    <dgm:pt modelId="{10237C17-D68E-476F-9AAE-3EB951A5FCE3}" type="sibTrans" cxnId="{7A56B389-842D-4A6B-88FA-1B159D281C58}">
      <dgm:prSet/>
      <dgm:spPr/>
      <dgm:t>
        <a:bodyPr/>
        <a:lstStyle/>
        <a:p>
          <a:pPr>
            <a:lnSpc>
              <a:spcPct val="100000"/>
            </a:lnSpc>
          </a:pPr>
          <a:endParaRPr lang="en-US"/>
        </a:p>
      </dgm:t>
    </dgm:pt>
    <dgm:pt modelId="{306F9C82-8780-414B-B4E0-27E1D4F7216D}">
      <dgm:prSet/>
      <dgm:spPr/>
      <dgm:t>
        <a:bodyPr/>
        <a:lstStyle/>
        <a:p>
          <a:pPr>
            <a:lnSpc>
              <a:spcPct val="100000"/>
            </a:lnSpc>
          </a:pPr>
          <a:r>
            <a:rPr lang="en-US" baseline="0"/>
            <a:t>Document sampling results in FEMPR.</a:t>
          </a:r>
          <a:endParaRPr lang="en-US"/>
        </a:p>
      </dgm:t>
      <dgm:extLst>
        <a:ext uri="{E40237B7-FDA0-4F09-8148-C483321AD2D9}">
          <dgm14:cNvPr xmlns:dgm14="http://schemas.microsoft.com/office/drawing/2010/diagram" id="0" name="" descr="Document sampling results in FEMPR.&#10;"/>
        </a:ext>
      </dgm:extLst>
    </dgm:pt>
    <dgm:pt modelId="{1AF94053-FBB0-4BDF-9964-F22CB0EA6DBD}" type="parTrans" cxnId="{9CA0703C-86B5-4531-AC43-50C9783937A1}">
      <dgm:prSet/>
      <dgm:spPr/>
      <dgm:t>
        <a:bodyPr/>
        <a:lstStyle/>
        <a:p>
          <a:endParaRPr lang="en-US"/>
        </a:p>
      </dgm:t>
    </dgm:pt>
    <dgm:pt modelId="{D7ED6475-2E61-433C-A208-AA02CAB27BF8}" type="sibTrans" cxnId="{9CA0703C-86B5-4531-AC43-50C9783937A1}">
      <dgm:prSet/>
      <dgm:spPr/>
      <dgm:t>
        <a:bodyPr/>
        <a:lstStyle/>
        <a:p>
          <a:endParaRPr lang="en-US"/>
        </a:p>
      </dgm:t>
    </dgm:pt>
    <dgm:pt modelId="{6392FC2A-571C-44E5-9912-E29D7D3FE3EF}" type="pres">
      <dgm:prSet presAssocID="{74C5B9E0-BFDE-4FEC-AD7B-22ACDAC8ADC5}" presName="root" presStyleCnt="0">
        <dgm:presLayoutVars>
          <dgm:dir/>
          <dgm:resizeHandles val="exact"/>
        </dgm:presLayoutVars>
      </dgm:prSet>
      <dgm:spPr/>
    </dgm:pt>
    <dgm:pt modelId="{AA49840B-0481-4ADF-90D0-487E19F015C2}" type="pres">
      <dgm:prSet presAssocID="{E82972E8-BFE7-4A14-977D-7FA3A843C837}" presName="compNode" presStyleCnt="0"/>
      <dgm:spPr/>
    </dgm:pt>
    <dgm:pt modelId="{493B91B1-20E2-4FF9-A964-CB10F7BE548C}" type="pres">
      <dgm:prSet presAssocID="{E82972E8-BFE7-4A14-977D-7FA3A843C837}" presName="bgRect" presStyleLbl="bgShp" presStyleIdx="0" presStyleCnt="4" custLinFactNeighborX="-870"/>
      <dgm:spPr/>
    </dgm:pt>
    <dgm:pt modelId="{3304CF8E-7CEA-4D97-8D62-7CFD12EA271C}" type="pres">
      <dgm:prSet presAssocID="{E82972E8-BFE7-4A14-977D-7FA3A843C837}"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D6B909F0-B34E-4E8A-A1D2-A1F5279B9541}" type="pres">
      <dgm:prSet presAssocID="{E82972E8-BFE7-4A14-977D-7FA3A843C837}" presName="spaceRect" presStyleCnt="0"/>
      <dgm:spPr/>
    </dgm:pt>
    <dgm:pt modelId="{738AB882-62E7-4FB4-A34B-11F58FF6E069}" type="pres">
      <dgm:prSet presAssocID="{E82972E8-BFE7-4A14-977D-7FA3A843C837}" presName="parTx" presStyleLbl="revTx" presStyleIdx="0" presStyleCnt="4">
        <dgm:presLayoutVars>
          <dgm:chMax val="0"/>
          <dgm:chPref val="0"/>
        </dgm:presLayoutVars>
      </dgm:prSet>
      <dgm:spPr/>
    </dgm:pt>
    <dgm:pt modelId="{E5EEBD4C-6450-4F95-9A4B-CF106F113C07}" type="pres">
      <dgm:prSet presAssocID="{3A3DFF3A-3F0F-4D87-9E96-EA3CCADDC24E}" presName="sibTrans" presStyleCnt="0"/>
      <dgm:spPr/>
    </dgm:pt>
    <dgm:pt modelId="{F7903BE6-090C-4F9B-889F-0F0A5FF155ED}" type="pres">
      <dgm:prSet presAssocID="{3A6E0014-23A0-44B1-899C-BE5BF7559B6B}" presName="compNode" presStyleCnt="0"/>
      <dgm:spPr/>
    </dgm:pt>
    <dgm:pt modelId="{4DD69F88-1297-42CA-89E3-BC5A0685E7CB}" type="pres">
      <dgm:prSet presAssocID="{3A6E0014-23A0-44B1-899C-BE5BF7559B6B}" presName="bgRect" presStyleLbl="bgShp" presStyleIdx="1" presStyleCnt="4"/>
      <dgm:spPr/>
    </dgm:pt>
    <dgm:pt modelId="{B7B9A792-6D8B-4B94-A3D9-B06234153940}" type="pres">
      <dgm:prSet presAssocID="{3A6E0014-23A0-44B1-899C-BE5BF7559B6B}"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E70601B7-53AB-426D-BC9C-FFD36B25237F}" type="pres">
      <dgm:prSet presAssocID="{3A6E0014-23A0-44B1-899C-BE5BF7559B6B}" presName="spaceRect" presStyleCnt="0"/>
      <dgm:spPr/>
    </dgm:pt>
    <dgm:pt modelId="{F1244E07-5FD0-4EE3-9F46-BD813B64CFC7}" type="pres">
      <dgm:prSet presAssocID="{3A6E0014-23A0-44B1-899C-BE5BF7559B6B}" presName="parTx" presStyleLbl="revTx" presStyleIdx="1" presStyleCnt="4">
        <dgm:presLayoutVars>
          <dgm:chMax val="0"/>
          <dgm:chPref val="0"/>
        </dgm:presLayoutVars>
      </dgm:prSet>
      <dgm:spPr/>
    </dgm:pt>
    <dgm:pt modelId="{06D4A088-C6E3-4C25-B502-6418C47B4A45}" type="pres">
      <dgm:prSet presAssocID="{C3DFFA52-5041-4A7A-A5C8-8319E599C64C}" presName="sibTrans" presStyleCnt="0"/>
      <dgm:spPr/>
    </dgm:pt>
    <dgm:pt modelId="{9DD92B2F-05A5-4DA9-8AD0-110969C45D22}" type="pres">
      <dgm:prSet presAssocID="{0DE14E69-D006-43E2-AF77-0A1565162C2E}" presName="compNode" presStyleCnt="0"/>
      <dgm:spPr/>
    </dgm:pt>
    <dgm:pt modelId="{911FB136-7231-4A4F-9288-155217376C13}" type="pres">
      <dgm:prSet presAssocID="{0DE14E69-D006-43E2-AF77-0A1565162C2E}" presName="bgRect" presStyleLbl="bgShp" presStyleIdx="2" presStyleCnt="4"/>
      <dgm:spPr/>
    </dgm:pt>
    <dgm:pt modelId="{2BB51DFC-8EFC-4EAB-B57D-571CC4FBF5FB}" type="pres">
      <dgm:prSet presAssocID="{0DE14E69-D006-43E2-AF77-0A1565162C2E}"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ientist"/>
        </a:ext>
      </dgm:extLst>
    </dgm:pt>
    <dgm:pt modelId="{561A831D-B0B8-48E6-98FA-348D04CBB6CA}" type="pres">
      <dgm:prSet presAssocID="{0DE14E69-D006-43E2-AF77-0A1565162C2E}" presName="spaceRect" presStyleCnt="0"/>
      <dgm:spPr/>
    </dgm:pt>
    <dgm:pt modelId="{4C448B46-F49A-4EF4-A670-5250E4D12FD8}" type="pres">
      <dgm:prSet presAssocID="{0DE14E69-D006-43E2-AF77-0A1565162C2E}" presName="parTx" presStyleLbl="revTx" presStyleIdx="2" presStyleCnt="4">
        <dgm:presLayoutVars>
          <dgm:chMax val="0"/>
          <dgm:chPref val="0"/>
        </dgm:presLayoutVars>
      </dgm:prSet>
      <dgm:spPr/>
    </dgm:pt>
    <dgm:pt modelId="{1478F796-628C-4E1D-81EC-83149462251A}" type="pres">
      <dgm:prSet presAssocID="{10237C17-D68E-476F-9AAE-3EB951A5FCE3}" presName="sibTrans" presStyleCnt="0"/>
      <dgm:spPr/>
    </dgm:pt>
    <dgm:pt modelId="{9A2D5255-D32E-424C-B34D-B1B6C73F3E7F}" type="pres">
      <dgm:prSet presAssocID="{306F9C82-8780-414B-B4E0-27E1D4F7216D}" presName="compNode" presStyleCnt="0"/>
      <dgm:spPr/>
    </dgm:pt>
    <dgm:pt modelId="{3D8E776A-C48B-4299-8043-1F6B36FB620B}" type="pres">
      <dgm:prSet presAssocID="{306F9C82-8780-414B-B4E0-27E1D4F7216D}" presName="bgRect" presStyleLbl="bgShp" presStyleIdx="3" presStyleCnt="4"/>
      <dgm:spPr/>
    </dgm:pt>
    <dgm:pt modelId="{C765B838-3014-4FDB-8E0F-126F09AE9509}" type="pres">
      <dgm:prSet presAssocID="{306F9C82-8780-414B-B4E0-27E1D4F7216D}"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1EE1CB5F-1745-4A50-8EBC-10E63810678C}" type="pres">
      <dgm:prSet presAssocID="{306F9C82-8780-414B-B4E0-27E1D4F7216D}" presName="spaceRect" presStyleCnt="0"/>
      <dgm:spPr/>
    </dgm:pt>
    <dgm:pt modelId="{8FB55C59-41AC-4A94-B99B-0AE27DDC6030}" type="pres">
      <dgm:prSet presAssocID="{306F9C82-8780-414B-B4E0-27E1D4F7216D}" presName="parTx" presStyleLbl="revTx" presStyleIdx="3" presStyleCnt="4">
        <dgm:presLayoutVars>
          <dgm:chMax val="0"/>
          <dgm:chPref val="0"/>
        </dgm:presLayoutVars>
      </dgm:prSet>
      <dgm:spPr/>
    </dgm:pt>
  </dgm:ptLst>
  <dgm:cxnLst>
    <dgm:cxn modelId="{C2F34115-A73A-4D3A-9722-DD2AB0D08D4F}" type="presOf" srcId="{3A6E0014-23A0-44B1-899C-BE5BF7559B6B}" destId="{F1244E07-5FD0-4EE3-9F46-BD813B64CFC7}" srcOrd="0" destOrd="0" presId="urn:microsoft.com/office/officeart/2018/2/layout/IconVerticalSolidList"/>
    <dgm:cxn modelId="{098DBF27-6156-48F0-97F9-C788C0353B3C}" type="presOf" srcId="{74C5B9E0-BFDE-4FEC-AD7B-22ACDAC8ADC5}" destId="{6392FC2A-571C-44E5-9912-E29D7D3FE3EF}" srcOrd="0" destOrd="0" presId="urn:microsoft.com/office/officeart/2018/2/layout/IconVerticalSolidList"/>
    <dgm:cxn modelId="{9CA0703C-86B5-4531-AC43-50C9783937A1}" srcId="{74C5B9E0-BFDE-4FEC-AD7B-22ACDAC8ADC5}" destId="{306F9C82-8780-414B-B4E0-27E1D4F7216D}" srcOrd="3" destOrd="0" parTransId="{1AF94053-FBB0-4BDF-9964-F22CB0EA6DBD}" sibTransId="{D7ED6475-2E61-433C-A208-AA02CAB27BF8}"/>
    <dgm:cxn modelId="{EE730147-97E6-43AA-AA4F-5064C475C5F0}" type="presOf" srcId="{0DE14E69-D006-43E2-AF77-0A1565162C2E}" destId="{4C448B46-F49A-4EF4-A670-5250E4D12FD8}" srcOrd="0" destOrd="0" presId="urn:microsoft.com/office/officeart/2018/2/layout/IconVerticalSolidList"/>
    <dgm:cxn modelId="{BC1B9874-9662-4891-9CA6-67AF174DE584}" type="presOf" srcId="{E82972E8-BFE7-4A14-977D-7FA3A843C837}" destId="{738AB882-62E7-4FB4-A34B-11F58FF6E069}" srcOrd="0" destOrd="0" presId="urn:microsoft.com/office/officeart/2018/2/layout/IconVerticalSolidList"/>
    <dgm:cxn modelId="{7A56B389-842D-4A6B-88FA-1B159D281C58}" srcId="{74C5B9E0-BFDE-4FEC-AD7B-22ACDAC8ADC5}" destId="{0DE14E69-D006-43E2-AF77-0A1565162C2E}" srcOrd="2" destOrd="0" parTransId="{838EAB6D-330D-43AD-A4F8-4AAEC5290886}" sibTransId="{10237C17-D68E-476F-9AAE-3EB951A5FCE3}"/>
    <dgm:cxn modelId="{E5B009DF-5DFB-47B8-A92B-996E8AEE5106}" srcId="{74C5B9E0-BFDE-4FEC-AD7B-22ACDAC8ADC5}" destId="{3A6E0014-23A0-44B1-899C-BE5BF7559B6B}" srcOrd="1" destOrd="0" parTransId="{2977F832-3323-4E82-9864-91CC3F569F8D}" sibTransId="{C3DFFA52-5041-4A7A-A5C8-8319E599C64C}"/>
    <dgm:cxn modelId="{493173FC-C99A-44BF-89E8-EC20E5DE185A}" srcId="{74C5B9E0-BFDE-4FEC-AD7B-22ACDAC8ADC5}" destId="{E82972E8-BFE7-4A14-977D-7FA3A843C837}" srcOrd="0" destOrd="0" parTransId="{34EDC6BF-1899-4202-9754-DCF2BD6F27A3}" sibTransId="{3A3DFF3A-3F0F-4D87-9E96-EA3CCADDC24E}"/>
    <dgm:cxn modelId="{617F77FE-975D-4CC9-85C8-2FEBF5F19BEE}" type="presOf" srcId="{306F9C82-8780-414B-B4E0-27E1D4F7216D}" destId="{8FB55C59-41AC-4A94-B99B-0AE27DDC6030}" srcOrd="0" destOrd="0" presId="urn:microsoft.com/office/officeart/2018/2/layout/IconVerticalSolidList"/>
    <dgm:cxn modelId="{9B7D0D8B-78A9-49BD-B3EE-4890389D0727}" type="presParOf" srcId="{6392FC2A-571C-44E5-9912-E29D7D3FE3EF}" destId="{AA49840B-0481-4ADF-90D0-487E19F015C2}" srcOrd="0" destOrd="0" presId="urn:microsoft.com/office/officeart/2018/2/layout/IconVerticalSolidList"/>
    <dgm:cxn modelId="{FEB92491-B47E-41F5-B548-0A6EAAEF8E71}" type="presParOf" srcId="{AA49840B-0481-4ADF-90D0-487E19F015C2}" destId="{493B91B1-20E2-4FF9-A964-CB10F7BE548C}" srcOrd="0" destOrd="0" presId="urn:microsoft.com/office/officeart/2018/2/layout/IconVerticalSolidList"/>
    <dgm:cxn modelId="{0767CD5C-88EE-4B47-A0E7-C9FBEB957EB9}" type="presParOf" srcId="{AA49840B-0481-4ADF-90D0-487E19F015C2}" destId="{3304CF8E-7CEA-4D97-8D62-7CFD12EA271C}" srcOrd="1" destOrd="0" presId="urn:microsoft.com/office/officeart/2018/2/layout/IconVerticalSolidList"/>
    <dgm:cxn modelId="{AAE910AF-40A1-4F66-8232-20F3128390DF}" type="presParOf" srcId="{AA49840B-0481-4ADF-90D0-487E19F015C2}" destId="{D6B909F0-B34E-4E8A-A1D2-A1F5279B9541}" srcOrd="2" destOrd="0" presId="urn:microsoft.com/office/officeart/2018/2/layout/IconVerticalSolidList"/>
    <dgm:cxn modelId="{2F187A79-B4A3-4F66-BF82-4684DA305037}" type="presParOf" srcId="{AA49840B-0481-4ADF-90D0-487E19F015C2}" destId="{738AB882-62E7-4FB4-A34B-11F58FF6E069}" srcOrd="3" destOrd="0" presId="urn:microsoft.com/office/officeart/2018/2/layout/IconVerticalSolidList"/>
    <dgm:cxn modelId="{DA34FF19-54DB-41BD-AB33-5AB879E13718}" type="presParOf" srcId="{6392FC2A-571C-44E5-9912-E29D7D3FE3EF}" destId="{E5EEBD4C-6450-4F95-9A4B-CF106F113C07}" srcOrd="1" destOrd="0" presId="urn:microsoft.com/office/officeart/2018/2/layout/IconVerticalSolidList"/>
    <dgm:cxn modelId="{2AAE07BC-0F81-4CF8-A7EE-05C4BE3CEF8D}" type="presParOf" srcId="{6392FC2A-571C-44E5-9912-E29D7D3FE3EF}" destId="{F7903BE6-090C-4F9B-889F-0F0A5FF155ED}" srcOrd="2" destOrd="0" presId="urn:microsoft.com/office/officeart/2018/2/layout/IconVerticalSolidList"/>
    <dgm:cxn modelId="{C4326A98-60C9-49B3-9533-FB6B397CFD75}" type="presParOf" srcId="{F7903BE6-090C-4F9B-889F-0F0A5FF155ED}" destId="{4DD69F88-1297-42CA-89E3-BC5A0685E7CB}" srcOrd="0" destOrd="0" presId="urn:microsoft.com/office/officeart/2018/2/layout/IconVerticalSolidList"/>
    <dgm:cxn modelId="{F08283D4-653A-4CF7-A945-FE57BC36C707}" type="presParOf" srcId="{F7903BE6-090C-4F9B-889F-0F0A5FF155ED}" destId="{B7B9A792-6D8B-4B94-A3D9-B06234153940}" srcOrd="1" destOrd="0" presId="urn:microsoft.com/office/officeart/2018/2/layout/IconVerticalSolidList"/>
    <dgm:cxn modelId="{2CC0C69F-47B7-4D85-9A0E-A98EC43871CB}" type="presParOf" srcId="{F7903BE6-090C-4F9B-889F-0F0A5FF155ED}" destId="{E70601B7-53AB-426D-BC9C-FFD36B25237F}" srcOrd="2" destOrd="0" presId="urn:microsoft.com/office/officeart/2018/2/layout/IconVerticalSolidList"/>
    <dgm:cxn modelId="{543F08C7-E5EC-4130-A00B-75DA7FA27D21}" type="presParOf" srcId="{F7903BE6-090C-4F9B-889F-0F0A5FF155ED}" destId="{F1244E07-5FD0-4EE3-9F46-BD813B64CFC7}" srcOrd="3" destOrd="0" presId="urn:microsoft.com/office/officeart/2018/2/layout/IconVerticalSolidList"/>
    <dgm:cxn modelId="{81BE6EDA-0C1E-49D2-B2AA-68E963655384}" type="presParOf" srcId="{6392FC2A-571C-44E5-9912-E29D7D3FE3EF}" destId="{06D4A088-C6E3-4C25-B502-6418C47B4A45}" srcOrd="3" destOrd="0" presId="urn:microsoft.com/office/officeart/2018/2/layout/IconVerticalSolidList"/>
    <dgm:cxn modelId="{D104B5AA-D008-45E3-9BFC-75415C4E99AC}" type="presParOf" srcId="{6392FC2A-571C-44E5-9912-E29D7D3FE3EF}" destId="{9DD92B2F-05A5-4DA9-8AD0-110969C45D22}" srcOrd="4" destOrd="0" presId="urn:microsoft.com/office/officeart/2018/2/layout/IconVerticalSolidList"/>
    <dgm:cxn modelId="{E699549B-CF1E-4788-BF7B-CA0172A7E931}" type="presParOf" srcId="{9DD92B2F-05A5-4DA9-8AD0-110969C45D22}" destId="{911FB136-7231-4A4F-9288-155217376C13}" srcOrd="0" destOrd="0" presId="urn:microsoft.com/office/officeart/2018/2/layout/IconVerticalSolidList"/>
    <dgm:cxn modelId="{3B848555-E2D9-4DE3-A7C0-8511174BB362}" type="presParOf" srcId="{9DD92B2F-05A5-4DA9-8AD0-110969C45D22}" destId="{2BB51DFC-8EFC-4EAB-B57D-571CC4FBF5FB}" srcOrd="1" destOrd="0" presId="urn:microsoft.com/office/officeart/2018/2/layout/IconVerticalSolidList"/>
    <dgm:cxn modelId="{E6BF6825-66EB-4FC4-8B45-C56183BA37BF}" type="presParOf" srcId="{9DD92B2F-05A5-4DA9-8AD0-110969C45D22}" destId="{561A831D-B0B8-48E6-98FA-348D04CBB6CA}" srcOrd="2" destOrd="0" presId="urn:microsoft.com/office/officeart/2018/2/layout/IconVerticalSolidList"/>
    <dgm:cxn modelId="{D962C466-ECC3-40BB-863A-13BD5201683B}" type="presParOf" srcId="{9DD92B2F-05A5-4DA9-8AD0-110969C45D22}" destId="{4C448B46-F49A-4EF4-A670-5250E4D12FD8}" srcOrd="3" destOrd="0" presId="urn:microsoft.com/office/officeart/2018/2/layout/IconVerticalSolidList"/>
    <dgm:cxn modelId="{BF10E214-224D-4FCB-B4C0-F6F0FDAD0C2A}" type="presParOf" srcId="{6392FC2A-571C-44E5-9912-E29D7D3FE3EF}" destId="{1478F796-628C-4E1D-81EC-83149462251A}" srcOrd="5" destOrd="0" presId="urn:microsoft.com/office/officeart/2018/2/layout/IconVerticalSolidList"/>
    <dgm:cxn modelId="{7E03DC05-D711-4570-BBEB-143093C7AD37}" type="presParOf" srcId="{6392FC2A-571C-44E5-9912-E29D7D3FE3EF}" destId="{9A2D5255-D32E-424C-B34D-B1B6C73F3E7F}" srcOrd="6" destOrd="0" presId="urn:microsoft.com/office/officeart/2018/2/layout/IconVerticalSolidList"/>
    <dgm:cxn modelId="{44207A60-D233-4A2B-A629-D181D5038C64}" type="presParOf" srcId="{9A2D5255-D32E-424C-B34D-B1B6C73F3E7F}" destId="{3D8E776A-C48B-4299-8043-1F6B36FB620B}" srcOrd="0" destOrd="0" presId="urn:microsoft.com/office/officeart/2018/2/layout/IconVerticalSolidList"/>
    <dgm:cxn modelId="{14C4006D-8C98-46C7-BCB0-9B0EE9C72FAF}" type="presParOf" srcId="{9A2D5255-D32E-424C-B34D-B1B6C73F3E7F}" destId="{C765B838-3014-4FDB-8E0F-126F09AE9509}" srcOrd="1" destOrd="0" presId="urn:microsoft.com/office/officeart/2018/2/layout/IconVerticalSolidList"/>
    <dgm:cxn modelId="{8CC6FF68-D3E3-4202-941F-776EB4627F6C}" type="presParOf" srcId="{9A2D5255-D32E-424C-B34D-B1B6C73F3E7F}" destId="{1EE1CB5F-1745-4A50-8EBC-10E63810678C}" srcOrd="2" destOrd="0" presId="urn:microsoft.com/office/officeart/2018/2/layout/IconVerticalSolidList"/>
    <dgm:cxn modelId="{7CD2FB63-43DC-41BE-9B78-8F0307106B06}" type="presParOf" srcId="{9A2D5255-D32E-424C-B34D-B1B6C73F3E7F}" destId="{8FB55C59-41AC-4A94-B99B-0AE27DDC603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82EF04-AEF6-44DA-98E1-5B83EA9C511A}" type="doc">
      <dgm:prSet loTypeId="urn:microsoft.com/office/officeart/2005/8/layout/hierarchy1" loCatId="hierarchy" qsTypeId="urn:microsoft.com/office/officeart/2005/8/quickstyle/3d4" qsCatId="3D" csTypeId="urn:microsoft.com/office/officeart/2005/8/colors/accent0_1" csCatId="mainScheme" phldr="1"/>
      <dgm:spPr/>
      <dgm:t>
        <a:bodyPr/>
        <a:lstStyle/>
        <a:p>
          <a:endParaRPr lang="en-US"/>
        </a:p>
      </dgm:t>
    </dgm:pt>
    <dgm:pt modelId="{7CCC7221-9975-4DB3-A83F-01916FCCA89D}">
      <dgm:prSet/>
      <dgm:spPr/>
      <dgm:t>
        <a:bodyPr/>
        <a:lstStyle/>
        <a:p>
          <a:r>
            <a:rPr lang="en-US" baseline="0"/>
            <a:t>Complete all fire engine and post off-road inspections as identified in the </a:t>
          </a:r>
          <a:r>
            <a:rPr lang="en-US" i="1" baseline="0"/>
            <a:t>Fire Equipment Maintenance Procedure Record </a:t>
          </a:r>
          <a:r>
            <a:rPr lang="en-US" baseline="0"/>
            <a:t>(FEMPR). </a:t>
          </a:r>
          <a:endParaRPr lang="en-US"/>
        </a:p>
      </dgm:t>
      <dgm:extLst>
        <a:ext uri="{E40237B7-FDA0-4F09-8148-C483321AD2D9}">
          <dgm14:cNvPr xmlns:dgm14="http://schemas.microsoft.com/office/drawing/2010/diagram" id="0" name="" descr="Complete all fire engine and post off-road inspections as identified in the Fire Equipment Maintenance Procedure Record (FEMPR). &#10;"/>
        </a:ext>
      </dgm:extLst>
    </dgm:pt>
    <dgm:pt modelId="{D0B3B287-607E-416C-A6B9-DA6BB1D61E81}" type="parTrans" cxnId="{CBA79526-DBF6-491A-B779-8D2F3DD0E593}">
      <dgm:prSet/>
      <dgm:spPr/>
      <dgm:t>
        <a:bodyPr/>
        <a:lstStyle/>
        <a:p>
          <a:endParaRPr lang="en-US"/>
        </a:p>
      </dgm:t>
    </dgm:pt>
    <dgm:pt modelId="{1C883C89-7D2B-4439-A6A0-324FFEE5DC3A}" type="sibTrans" cxnId="{CBA79526-DBF6-491A-B779-8D2F3DD0E593}">
      <dgm:prSet/>
      <dgm:spPr/>
      <dgm:t>
        <a:bodyPr/>
        <a:lstStyle/>
        <a:p>
          <a:endParaRPr lang="en-US"/>
        </a:p>
      </dgm:t>
    </dgm:pt>
    <dgm:pt modelId="{1C4D0853-C839-4A84-B310-85F26AD4F99F}">
      <dgm:prSet/>
      <dgm:spPr/>
      <dgm:t>
        <a:bodyPr/>
        <a:lstStyle/>
        <a:p>
          <a:r>
            <a:rPr lang="en-US" baseline="0"/>
            <a:t>Correctly enter all information in the </a:t>
          </a:r>
          <a:r>
            <a:rPr lang="en-US" i="1" baseline="0"/>
            <a:t>Fire Equipment Maintenance Procedure Record </a:t>
          </a:r>
          <a:r>
            <a:rPr lang="en-US" baseline="0"/>
            <a:t>(FEMPR). </a:t>
          </a:r>
          <a:endParaRPr lang="en-US"/>
        </a:p>
      </dgm:t>
      <dgm:extLst>
        <a:ext uri="{E40237B7-FDA0-4F09-8148-C483321AD2D9}">
          <dgm14:cNvPr xmlns:dgm14="http://schemas.microsoft.com/office/drawing/2010/diagram" id="0" name="" descr="Correctly enter all information in the Fire Equipment Maintenance Procedure Record (FEMPR). &#10;"/>
        </a:ext>
      </dgm:extLst>
    </dgm:pt>
    <dgm:pt modelId="{37BB2AA2-02EC-485A-81B8-FB0627E91B9D}" type="parTrans" cxnId="{15F08EC3-3F8C-468B-8DC1-8FC12863ACCA}">
      <dgm:prSet/>
      <dgm:spPr/>
      <dgm:t>
        <a:bodyPr/>
        <a:lstStyle/>
        <a:p>
          <a:endParaRPr lang="en-US"/>
        </a:p>
      </dgm:t>
    </dgm:pt>
    <dgm:pt modelId="{E8DD3654-D682-4DD6-994B-EB4A12AC13B1}" type="sibTrans" cxnId="{15F08EC3-3F8C-468B-8DC1-8FC12863ACCA}">
      <dgm:prSet/>
      <dgm:spPr/>
      <dgm:t>
        <a:bodyPr/>
        <a:lstStyle/>
        <a:p>
          <a:endParaRPr lang="en-US"/>
        </a:p>
      </dgm:t>
    </dgm:pt>
    <dgm:pt modelId="{B6BC9A34-D1ED-48C6-9453-2DBD376B113A}" type="pres">
      <dgm:prSet presAssocID="{8382EF04-AEF6-44DA-98E1-5B83EA9C511A}" presName="hierChild1" presStyleCnt="0">
        <dgm:presLayoutVars>
          <dgm:chPref val="1"/>
          <dgm:dir/>
          <dgm:animOne val="branch"/>
          <dgm:animLvl val="lvl"/>
          <dgm:resizeHandles/>
        </dgm:presLayoutVars>
      </dgm:prSet>
      <dgm:spPr/>
    </dgm:pt>
    <dgm:pt modelId="{D44BA4CA-4204-4A50-843B-04B555AD1C46}" type="pres">
      <dgm:prSet presAssocID="{7CCC7221-9975-4DB3-A83F-01916FCCA89D}" presName="hierRoot1" presStyleCnt="0"/>
      <dgm:spPr/>
    </dgm:pt>
    <dgm:pt modelId="{0BD51DA9-5099-4333-93FD-79D487C8226B}" type="pres">
      <dgm:prSet presAssocID="{7CCC7221-9975-4DB3-A83F-01916FCCA89D}" presName="composite" presStyleCnt="0"/>
      <dgm:spPr/>
    </dgm:pt>
    <dgm:pt modelId="{074B3C2F-3F35-4AE0-A013-7420D1FAA289}" type="pres">
      <dgm:prSet presAssocID="{7CCC7221-9975-4DB3-A83F-01916FCCA89D}" presName="background" presStyleLbl="node0" presStyleIdx="0" presStyleCnt="2"/>
      <dgm:spPr/>
    </dgm:pt>
    <dgm:pt modelId="{B7DDC504-21BB-45F2-9A0F-E17BE43E11DD}" type="pres">
      <dgm:prSet presAssocID="{7CCC7221-9975-4DB3-A83F-01916FCCA89D}" presName="text" presStyleLbl="fgAcc0" presStyleIdx="0" presStyleCnt="2">
        <dgm:presLayoutVars>
          <dgm:chPref val="3"/>
        </dgm:presLayoutVars>
      </dgm:prSet>
      <dgm:spPr/>
    </dgm:pt>
    <dgm:pt modelId="{9EB7C910-B53D-4A54-A977-D7F9700A666F}" type="pres">
      <dgm:prSet presAssocID="{7CCC7221-9975-4DB3-A83F-01916FCCA89D}" presName="hierChild2" presStyleCnt="0"/>
      <dgm:spPr/>
    </dgm:pt>
    <dgm:pt modelId="{45C980AE-2327-4E18-B3AC-44DF3F9E2920}" type="pres">
      <dgm:prSet presAssocID="{1C4D0853-C839-4A84-B310-85F26AD4F99F}" presName="hierRoot1" presStyleCnt="0"/>
      <dgm:spPr/>
    </dgm:pt>
    <dgm:pt modelId="{E254CC68-9CF6-409F-83FF-9D9A5066B8C3}" type="pres">
      <dgm:prSet presAssocID="{1C4D0853-C839-4A84-B310-85F26AD4F99F}" presName="composite" presStyleCnt="0"/>
      <dgm:spPr/>
    </dgm:pt>
    <dgm:pt modelId="{89C3640A-3855-4BCC-AA45-2BA646E618FE}" type="pres">
      <dgm:prSet presAssocID="{1C4D0853-C839-4A84-B310-85F26AD4F99F}" presName="background" presStyleLbl="node0" presStyleIdx="1" presStyleCnt="2"/>
      <dgm:spPr/>
    </dgm:pt>
    <dgm:pt modelId="{AE5D8EDA-3EE7-4ECB-8FEB-4F610CAF56BB}" type="pres">
      <dgm:prSet presAssocID="{1C4D0853-C839-4A84-B310-85F26AD4F99F}" presName="text" presStyleLbl="fgAcc0" presStyleIdx="1" presStyleCnt="2">
        <dgm:presLayoutVars>
          <dgm:chPref val="3"/>
        </dgm:presLayoutVars>
      </dgm:prSet>
      <dgm:spPr/>
    </dgm:pt>
    <dgm:pt modelId="{26BE9813-2844-4373-B4A5-32BAE5A296C4}" type="pres">
      <dgm:prSet presAssocID="{1C4D0853-C839-4A84-B310-85F26AD4F99F}" presName="hierChild2" presStyleCnt="0"/>
      <dgm:spPr/>
    </dgm:pt>
  </dgm:ptLst>
  <dgm:cxnLst>
    <dgm:cxn modelId="{DA99F201-196E-4C51-B7FD-51F3826D4627}" type="presOf" srcId="{8382EF04-AEF6-44DA-98E1-5B83EA9C511A}" destId="{B6BC9A34-D1ED-48C6-9453-2DBD376B113A}" srcOrd="0" destOrd="0" presId="urn:microsoft.com/office/officeart/2005/8/layout/hierarchy1"/>
    <dgm:cxn modelId="{64F9111B-7B16-448F-B4AE-3E2E9025C943}" type="presOf" srcId="{7CCC7221-9975-4DB3-A83F-01916FCCA89D}" destId="{B7DDC504-21BB-45F2-9A0F-E17BE43E11DD}" srcOrd="0" destOrd="0" presId="urn:microsoft.com/office/officeart/2005/8/layout/hierarchy1"/>
    <dgm:cxn modelId="{CBA79526-DBF6-491A-B779-8D2F3DD0E593}" srcId="{8382EF04-AEF6-44DA-98E1-5B83EA9C511A}" destId="{7CCC7221-9975-4DB3-A83F-01916FCCA89D}" srcOrd="0" destOrd="0" parTransId="{D0B3B287-607E-416C-A6B9-DA6BB1D61E81}" sibTransId="{1C883C89-7D2B-4439-A6A0-324FFEE5DC3A}"/>
    <dgm:cxn modelId="{35F88C99-4765-4331-A3F3-43D69934B276}" type="presOf" srcId="{1C4D0853-C839-4A84-B310-85F26AD4F99F}" destId="{AE5D8EDA-3EE7-4ECB-8FEB-4F610CAF56BB}" srcOrd="0" destOrd="0" presId="urn:microsoft.com/office/officeart/2005/8/layout/hierarchy1"/>
    <dgm:cxn modelId="{15F08EC3-3F8C-468B-8DC1-8FC12863ACCA}" srcId="{8382EF04-AEF6-44DA-98E1-5B83EA9C511A}" destId="{1C4D0853-C839-4A84-B310-85F26AD4F99F}" srcOrd="1" destOrd="0" parTransId="{37BB2AA2-02EC-485A-81B8-FB0627E91B9D}" sibTransId="{E8DD3654-D682-4DD6-994B-EB4A12AC13B1}"/>
    <dgm:cxn modelId="{12A213D5-4591-464A-A451-63286EECAEA8}" type="presParOf" srcId="{B6BC9A34-D1ED-48C6-9453-2DBD376B113A}" destId="{D44BA4CA-4204-4A50-843B-04B555AD1C46}" srcOrd="0" destOrd="0" presId="urn:microsoft.com/office/officeart/2005/8/layout/hierarchy1"/>
    <dgm:cxn modelId="{DBF45391-3451-4265-B4DE-51F71C59D64C}" type="presParOf" srcId="{D44BA4CA-4204-4A50-843B-04B555AD1C46}" destId="{0BD51DA9-5099-4333-93FD-79D487C8226B}" srcOrd="0" destOrd="0" presId="urn:microsoft.com/office/officeart/2005/8/layout/hierarchy1"/>
    <dgm:cxn modelId="{3474F7F1-4EF5-475F-B5E0-18BB139A647C}" type="presParOf" srcId="{0BD51DA9-5099-4333-93FD-79D487C8226B}" destId="{074B3C2F-3F35-4AE0-A013-7420D1FAA289}" srcOrd="0" destOrd="0" presId="urn:microsoft.com/office/officeart/2005/8/layout/hierarchy1"/>
    <dgm:cxn modelId="{E040799A-E060-4C6C-82AB-9F3AD644E46D}" type="presParOf" srcId="{0BD51DA9-5099-4333-93FD-79D487C8226B}" destId="{B7DDC504-21BB-45F2-9A0F-E17BE43E11DD}" srcOrd="1" destOrd="0" presId="urn:microsoft.com/office/officeart/2005/8/layout/hierarchy1"/>
    <dgm:cxn modelId="{B4A11CBB-EA9D-4FEB-BEF8-489ED4F588B1}" type="presParOf" srcId="{D44BA4CA-4204-4A50-843B-04B555AD1C46}" destId="{9EB7C910-B53D-4A54-A977-D7F9700A666F}" srcOrd="1" destOrd="0" presId="urn:microsoft.com/office/officeart/2005/8/layout/hierarchy1"/>
    <dgm:cxn modelId="{A45F6FC1-6529-428C-8F31-CF6D89B450AA}" type="presParOf" srcId="{B6BC9A34-D1ED-48C6-9453-2DBD376B113A}" destId="{45C980AE-2327-4E18-B3AC-44DF3F9E2920}" srcOrd="1" destOrd="0" presId="urn:microsoft.com/office/officeart/2005/8/layout/hierarchy1"/>
    <dgm:cxn modelId="{4DDEDB4A-5AB0-4FF8-9E88-FF362B9860E1}" type="presParOf" srcId="{45C980AE-2327-4E18-B3AC-44DF3F9E2920}" destId="{E254CC68-9CF6-409F-83FF-9D9A5066B8C3}" srcOrd="0" destOrd="0" presId="urn:microsoft.com/office/officeart/2005/8/layout/hierarchy1"/>
    <dgm:cxn modelId="{4B6A22A5-D9A3-4199-9C84-7E07618AD621}" type="presParOf" srcId="{E254CC68-9CF6-409F-83FF-9D9A5066B8C3}" destId="{89C3640A-3855-4BCC-AA45-2BA646E618FE}" srcOrd="0" destOrd="0" presId="urn:microsoft.com/office/officeart/2005/8/layout/hierarchy1"/>
    <dgm:cxn modelId="{C3B2C7B9-E564-4964-BDF7-3A2C5698E4C7}" type="presParOf" srcId="{E254CC68-9CF6-409F-83FF-9D9A5066B8C3}" destId="{AE5D8EDA-3EE7-4ECB-8FEB-4F610CAF56BB}" srcOrd="1" destOrd="0" presId="urn:microsoft.com/office/officeart/2005/8/layout/hierarchy1"/>
    <dgm:cxn modelId="{E95D4386-EB46-478C-A274-8E17E54528B3}" type="presParOf" srcId="{45C980AE-2327-4E18-B3AC-44DF3F9E2920}" destId="{26BE9813-2844-4373-B4A5-32BAE5A296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B3C2F-3F35-4AE0-A013-7420D1FAA289}">
      <dsp:nvSpPr>
        <dsp:cNvPr id="0" name=""/>
        <dsp:cNvSpPr/>
      </dsp:nvSpPr>
      <dsp:spPr>
        <a:xfrm>
          <a:off x="940" y="39884"/>
          <a:ext cx="3299606" cy="2095250"/>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7DDC504-21BB-45F2-9A0F-E17BE43E11DD}">
      <dsp:nvSpPr>
        <dsp:cNvPr id="0" name=""/>
        <dsp:cNvSpPr/>
      </dsp:nvSpPr>
      <dsp:spPr>
        <a:xfrm>
          <a:off x="367563" y="388176"/>
          <a:ext cx="3299606" cy="2095250"/>
        </a:xfrm>
        <a:prstGeom prst="roundRect">
          <a:avLst>
            <a:gd name="adj" fmla="val 10000"/>
          </a:avLst>
        </a:prstGeom>
        <a:solidFill>
          <a:schemeClr val="dk1">
            <a:alpha val="9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a:t>Complete all fire engine and post off-road inspections as identified in the </a:t>
          </a:r>
          <a:r>
            <a:rPr lang="en-US" sz="2200" i="1" kern="1200" baseline="0"/>
            <a:t>Fire Equipment Maintenance Procedure Record </a:t>
          </a:r>
          <a:r>
            <a:rPr lang="en-US" sz="2200" kern="1200" baseline="0"/>
            <a:t>(FEMPR). </a:t>
          </a:r>
          <a:endParaRPr lang="en-US" sz="2200" kern="1200"/>
        </a:p>
      </dsp:txBody>
      <dsp:txXfrm>
        <a:off x="428931" y="449544"/>
        <a:ext cx="3176870" cy="1972514"/>
      </dsp:txXfrm>
    </dsp:sp>
    <dsp:sp modelId="{89C3640A-3855-4BCC-AA45-2BA646E618FE}">
      <dsp:nvSpPr>
        <dsp:cNvPr id="0" name=""/>
        <dsp:cNvSpPr/>
      </dsp:nvSpPr>
      <dsp:spPr>
        <a:xfrm>
          <a:off x="4033792" y="39884"/>
          <a:ext cx="3299606" cy="2095250"/>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E5D8EDA-3EE7-4ECB-8FEB-4F610CAF56BB}">
      <dsp:nvSpPr>
        <dsp:cNvPr id="0" name=""/>
        <dsp:cNvSpPr/>
      </dsp:nvSpPr>
      <dsp:spPr>
        <a:xfrm>
          <a:off x="4400415" y="388176"/>
          <a:ext cx="3299606" cy="2095250"/>
        </a:xfrm>
        <a:prstGeom prst="roundRect">
          <a:avLst>
            <a:gd name="adj" fmla="val 10000"/>
          </a:avLst>
        </a:prstGeom>
        <a:solidFill>
          <a:schemeClr val="dk1">
            <a:alpha val="9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a:t>Correctly enter all information in the </a:t>
          </a:r>
          <a:r>
            <a:rPr lang="en-US" sz="2200" i="1" kern="1200" baseline="0"/>
            <a:t>Fire Equipment Maintenance Procedure Record </a:t>
          </a:r>
          <a:r>
            <a:rPr lang="en-US" sz="2200" kern="1200" baseline="0"/>
            <a:t>(FEMPR). </a:t>
          </a:r>
          <a:endParaRPr lang="en-US" sz="2200" kern="1200"/>
        </a:p>
      </dsp:txBody>
      <dsp:txXfrm>
        <a:off x="4461783" y="449544"/>
        <a:ext cx="3176870" cy="1972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4FCBB-FFA1-4D5E-B174-A084FC7682A2}">
      <dsp:nvSpPr>
        <dsp:cNvPr id="0" name=""/>
        <dsp:cNvSpPr/>
      </dsp:nvSpPr>
      <dsp:spPr>
        <a:xfrm>
          <a:off x="0" y="18573"/>
          <a:ext cx="5295519" cy="2686320"/>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baseline="0" dirty="0"/>
            <a:t>The FEMPR is the documentation tool required by the BLM/BIA to record various mechanical procedures that the engine operator performs on the engine.</a:t>
          </a:r>
          <a:endParaRPr lang="en-US" sz="2800" kern="1200" dirty="0"/>
        </a:p>
      </dsp:txBody>
      <dsp:txXfrm>
        <a:off x="131135" y="149708"/>
        <a:ext cx="5033249" cy="2424050"/>
      </dsp:txXfrm>
    </dsp:sp>
    <dsp:sp modelId="{FEA2F114-D4C3-4D53-A27C-44ABC9A1A361}">
      <dsp:nvSpPr>
        <dsp:cNvPr id="0" name=""/>
        <dsp:cNvSpPr/>
      </dsp:nvSpPr>
      <dsp:spPr>
        <a:xfrm>
          <a:off x="0" y="2785533"/>
          <a:ext cx="5295519" cy="2686320"/>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baseline="0"/>
            <a:t>The FEMPR is also an information resource on how to perform various mechanical procedures on the engine.</a:t>
          </a:r>
          <a:endParaRPr lang="en-US" sz="2800" kern="1200"/>
        </a:p>
      </dsp:txBody>
      <dsp:txXfrm>
        <a:off x="131135" y="2916668"/>
        <a:ext cx="5033249" cy="2424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A7414-F2BC-443E-B1F8-747A7E4793F6}">
      <dsp:nvSpPr>
        <dsp:cNvPr id="0" name=""/>
        <dsp:cNvSpPr/>
      </dsp:nvSpPr>
      <dsp:spPr>
        <a:xfrm>
          <a:off x="332110" y="902052"/>
          <a:ext cx="1031519" cy="103151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05FFB-C072-476C-8F23-C5A9D2A96724}">
      <dsp:nvSpPr>
        <dsp:cNvPr id="0" name=""/>
        <dsp:cNvSpPr/>
      </dsp:nvSpPr>
      <dsp:spPr>
        <a:xfrm>
          <a:off x="551942" y="1121884"/>
          <a:ext cx="591855" cy="59185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340A5C-147B-48DB-90EA-49504D087E19}">
      <dsp:nvSpPr>
        <dsp:cNvPr id="0" name=""/>
        <dsp:cNvSpPr/>
      </dsp:nvSpPr>
      <dsp:spPr>
        <a:xfrm>
          <a:off x="2362" y="2254865"/>
          <a:ext cx="1691015" cy="67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Determining Gross Vehicle Weight (GVW)</a:t>
          </a:r>
        </a:p>
      </dsp:txBody>
      <dsp:txXfrm>
        <a:off x="2362" y="2254865"/>
        <a:ext cx="1691015" cy="676406"/>
      </dsp:txXfrm>
    </dsp:sp>
    <dsp:sp modelId="{5AB2ED6E-62C0-4A2C-9186-C8A7BEC35FF6}">
      <dsp:nvSpPr>
        <dsp:cNvPr id="0" name=""/>
        <dsp:cNvSpPr/>
      </dsp:nvSpPr>
      <dsp:spPr>
        <a:xfrm>
          <a:off x="2319054" y="902052"/>
          <a:ext cx="1031519" cy="103151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A27061-A0C0-4552-90E4-2FB86A82EF24}">
      <dsp:nvSpPr>
        <dsp:cNvPr id="0" name=""/>
        <dsp:cNvSpPr/>
      </dsp:nvSpPr>
      <dsp:spPr>
        <a:xfrm>
          <a:off x="2538886" y="1121884"/>
          <a:ext cx="591855" cy="5918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FD946C-471E-4E13-86EA-CB00978879CE}">
      <dsp:nvSpPr>
        <dsp:cNvPr id="0" name=""/>
        <dsp:cNvSpPr/>
      </dsp:nvSpPr>
      <dsp:spPr>
        <a:xfrm>
          <a:off x="1989306" y="2254865"/>
          <a:ext cx="1691015" cy="67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Fire Engine Inspection Instructions</a:t>
          </a:r>
        </a:p>
      </dsp:txBody>
      <dsp:txXfrm>
        <a:off x="1989306" y="2254865"/>
        <a:ext cx="1691015" cy="676406"/>
      </dsp:txXfrm>
    </dsp:sp>
    <dsp:sp modelId="{492CE37B-FE00-4C42-9B77-18E3ED028AE4}">
      <dsp:nvSpPr>
        <dsp:cNvPr id="0" name=""/>
        <dsp:cNvSpPr/>
      </dsp:nvSpPr>
      <dsp:spPr>
        <a:xfrm>
          <a:off x="4305997" y="902052"/>
          <a:ext cx="1031519" cy="103151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7F035B-5CB2-43EA-BBD9-932D7CD213B0}">
      <dsp:nvSpPr>
        <dsp:cNvPr id="0" name=""/>
        <dsp:cNvSpPr/>
      </dsp:nvSpPr>
      <dsp:spPr>
        <a:xfrm>
          <a:off x="4525829" y="1121884"/>
          <a:ext cx="591855" cy="59185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5DF01F-C909-4C84-8311-48027494093F}">
      <dsp:nvSpPr>
        <dsp:cNvPr id="0" name=""/>
        <dsp:cNvSpPr/>
      </dsp:nvSpPr>
      <dsp:spPr>
        <a:xfrm>
          <a:off x="3976249" y="2254865"/>
          <a:ext cx="1691015" cy="67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Performing an Air Brake Check </a:t>
          </a:r>
        </a:p>
      </dsp:txBody>
      <dsp:txXfrm>
        <a:off x="3976249" y="2254865"/>
        <a:ext cx="1691015" cy="676406"/>
      </dsp:txXfrm>
    </dsp:sp>
    <dsp:sp modelId="{9DB58003-07F3-4E42-9D60-B898154EC919}">
      <dsp:nvSpPr>
        <dsp:cNvPr id="0" name=""/>
        <dsp:cNvSpPr/>
      </dsp:nvSpPr>
      <dsp:spPr>
        <a:xfrm>
          <a:off x="1325582" y="3354025"/>
          <a:ext cx="1031519" cy="103151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34124A-7E5D-49CC-9C91-96EC897101ED}">
      <dsp:nvSpPr>
        <dsp:cNvPr id="0" name=""/>
        <dsp:cNvSpPr/>
      </dsp:nvSpPr>
      <dsp:spPr>
        <a:xfrm>
          <a:off x="1545414" y="3573857"/>
          <a:ext cx="591855" cy="59185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0CD6E7-6E84-4514-B279-D72052B03E06}">
      <dsp:nvSpPr>
        <dsp:cNvPr id="0" name=""/>
        <dsp:cNvSpPr/>
      </dsp:nvSpPr>
      <dsp:spPr>
        <a:xfrm>
          <a:off x="995834" y="4706837"/>
          <a:ext cx="1691015" cy="67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Jump Starting Procedures </a:t>
          </a:r>
        </a:p>
      </dsp:txBody>
      <dsp:txXfrm>
        <a:off x="995834" y="4706837"/>
        <a:ext cx="1691015" cy="676406"/>
      </dsp:txXfrm>
    </dsp:sp>
    <dsp:sp modelId="{80FF4250-3767-45F0-9471-8A3DB1FE0C33}">
      <dsp:nvSpPr>
        <dsp:cNvPr id="0" name=""/>
        <dsp:cNvSpPr/>
      </dsp:nvSpPr>
      <dsp:spPr>
        <a:xfrm>
          <a:off x="3312525" y="3354025"/>
          <a:ext cx="1031519" cy="103151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8C3720-94BF-4517-9DC0-108D537D5704}">
      <dsp:nvSpPr>
        <dsp:cNvPr id="0" name=""/>
        <dsp:cNvSpPr/>
      </dsp:nvSpPr>
      <dsp:spPr>
        <a:xfrm>
          <a:off x="3532357" y="3573857"/>
          <a:ext cx="591855" cy="591855"/>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461030-10EC-46D4-8253-2D0AD0C51CC3}">
      <dsp:nvSpPr>
        <dsp:cNvPr id="0" name=""/>
        <dsp:cNvSpPr/>
      </dsp:nvSpPr>
      <dsp:spPr>
        <a:xfrm>
          <a:off x="2982777" y="4706837"/>
          <a:ext cx="1691015" cy="676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Pump Performance Instructions</a:t>
          </a:r>
        </a:p>
      </dsp:txBody>
      <dsp:txXfrm>
        <a:off x="2982777" y="4706837"/>
        <a:ext cx="1691015" cy="676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E37DB-7F75-4AA3-B696-85628A049500}">
      <dsp:nvSpPr>
        <dsp:cNvPr id="0" name=""/>
        <dsp:cNvSpPr/>
      </dsp:nvSpPr>
      <dsp:spPr>
        <a:xfrm>
          <a:off x="0" y="582353"/>
          <a:ext cx="4697730" cy="10266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Easy to Make</a:t>
          </a:r>
        </a:p>
      </dsp:txBody>
      <dsp:txXfrm>
        <a:off x="50118" y="632471"/>
        <a:ext cx="4597494" cy="926439"/>
      </dsp:txXfrm>
    </dsp:sp>
    <dsp:sp modelId="{A70BF03E-E0B2-4727-90D7-ECA93F93BBB7}">
      <dsp:nvSpPr>
        <dsp:cNvPr id="0" name=""/>
        <dsp:cNvSpPr/>
      </dsp:nvSpPr>
      <dsp:spPr>
        <a:xfrm>
          <a:off x="0" y="1686788"/>
          <a:ext cx="4697730" cy="10266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Raises the Jack Height.</a:t>
          </a:r>
        </a:p>
      </dsp:txBody>
      <dsp:txXfrm>
        <a:off x="50118" y="1736906"/>
        <a:ext cx="4597494" cy="926439"/>
      </dsp:txXfrm>
    </dsp:sp>
    <dsp:sp modelId="{75ABEA09-B9B5-4A19-AA74-9A3C04C40650}">
      <dsp:nvSpPr>
        <dsp:cNvPr id="0" name=""/>
        <dsp:cNvSpPr/>
      </dsp:nvSpPr>
      <dsp:spPr>
        <a:xfrm>
          <a:off x="0" y="2791223"/>
          <a:ext cx="4697730" cy="10266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Increases the Jack Footprint for Sandy Soil.</a:t>
          </a:r>
        </a:p>
      </dsp:txBody>
      <dsp:txXfrm>
        <a:off x="50118" y="2841341"/>
        <a:ext cx="4597494" cy="926439"/>
      </dsp:txXfrm>
    </dsp:sp>
    <dsp:sp modelId="{4E2341D9-BB4E-47E1-BCAE-B1464B03A7E1}">
      <dsp:nvSpPr>
        <dsp:cNvPr id="0" name=""/>
        <dsp:cNvSpPr/>
      </dsp:nvSpPr>
      <dsp:spPr>
        <a:xfrm>
          <a:off x="0" y="3895659"/>
          <a:ext cx="4697730" cy="10266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Use a Shovel to Clean Out Rocks, Debris Before Use.</a:t>
          </a:r>
        </a:p>
      </dsp:txBody>
      <dsp:txXfrm>
        <a:off x="50118" y="3945777"/>
        <a:ext cx="4597494" cy="9264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B91B1-20E2-4FF9-A964-CB10F7BE548C}">
      <dsp:nvSpPr>
        <dsp:cNvPr id="0" name=""/>
        <dsp:cNvSpPr/>
      </dsp:nvSpPr>
      <dsp:spPr>
        <a:xfrm>
          <a:off x="0" y="1600"/>
          <a:ext cx="8763000" cy="81112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04CF8E-7CEA-4D97-8D62-7CFD12EA271C}">
      <dsp:nvSpPr>
        <dsp:cNvPr id="0" name=""/>
        <dsp:cNvSpPr/>
      </dsp:nvSpPr>
      <dsp:spPr>
        <a:xfrm>
          <a:off x="245364" y="184103"/>
          <a:ext cx="446117" cy="446117"/>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38AB882-62E7-4FB4-A34B-11F58FF6E069}">
      <dsp:nvSpPr>
        <dsp:cNvPr id="0" name=""/>
        <dsp:cNvSpPr/>
      </dsp:nvSpPr>
      <dsp:spPr>
        <a:xfrm>
          <a:off x="936847" y="1600"/>
          <a:ext cx="7826152" cy="811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44" tIns="85844" rIns="85844" bIns="85844" numCol="1" spcCol="1270" anchor="ctr" anchorCtr="0">
          <a:noAutofit/>
        </a:bodyPr>
        <a:lstStyle/>
        <a:p>
          <a:pPr marL="0" lvl="0" indent="0" algn="l" defTabSz="844550">
            <a:lnSpc>
              <a:spcPct val="100000"/>
            </a:lnSpc>
            <a:spcBef>
              <a:spcPct val="0"/>
            </a:spcBef>
            <a:spcAft>
              <a:spcPct val="35000"/>
            </a:spcAft>
            <a:buNone/>
          </a:pPr>
          <a:r>
            <a:rPr lang="en-US" sz="1900" kern="1200" baseline="0"/>
            <a:t>All BLM 600-class vehicles more than 14,000 </a:t>
          </a:r>
          <a:r>
            <a:rPr lang="en-US" sz="1900" kern="1200" baseline="0" err="1"/>
            <a:t>lb</a:t>
          </a:r>
          <a:r>
            <a:rPr lang="en-US" sz="1900" kern="1200" baseline="0"/>
            <a:t> GVWR are required to periodically collect vehicle fluid samples.</a:t>
          </a:r>
          <a:endParaRPr lang="en-US" sz="1900" kern="1200"/>
        </a:p>
      </dsp:txBody>
      <dsp:txXfrm>
        <a:off x="936847" y="1600"/>
        <a:ext cx="7826152" cy="811123"/>
      </dsp:txXfrm>
    </dsp:sp>
    <dsp:sp modelId="{4DD69F88-1297-42CA-89E3-BC5A0685E7CB}">
      <dsp:nvSpPr>
        <dsp:cNvPr id="0" name=""/>
        <dsp:cNvSpPr/>
      </dsp:nvSpPr>
      <dsp:spPr>
        <a:xfrm>
          <a:off x="0" y="1015504"/>
          <a:ext cx="8763000" cy="81112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7B9A792-6D8B-4B94-A3D9-B06234153940}">
      <dsp:nvSpPr>
        <dsp:cNvPr id="0" name=""/>
        <dsp:cNvSpPr/>
      </dsp:nvSpPr>
      <dsp:spPr>
        <a:xfrm>
          <a:off x="245364" y="1198007"/>
          <a:ext cx="446117" cy="446117"/>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1244E07-5FD0-4EE3-9F46-BD813B64CFC7}">
      <dsp:nvSpPr>
        <dsp:cNvPr id="0" name=""/>
        <dsp:cNvSpPr/>
      </dsp:nvSpPr>
      <dsp:spPr>
        <a:xfrm>
          <a:off x="936847" y="1015504"/>
          <a:ext cx="7826152" cy="811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44" tIns="85844" rIns="85844" bIns="85844" numCol="1" spcCol="1270" anchor="ctr" anchorCtr="0">
          <a:noAutofit/>
        </a:bodyPr>
        <a:lstStyle/>
        <a:p>
          <a:pPr marL="0" lvl="0" indent="0" algn="l" defTabSz="844550">
            <a:lnSpc>
              <a:spcPct val="100000"/>
            </a:lnSpc>
            <a:spcBef>
              <a:spcPct val="0"/>
            </a:spcBef>
            <a:spcAft>
              <a:spcPct val="35000"/>
            </a:spcAft>
            <a:buNone/>
          </a:pPr>
          <a:r>
            <a:rPr lang="en-US" sz="1900" kern="1200" baseline="0"/>
            <a:t>Fluids are collected w/annual inspection and any subsequent service per manufacturer’s severe duty cycles</a:t>
          </a:r>
          <a:endParaRPr lang="en-US" sz="1900" kern="1200"/>
        </a:p>
      </dsp:txBody>
      <dsp:txXfrm>
        <a:off x="936847" y="1015504"/>
        <a:ext cx="7826152" cy="811123"/>
      </dsp:txXfrm>
    </dsp:sp>
    <dsp:sp modelId="{911FB136-7231-4A4F-9288-155217376C13}">
      <dsp:nvSpPr>
        <dsp:cNvPr id="0" name=""/>
        <dsp:cNvSpPr/>
      </dsp:nvSpPr>
      <dsp:spPr>
        <a:xfrm>
          <a:off x="0" y="2029409"/>
          <a:ext cx="8763000" cy="81112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BB51DFC-8EFC-4EAB-B57D-571CC4FBF5FB}">
      <dsp:nvSpPr>
        <dsp:cNvPr id="0" name=""/>
        <dsp:cNvSpPr/>
      </dsp:nvSpPr>
      <dsp:spPr>
        <a:xfrm>
          <a:off x="245364" y="2211912"/>
          <a:ext cx="446117" cy="446117"/>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C448B46-F49A-4EF4-A670-5250E4D12FD8}">
      <dsp:nvSpPr>
        <dsp:cNvPr id="0" name=""/>
        <dsp:cNvSpPr/>
      </dsp:nvSpPr>
      <dsp:spPr>
        <a:xfrm>
          <a:off x="936847" y="2029409"/>
          <a:ext cx="7826152" cy="811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44" tIns="85844" rIns="85844" bIns="85844" numCol="1" spcCol="1270" anchor="ctr" anchorCtr="0">
          <a:noAutofit/>
        </a:bodyPr>
        <a:lstStyle/>
        <a:p>
          <a:pPr marL="0" lvl="0" indent="0" algn="l" defTabSz="844550">
            <a:lnSpc>
              <a:spcPct val="100000"/>
            </a:lnSpc>
            <a:spcBef>
              <a:spcPct val="0"/>
            </a:spcBef>
            <a:spcAft>
              <a:spcPct val="35000"/>
            </a:spcAft>
            <a:buNone/>
          </a:pPr>
          <a:r>
            <a:rPr lang="en-US" sz="1900" kern="1200" baseline="0"/>
            <a:t>Kits obtained through </a:t>
          </a:r>
          <a:r>
            <a:rPr lang="en-US" sz="1900" kern="1200" baseline="0" err="1"/>
            <a:t>Tribologik</a:t>
          </a:r>
          <a:r>
            <a:rPr lang="en-US" sz="1900" kern="1200" baseline="0"/>
            <a:t> Labs at no charge. Other vendors/programs may be utilized w/NFEP Program Manager approval.</a:t>
          </a:r>
          <a:endParaRPr lang="en-US" sz="1900" kern="1200"/>
        </a:p>
      </dsp:txBody>
      <dsp:txXfrm>
        <a:off x="936847" y="2029409"/>
        <a:ext cx="7826152" cy="811123"/>
      </dsp:txXfrm>
    </dsp:sp>
    <dsp:sp modelId="{3D8E776A-C48B-4299-8043-1F6B36FB620B}">
      <dsp:nvSpPr>
        <dsp:cNvPr id="0" name=""/>
        <dsp:cNvSpPr/>
      </dsp:nvSpPr>
      <dsp:spPr>
        <a:xfrm>
          <a:off x="0" y="3043313"/>
          <a:ext cx="8763000" cy="81112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765B838-3014-4FDB-8E0F-126F09AE9509}">
      <dsp:nvSpPr>
        <dsp:cNvPr id="0" name=""/>
        <dsp:cNvSpPr/>
      </dsp:nvSpPr>
      <dsp:spPr>
        <a:xfrm>
          <a:off x="245364" y="3225816"/>
          <a:ext cx="446117" cy="446117"/>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FB55C59-41AC-4A94-B99B-0AE27DDC6030}">
      <dsp:nvSpPr>
        <dsp:cNvPr id="0" name=""/>
        <dsp:cNvSpPr/>
      </dsp:nvSpPr>
      <dsp:spPr>
        <a:xfrm>
          <a:off x="936847" y="3043313"/>
          <a:ext cx="7826152" cy="811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44" tIns="85844" rIns="85844" bIns="85844" numCol="1" spcCol="1270" anchor="ctr" anchorCtr="0">
          <a:noAutofit/>
        </a:bodyPr>
        <a:lstStyle/>
        <a:p>
          <a:pPr marL="0" lvl="0" indent="0" algn="l" defTabSz="844550">
            <a:lnSpc>
              <a:spcPct val="100000"/>
            </a:lnSpc>
            <a:spcBef>
              <a:spcPct val="0"/>
            </a:spcBef>
            <a:spcAft>
              <a:spcPct val="35000"/>
            </a:spcAft>
            <a:buNone/>
          </a:pPr>
          <a:r>
            <a:rPr lang="en-US" sz="1900" kern="1200" baseline="0"/>
            <a:t>Document sampling results in FEMPR.</a:t>
          </a:r>
          <a:endParaRPr lang="en-US" sz="1900" kern="1200"/>
        </a:p>
      </dsp:txBody>
      <dsp:txXfrm>
        <a:off x="936847" y="3043313"/>
        <a:ext cx="7826152" cy="8111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B3C2F-3F35-4AE0-A013-7420D1FAA289}">
      <dsp:nvSpPr>
        <dsp:cNvPr id="0" name=""/>
        <dsp:cNvSpPr/>
      </dsp:nvSpPr>
      <dsp:spPr>
        <a:xfrm>
          <a:off x="940" y="39884"/>
          <a:ext cx="3299606" cy="2095250"/>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7DDC504-21BB-45F2-9A0F-E17BE43E11DD}">
      <dsp:nvSpPr>
        <dsp:cNvPr id="0" name=""/>
        <dsp:cNvSpPr/>
      </dsp:nvSpPr>
      <dsp:spPr>
        <a:xfrm>
          <a:off x="367563" y="388176"/>
          <a:ext cx="3299606" cy="2095250"/>
        </a:xfrm>
        <a:prstGeom prst="roundRect">
          <a:avLst>
            <a:gd name="adj" fmla="val 10000"/>
          </a:avLst>
        </a:prstGeom>
        <a:solidFill>
          <a:schemeClr val="dk1">
            <a:alpha val="9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a:t>Complete all fire engine and post off-road inspections as identified in the </a:t>
          </a:r>
          <a:r>
            <a:rPr lang="en-US" sz="2200" i="1" kern="1200" baseline="0"/>
            <a:t>Fire Equipment Maintenance Procedure Record </a:t>
          </a:r>
          <a:r>
            <a:rPr lang="en-US" sz="2200" kern="1200" baseline="0"/>
            <a:t>(FEMPR). </a:t>
          </a:r>
          <a:endParaRPr lang="en-US" sz="2200" kern="1200"/>
        </a:p>
      </dsp:txBody>
      <dsp:txXfrm>
        <a:off x="428931" y="449544"/>
        <a:ext cx="3176870" cy="1972514"/>
      </dsp:txXfrm>
    </dsp:sp>
    <dsp:sp modelId="{89C3640A-3855-4BCC-AA45-2BA646E618FE}">
      <dsp:nvSpPr>
        <dsp:cNvPr id="0" name=""/>
        <dsp:cNvSpPr/>
      </dsp:nvSpPr>
      <dsp:spPr>
        <a:xfrm>
          <a:off x="4033792" y="39884"/>
          <a:ext cx="3299606" cy="2095250"/>
        </a:xfrm>
        <a:prstGeom prst="roundRect">
          <a:avLst>
            <a:gd name="adj" fmla="val 1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E5D8EDA-3EE7-4ECB-8FEB-4F610CAF56BB}">
      <dsp:nvSpPr>
        <dsp:cNvPr id="0" name=""/>
        <dsp:cNvSpPr/>
      </dsp:nvSpPr>
      <dsp:spPr>
        <a:xfrm>
          <a:off x="4400415" y="388176"/>
          <a:ext cx="3299606" cy="2095250"/>
        </a:xfrm>
        <a:prstGeom prst="roundRect">
          <a:avLst>
            <a:gd name="adj" fmla="val 10000"/>
          </a:avLst>
        </a:prstGeom>
        <a:solidFill>
          <a:schemeClr val="dk1">
            <a:alpha val="9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a:t>Correctly enter all information in the </a:t>
          </a:r>
          <a:r>
            <a:rPr lang="en-US" sz="2200" i="1" kern="1200" baseline="0"/>
            <a:t>Fire Equipment Maintenance Procedure Record </a:t>
          </a:r>
          <a:r>
            <a:rPr lang="en-US" sz="2200" kern="1200" baseline="0"/>
            <a:t>(FEMPR). </a:t>
          </a:r>
          <a:endParaRPr lang="en-US" sz="2200" kern="1200"/>
        </a:p>
      </dsp:txBody>
      <dsp:txXfrm>
        <a:off x="4461783" y="449544"/>
        <a:ext cx="3176870" cy="19725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ftr" sz="quarter" idx="2"/>
          </p:nvPr>
        </p:nvSpPr>
        <p:spPr bwMode="auto">
          <a:xfrm>
            <a:off x="1" y="8842177"/>
            <a:ext cx="3043658" cy="465292"/>
          </a:xfrm>
          <a:prstGeom prst="rect">
            <a:avLst/>
          </a:prstGeom>
          <a:noFill/>
          <a:ln w="9525">
            <a:noFill/>
            <a:miter lim="800000"/>
            <a:headEnd/>
            <a:tailEnd/>
          </a:ln>
          <a:effectLst/>
        </p:spPr>
        <p:txBody>
          <a:bodyPr vert="horz" wrap="square" lIns="91403" tIns="45702" rIns="91403" bIns="45702" numCol="1" anchor="b" anchorCtr="0" compatLnSpc="1">
            <a:prstTxWarp prst="textNoShape">
              <a:avLst/>
            </a:prstTxWarp>
          </a:bodyPr>
          <a:lstStyle>
            <a:lvl1pPr>
              <a:defRPr sz="1200" b="0"/>
            </a:lvl1pPr>
          </a:lstStyle>
          <a:p>
            <a:endParaRPr lang="en-US"/>
          </a:p>
        </p:txBody>
      </p:sp>
      <p:sp>
        <p:nvSpPr>
          <p:cNvPr id="6149" name="Rectangle 5"/>
          <p:cNvSpPr>
            <a:spLocks noGrp="1" noChangeArrowheads="1"/>
          </p:cNvSpPr>
          <p:nvPr>
            <p:ph type="sldNum" sz="quarter" idx="3"/>
          </p:nvPr>
        </p:nvSpPr>
        <p:spPr bwMode="auto">
          <a:xfrm>
            <a:off x="3977867" y="8842177"/>
            <a:ext cx="3043658" cy="465292"/>
          </a:xfrm>
          <a:prstGeom prst="rect">
            <a:avLst/>
          </a:prstGeom>
          <a:noFill/>
          <a:ln w="9525">
            <a:noFill/>
            <a:miter lim="800000"/>
            <a:headEnd/>
            <a:tailEnd/>
          </a:ln>
          <a:effectLst/>
        </p:spPr>
        <p:txBody>
          <a:bodyPr vert="horz" wrap="square" lIns="91403" tIns="45702" rIns="91403" bIns="45702" numCol="1" anchor="b" anchorCtr="0" compatLnSpc="1">
            <a:prstTxWarp prst="textNoShape">
              <a:avLst/>
            </a:prstTxWarp>
          </a:bodyPr>
          <a:lstStyle>
            <a:lvl1pPr algn="r">
              <a:defRPr sz="1200" b="0"/>
            </a:lvl1pPr>
          </a:lstStyle>
          <a:p>
            <a:fld id="{E6406D1B-2E84-4E48-B699-6230592E532E}"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4"/>
          <p:cNvSpPr>
            <a:spLocks noGrp="1" noRot="1" noChangeAspect="1" noChangeArrowheads="1" noTextEdit="1"/>
          </p:cNvSpPr>
          <p:nvPr>
            <p:ph type="sldImg" idx="2"/>
          </p:nvPr>
        </p:nvSpPr>
        <p:spPr bwMode="auto">
          <a:xfrm>
            <a:off x="223838" y="249238"/>
            <a:ext cx="6561137" cy="4922837"/>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297424" y="5393367"/>
            <a:ext cx="6426680" cy="3767969"/>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1" name="Rectangle 7"/>
          <p:cNvSpPr>
            <a:spLocks noGrp="1" noChangeArrowheads="1"/>
          </p:cNvSpPr>
          <p:nvPr>
            <p:ph type="sldNum" sz="quarter" idx="5"/>
          </p:nvPr>
        </p:nvSpPr>
        <p:spPr bwMode="auto">
          <a:xfrm>
            <a:off x="3977867" y="8842177"/>
            <a:ext cx="3043658" cy="465292"/>
          </a:xfrm>
          <a:prstGeom prst="rect">
            <a:avLst/>
          </a:prstGeom>
          <a:noFill/>
          <a:ln w="9525">
            <a:noFill/>
            <a:miter lim="800000"/>
            <a:headEnd/>
            <a:tailEnd/>
          </a:ln>
          <a:effectLst/>
        </p:spPr>
        <p:txBody>
          <a:bodyPr vert="horz" wrap="square" lIns="91403" tIns="45702" rIns="91403" bIns="45702" numCol="1" anchor="b" anchorCtr="0" compatLnSpc="1">
            <a:prstTxWarp prst="textNoShape">
              <a:avLst/>
            </a:prstTxWarp>
          </a:bodyPr>
          <a:lstStyle>
            <a:lvl1pPr algn="r">
              <a:defRPr sz="1200" b="0"/>
            </a:lvl1pPr>
          </a:lstStyle>
          <a:p>
            <a:fld id="{365413E0-04AA-4F19-81FF-B377A549C9A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eb.blm.gov/internal/fire/fire_ops/nfep.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youtube.com/watch?v=f9fLf4UUIQE"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youtube.com/watch?v=gk-_-3Siz-8"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5413E0-04AA-4F19-81FF-B377A549C9A2}" type="slidenum">
              <a:rPr lang="en-US" smtClean="0"/>
              <a:pPr/>
              <a:t>1</a:t>
            </a:fld>
            <a:endParaRPr lang="en-US"/>
          </a:p>
        </p:txBody>
      </p:sp>
    </p:spTree>
    <p:extLst>
      <p:ext uri="{BB962C8B-B14F-4D97-AF65-F5344CB8AC3E}">
        <p14:creationId xmlns:p14="http://schemas.microsoft.com/office/powerpoint/2010/main" val="2088229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Hood and Hood Latches</a:t>
            </a:r>
          </a:p>
          <a:p>
            <a:pPr marL="165518" indent="-165518">
              <a:buFont typeface="Arial" panose="020B0604020202020204" pitchFamily="34" charset="0"/>
              <a:buChar char="•"/>
            </a:pPr>
            <a:r>
              <a:rPr lang="en-US"/>
              <a:t>Check the springs, hinges, stops, and hood latches. </a:t>
            </a:r>
          </a:p>
          <a:p>
            <a:pPr marL="606899" lvl="1" indent="-165518" defTabSz="882762">
              <a:buFont typeface="Wingdings" panose="05000000000000000000" pitchFamily="2" charset="2"/>
              <a:buChar char="§"/>
              <a:defRPr/>
            </a:pPr>
            <a:r>
              <a:rPr lang="en-US"/>
              <a:t>Weathering of rubber latches can cause latch failure.</a:t>
            </a:r>
          </a:p>
          <a:p>
            <a:pPr marL="165518" indent="-165518">
              <a:buFont typeface="Arial" panose="020B0604020202020204" pitchFamily="34" charset="0"/>
              <a:buChar char="•"/>
            </a:pPr>
            <a:r>
              <a:rPr lang="en-US"/>
              <a:t>Ensure the hood is in the closed and latched position when finished with the inspection.</a:t>
            </a:r>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10</a:t>
            </a:fld>
            <a:endParaRPr lang="en-US"/>
          </a:p>
        </p:txBody>
      </p:sp>
    </p:spTree>
    <p:extLst>
      <p:ext uri="{BB962C8B-B14F-4D97-AF65-F5344CB8AC3E}">
        <p14:creationId xmlns:p14="http://schemas.microsoft.com/office/powerpoint/2010/main" val="31859492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5413E0-04AA-4F19-81FF-B377A549C9A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655533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882762">
              <a:defRPr/>
            </a:pPr>
            <a:r>
              <a:rPr lang="en-US" b="1" u="sng">
                <a:solidFill>
                  <a:srgbClr val="000000"/>
                </a:solidFill>
              </a:rPr>
              <a:t>Damage or Repair Reporting and Documentation</a:t>
            </a:r>
          </a:p>
          <a:p>
            <a:pPr marL="165518" indent="-165518">
              <a:buFont typeface="Arial" panose="020B0604020202020204" pitchFamily="34" charset="0"/>
              <a:buChar char="•"/>
            </a:pPr>
            <a:r>
              <a:rPr lang="en-US">
                <a:effectLst>
                  <a:glow>
                    <a:srgbClr val="000000"/>
                  </a:glow>
                  <a:reflection stA="0" endPos="0" fadeDir="0" sx="0" sy="0"/>
                </a:effectLst>
              </a:rPr>
              <a:t>Report and document damage to the engine or repairs needed on the engine to a fireline supervisor. </a:t>
            </a:r>
          </a:p>
          <a:p>
            <a:pPr marL="165518" indent="-165518">
              <a:buFont typeface="Arial" panose="020B0604020202020204" pitchFamily="34" charset="0"/>
              <a:buChar char="•"/>
            </a:pPr>
            <a:r>
              <a:rPr lang="en-US">
                <a:effectLst>
                  <a:glow>
                    <a:srgbClr val="000000"/>
                  </a:glow>
                  <a:reflection stA="0" endPos="0" fadeDir="0" sx="0" sy="0"/>
                </a:effectLst>
              </a:rPr>
              <a:t>Complete proper documentation for </a:t>
            </a:r>
            <a:r>
              <a:rPr lang="en-US">
                <a:solidFill>
                  <a:srgbClr val="000000"/>
                </a:solidFill>
              </a:rPr>
              <a:t>the severity of damage before leaving any incident. Forms may include:</a:t>
            </a:r>
          </a:p>
          <a:p>
            <a:pPr marL="606899" lvl="1" indent="-165518" defTabSz="882762">
              <a:buFont typeface="Wingdings" panose="05000000000000000000" pitchFamily="2" charset="2"/>
              <a:buChar char="§"/>
              <a:defRPr/>
            </a:pPr>
            <a:r>
              <a:rPr lang="en-US">
                <a:solidFill>
                  <a:srgbClr val="000000"/>
                </a:solidFill>
              </a:rPr>
              <a:t>“Incident Replacement Requisition” (OF-315)</a:t>
            </a:r>
          </a:p>
          <a:p>
            <a:pPr marL="606899" lvl="1" indent="-165518" defTabSz="882762">
              <a:buFont typeface="Wingdings" panose="05000000000000000000" pitchFamily="2" charset="2"/>
              <a:buChar char="§"/>
              <a:defRPr/>
            </a:pPr>
            <a:r>
              <a:rPr lang="en-US">
                <a:solidFill>
                  <a:srgbClr val="000000"/>
                </a:solidFill>
              </a:rPr>
              <a:t>“Property Loss and Damage Report” (OF-289</a:t>
            </a:r>
          </a:p>
          <a:p>
            <a:pPr marL="606899" lvl="1" indent="-165518" defTabSz="882762">
              <a:buFont typeface="Wingdings" panose="05000000000000000000" pitchFamily="2" charset="2"/>
              <a:buChar char="§"/>
              <a:defRPr/>
            </a:pPr>
            <a:r>
              <a:rPr lang="en-US">
                <a:solidFill>
                  <a:srgbClr val="000000"/>
                </a:solidFill>
              </a:rPr>
              <a:t>“Report of Accident/Incident” (DI-134)</a:t>
            </a:r>
          </a:p>
          <a:p>
            <a:pPr marL="606899" lvl="1" indent="-165518" defTabSz="882762">
              <a:buFont typeface="Wingdings" panose="05000000000000000000" pitchFamily="2" charset="2"/>
              <a:buChar char="§"/>
              <a:defRPr/>
            </a:pPr>
            <a:r>
              <a:rPr lang="en-US">
                <a:solidFill>
                  <a:srgbClr val="000000"/>
                </a:solidFill>
              </a:rPr>
              <a:t>“Motor Vehicle Accident Report” (SF-91)</a:t>
            </a:r>
          </a:p>
          <a:p>
            <a:pPr marL="606899" lvl="1" indent="-165518" defTabSz="882762">
              <a:buFont typeface="Wingdings" panose="05000000000000000000" pitchFamily="2" charset="2"/>
              <a:buChar char="§"/>
              <a:defRPr/>
            </a:pPr>
            <a:r>
              <a:rPr lang="en-US">
                <a:solidFill>
                  <a:srgbClr val="000000"/>
                </a:solidFill>
              </a:rPr>
              <a:t>“Motor Vehicle Accident Statement of Witness” (SF-94)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105</a:t>
            </a:fld>
            <a:endParaRPr lang="en-US"/>
          </a:p>
        </p:txBody>
      </p:sp>
    </p:spTree>
    <p:extLst>
      <p:ext uri="{BB962C8B-B14F-4D97-AF65-F5344CB8AC3E}">
        <p14:creationId xmlns:p14="http://schemas.microsoft.com/office/powerpoint/2010/main" val="33542983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Vehicle</a:t>
            </a:r>
            <a:r>
              <a:rPr lang="en-US" b="1" u="sng" baseline="0"/>
              <a:t> Watch Out Situations</a:t>
            </a:r>
          </a:p>
          <a:p>
            <a:r>
              <a:rPr lang="en-US" b="1" i="1"/>
              <a:t>Skid Plates/DPF</a:t>
            </a:r>
          </a:p>
          <a:p>
            <a:pPr marL="165518" indent="-165518">
              <a:buFont typeface="Arial" panose="020B0604020202020204" pitchFamily="34" charset="0"/>
              <a:buChar char="•"/>
            </a:pPr>
            <a:r>
              <a:rPr lang="en-US"/>
              <a:t>Brush and grass debris buildup can and has caused fires, resulting in loss of vehicles.</a:t>
            </a:r>
          </a:p>
          <a:p>
            <a:r>
              <a:rPr lang="en-US" b="1" i="1"/>
              <a:t>Radiator Screens</a:t>
            </a:r>
          </a:p>
          <a:p>
            <a:pPr marL="165518" indent="-165518">
              <a:buFont typeface="Arial" panose="020B0604020202020204" pitchFamily="34" charset="0"/>
              <a:buChar char="•"/>
            </a:pPr>
            <a:r>
              <a:rPr lang="en-US"/>
              <a:t>If not cleaned, the plugged screens can cause overheating and damage to the engine.</a:t>
            </a:r>
          </a:p>
          <a:p>
            <a:r>
              <a:rPr lang="en-US" b="1"/>
              <a:t>Rocks in the Duals</a:t>
            </a:r>
          </a:p>
          <a:p>
            <a:pPr marL="165518" indent="-165518">
              <a:buFont typeface="Arial" panose="020B0604020202020204" pitchFamily="34" charset="0"/>
              <a:buChar char="•"/>
            </a:pPr>
            <a:r>
              <a:rPr lang="en-US"/>
              <a:t>Rocks can cause flat tires, damage to other vehicles, and body damage to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106</a:t>
            </a:fld>
            <a:endParaRPr lang="en-US"/>
          </a:p>
        </p:txBody>
      </p:sp>
    </p:spTree>
    <p:extLst>
      <p:ext uri="{BB962C8B-B14F-4D97-AF65-F5344CB8AC3E}">
        <p14:creationId xmlns:p14="http://schemas.microsoft.com/office/powerpoint/2010/main" val="234582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2762" fontAlgn="auto">
              <a:spcBef>
                <a:spcPts val="0"/>
              </a:spcBef>
              <a:spcAft>
                <a:spcPts val="0"/>
              </a:spcAft>
              <a:defRPr/>
            </a:pPr>
            <a:fld id="{365413E0-04AA-4F19-81FF-B377A549C9A2}" type="slidenum">
              <a:rPr lang="en-US">
                <a:solidFill>
                  <a:prstClr val="black"/>
                </a:solidFill>
                <a:latin typeface="Calibri" panose="020F0502020204030204"/>
              </a:rPr>
              <a:pPr defTabSz="882762" fontAlgn="auto">
                <a:spcBef>
                  <a:spcPts val="0"/>
                </a:spcBef>
                <a:spcAft>
                  <a:spcPts val="0"/>
                </a:spcAft>
                <a:defRPr/>
              </a:pPr>
              <a:t>107</a:t>
            </a:fld>
            <a:endParaRPr lang="en-US">
              <a:solidFill>
                <a:prstClr val="black"/>
              </a:solidFill>
              <a:latin typeface="Calibri" panose="020F0502020204030204"/>
            </a:endParaRPr>
          </a:p>
        </p:txBody>
      </p:sp>
    </p:spTree>
    <p:extLst>
      <p:ext uri="{BB962C8B-B14F-4D97-AF65-F5344CB8AC3E}">
        <p14:creationId xmlns:p14="http://schemas.microsoft.com/office/powerpoint/2010/main" val="716703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Engine Oil</a:t>
            </a:r>
          </a:p>
          <a:p>
            <a:pPr marL="165518" indent="-165518">
              <a:buFont typeface="Arial" panose="020B0604020202020204" pitchFamily="34" charset="0"/>
              <a:buChar char="•"/>
            </a:pPr>
            <a:r>
              <a:rPr lang="en-US"/>
              <a:t>With the engine on level ground, check oil level; add additional oil if needed. </a:t>
            </a:r>
          </a:p>
          <a:p>
            <a:pPr marL="606899" lvl="1" indent="-165518">
              <a:buFont typeface="Wingdings" panose="05000000000000000000" pitchFamily="2" charset="2"/>
              <a:buChar char="§"/>
            </a:pPr>
            <a:r>
              <a:rPr lang="en-US"/>
              <a:t>Low oil levels will cause excessive wear on internal engine parts resulting in a shortened engine life.</a:t>
            </a:r>
          </a:p>
          <a:p>
            <a:pPr marL="606899" lvl="1" indent="-165518">
              <a:buFont typeface="Wingdings" panose="05000000000000000000" pitchFamily="2" charset="2"/>
              <a:buChar char="§"/>
            </a:pPr>
            <a:r>
              <a:rPr lang="en-US"/>
              <a:t>Increases in oil levels (dipstick reading) between daily PM checks could indicate an internal fuel/coolant leak.</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11</a:t>
            </a:fld>
            <a:endParaRPr lang="en-US"/>
          </a:p>
        </p:txBody>
      </p:sp>
    </p:spTree>
    <p:extLst>
      <p:ext uri="{BB962C8B-B14F-4D97-AF65-F5344CB8AC3E}">
        <p14:creationId xmlns:p14="http://schemas.microsoft.com/office/powerpoint/2010/main" val="161509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Power Steering Fluid Level and Hoses</a:t>
            </a:r>
          </a:p>
          <a:p>
            <a:r>
              <a:rPr lang="en-US"/>
              <a:t>The power steering system is a closed system, meaning it should not use or lose any fluid. </a:t>
            </a:r>
          </a:p>
          <a:p>
            <a:pPr marL="165518" indent="-165518">
              <a:buFont typeface="Arial" panose="020B0604020202020204" pitchFamily="34" charset="0"/>
              <a:buChar char="•"/>
            </a:pPr>
            <a:r>
              <a:rPr lang="en-US"/>
              <a:t>If the</a:t>
            </a:r>
            <a:r>
              <a:rPr lang="en-US" baseline="0"/>
              <a:t> fluid levels are low</a:t>
            </a:r>
            <a:r>
              <a:rPr lang="en-US"/>
              <a:t>, add fluid and thoroughly check the system for leaks.</a:t>
            </a:r>
          </a:p>
          <a:p>
            <a:pPr marL="606899" lvl="1" indent="-165518">
              <a:buFont typeface="Wingdings" panose="05000000000000000000" pitchFamily="2" charset="2"/>
              <a:buChar char="§"/>
            </a:pPr>
            <a:r>
              <a:rPr lang="en-US"/>
              <a:t>Low levels can overheat the pump and/or cause steering failure.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13</a:t>
            </a:fld>
            <a:endParaRPr lang="en-US"/>
          </a:p>
        </p:txBody>
      </p:sp>
    </p:spTree>
    <p:extLst>
      <p:ext uri="{BB962C8B-B14F-4D97-AF65-F5344CB8AC3E}">
        <p14:creationId xmlns:p14="http://schemas.microsoft.com/office/powerpoint/2010/main" val="269021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Model 52 power steering fluid location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5413E0-04AA-4F19-81FF-B377A549C9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9535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i="0" u="sng"/>
              <a:t>Fuel Filter</a:t>
            </a:r>
          </a:p>
          <a:p>
            <a:r>
              <a:rPr lang="en-US"/>
              <a:t>Engines may have more than one fuel filter. On most Type 6 engines, the fuel filter and water separator are one component. </a:t>
            </a:r>
          </a:p>
          <a:p>
            <a:r>
              <a:rPr lang="en-US" b="1" i="1"/>
              <a:t>(Refer to the fuel/water separator</a:t>
            </a:r>
            <a:r>
              <a:rPr lang="en-US" b="1" i="1" baseline="0"/>
              <a:t> section for inspection information.)</a:t>
            </a:r>
            <a:endParaRPr lang="en-US" b="1" i="1"/>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15</a:t>
            </a:fld>
            <a:endParaRPr lang="en-US"/>
          </a:p>
        </p:txBody>
      </p:sp>
    </p:spTree>
    <p:extLst>
      <p:ext uri="{BB962C8B-B14F-4D97-AF65-F5344CB8AC3E}">
        <p14:creationId xmlns:p14="http://schemas.microsoft.com/office/powerpoint/2010/main" val="238088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Fuel/Water Separator</a:t>
            </a:r>
          </a:p>
          <a:p>
            <a:r>
              <a:rPr lang="en-US"/>
              <a:t>Water can severely damage components within the fuel injection system.</a:t>
            </a:r>
          </a:p>
          <a:p>
            <a:pPr marL="165518" indent="-165518">
              <a:buFont typeface="Arial" panose="020B0604020202020204" pitchFamily="34" charset="0"/>
              <a:buChar char="•"/>
            </a:pPr>
            <a:r>
              <a:rPr lang="en-US"/>
              <a:t>Ensure there are no leaks.</a:t>
            </a:r>
          </a:p>
          <a:p>
            <a:pPr marL="165518" indent="-165518">
              <a:buFont typeface="Arial" panose="020B0604020202020204" pitchFamily="34" charset="0"/>
              <a:buChar char="•"/>
            </a:pPr>
            <a:r>
              <a:rPr lang="en-US"/>
              <a:t>Drain at standard intervals or follow manufacturer’s recommendations.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16</a:t>
            </a:fld>
            <a:endParaRPr lang="en-US"/>
          </a:p>
        </p:txBody>
      </p:sp>
    </p:spTree>
    <p:extLst>
      <p:ext uri="{BB962C8B-B14F-4D97-AF65-F5344CB8AC3E}">
        <p14:creationId xmlns:p14="http://schemas.microsoft.com/office/powerpoint/2010/main" val="4150760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Automatic Transmission Fluid</a:t>
            </a:r>
          </a:p>
          <a:p>
            <a:r>
              <a:rPr lang="en-US"/>
              <a:t>With the vehicle on level ground,</a:t>
            </a:r>
          </a:p>
          <a:p>
            <a:pPr marL="165518" indent="-165518">
              <a:buFont typeface="Arial" panose="020B0604020202020204" pitchFamily="34" charset="0"/>
              <a:buChar char="•"/>
            </a:pPr>
            <a:r>
              <a:rPr lang="en-US"/>
              <a:t>Ensure the transmission fluid level meets manufacturer's recommendations. </a:t>
            </a:r>
          </a:p>
          <a:p>
            <a:pPr marL="165518" indent="-165518">
              <a:buFont typeface="Arial" panose="020B0604020202020204" pitchFamily="34" charset="0"/>
              <a:buChar char="•"/>
            </a:pPr>
            <a:r>
              <a:rPr lang="en-US"/>
              <a:t>Ensure fluid is the correct consistency, color and does</a:t>
            </a:r>
            <a:r>
              <a:rPr lang="en-US" baseline="0"/>
              <a:t> not have a burnt smell</a:t>
            </a:r>
            <a:r>
              <a:rPr lang="en-US"/>
              <a:t>. </a:t>
            </a:r>
          </a:p>
          <a:p>
            <a:r>
              <a:rPr lang="en-US"/>
              <a:t>There are different procedures for checking the transmission fluid depending on manufacturer. </a:t>
            </a:r>
          </a:p>
          <a:p>
            <a:pPr marL="165518" indent="-165518">
              <a:buFont typeface="Arial" panose="020B0604020202020204" pitchFamily="34" charset="0"/>
              <a:buChar char="•"/>
            </a:pPr>
            <a:r>
              <a:rPr lang="en-US"/>
              <a:t>Some models need to be checked when the vehicle is off and the fluid is cold, some it needs to be running and at operating temperatures. </a:t>
            </a:r>
          </a:p>
          <a:p>
            <a:pPr marL="165518" indent="-165518">
              <a:buFont typeface="Arial" panose="020B0604020202020204" pitchFamily="34" charset="0"/>
              <a:buChar char="•"/>
            </a:pPr>
            <a:r>
              <a:rPr lang="en-US"/>
              <a:t>Check the vehicle operator's manual for the correct procedure for your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17</a:t>
            </a:fld>
            <a:endParaRPr lang="en-US"/>
          </a:p>
        </p:txBody>
      </p:sp>
    </p:spTree>
    <p:extLst>
      <p:ext uri="{BB962C8B-B14F-4D97-AF65-F5344CB8AC3E}">
        <p14:creationId xmlns:p14="http://schemas.microsoft.com/office/powerpoint/2010/main" val="3361446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Model 52 Transmission fluid location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5413E0-04AA-4F19-81FF-B377A549C9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3565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Fan and Fan Belts</a:t>
            </a:r>
            <a:endParaRPr lang="en-US" u="sng"/>
          </a:p>
          <a:p>
            <a:pPr marL="165518" indent="-165518">
              <a:buFont typeface="Arial" panose="020B0604020202020204" pitchFamily="34" charset="0"/>
              <a:buChar char="•"/>
            </a:pPr>
            <a:r>
              <a:rPr lang="en-US"/>
              <a:t>Ensure the fan moves freely, has no cracks, and blades are tight.  </a:t>
            </a:r>
          </a:p>
          <a:p>
            <a:pPr marL="165518" indent="-165518">
              <a:buFont typeface="Arial" panose="020B0604020202020204" pitchFamily="34" charset="0"/>
              <a:buChar char="•"/>
            </a:pPr>
            <a:r>
              <a:rPr lang="en-US"/>
              <a:t>Look for chips where the fan may have contacted the shroud.</a:t>
            </a:r>
          </a:p>
          <a:p>
            <a:pPr marL="165518" indent="-165518">
              <a:buFont typeface="Arial" panose="020B0604020202020204" pitchFamily="34" charset="0"/>
              <a:buChar char="•"/>
            </a:pPr>
            <a:r>
              <a:rPr lang="en-US"/>
              <a:t>Check tension of belts.</a:t>
            </a:r>
          </a:p>
          <a:p>
            <a:pPr marL="606899" lvl="1" indent="-165518">
              <a:buFont typeface="Wingdings" panose="05000000000000000000" pitchFamily="2" charset="2"/>
              <a:buChar char="§"/>
            </a:pPr>
            <a:r>
              <a:rPr lang="en-US"/>
              <a:t>Some vehicles have a tensioner gauge built into the system.</a:t>
            </a:r>
          </a:p>
          <a:p>
            <a:pPr marL="165518" indent="-165518">
              <a:buFont typeface="Arial" panose="020B0604020202020204" pitchFamily="34" charset="0"/>
              <a:buChar char="•"/>
            </a:pPr>
            <a:r>
              <a:rPr lang="en-US"/>
              <a:t>Visually inspect belts for wear, frays, or cracks on the drive side of the belt.</a:t>
            </a:r>
          </a:p>
          <a:p>
            <a:pPr marL="606899" lvl="1" indent="-165518">
              <a:buFont typeface="Wingdings" panose="05000000000000000000" pitchFamily="2" charset="2"/>
              <a:buChar char="§"/>
            </a:pPr>
            <a:r>
              <a:rPr lang="en-US"/>
              <a:t>  Worn fan belts can brake without warning.</a:t>
            </a:r>
          </a:p>
          <a:p>
            <a:pPr marL="606899" lvl="1" indent="-165518">
              <a:buFont typeface="Wingdings" panose="05000000000000000000" pitchFamily="2" charset="2"/>
              <a:buChar char="§"/>
            </a:pPr>
            <a:r>
              <a:rPr lang="en-US"/>
              <a:t>  A loose belt can slip, causing steering,</a:t>
            </a:r>
            <a:r>
              <a:rPr lang="en-US" baseline="0"/>
              <a:t> </a:t>
            </a:r>
            <a:r>
              <a:rPr lang="en-US"/>
              <a:t>cooling, and charging 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19</a:t>
            </a:fld>
            <a:endParaRPr lang="en-US"/>
          </a:p>
        </p:txBody>
      </p:sp>
    </p:spTree>
    <p:extLst>
      <p:ext uri="{BB962C8B-B14F-4D97-AF65-F5344CB8AC3E}">
        <p14:creationId xmlns:p14="http://schemas.microsoft.com/office/powerpoint/2010/main" val="372740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Driver Side Front Tire, Rim, Hub and Suspension</a:t>
            </a:r>
          </a:p>
          <a:p>
            <a:pPr marL="165518" indent="-165518">
              <a:buFont typeface="Arial" panose="020B0604020202020204" pitchFamily="34" charset="0"/>
              <a:buChar char="•"/>
            </a:pPr>
            <a:r>
              <a:rPr lang="en-US"/>
              <a:t>Ensure lug nuts are present and tight. </a:t>
            </a:r>
          </a:p>
          <a:p>
            <a:pPr marL="606899" lvl="1" indent="-165518">
              <a:buFont typeface="Wingdings" panose="05000000000000000000" pitchFamily="2" charset="2"/>
              <a:buChar char="§"/>
            </a:pPr>
            <a:r>
              <a:rPr lang="en-US" i="0"/>
              <a:t>Look for rust stains on steel wheels</a:t>
            </a:r>
            <a:r>
              <a:rPr lang="en-US" i="0" baseline="0"/>
              <a:t> and black streaks on aluminum wheels; stains indicate a loose lug nut.</a:t>
            </a:r>
            <a:endParaRPr lang="en-US" i="0"/>
          </a:p>
          <a:p>
            <a:pPr marL="606899" lvl="1" indent="-165518">
              <a:buFont typeface="Wingdings" panose="05000000000000000000" pitchFamily="2" charset="2"/>
              <a:buChar char="§"/>
            </a:pPr>
            <a:r>
              <a:rPr lang="en-US" i="0"/>
              <a:t>Loose lug nuts can cause severe</a:t>
            </a:r>
            <a:r>
              <a:rPr lang="en-US" i="0" baseline="0"/>
              <a:t> </a:t>
            </a:r>
            <a:r>
              <a:rPr lang="en-US" i="0"/>
              <a:t>stress and wear</a:t>
            </a:r>
            <a:r>
              <a:rPr lang="en-US" i="0" baseline="0"/>
              <a:t> </a:t>
            </a:r>
            <a:r>
              <a:rPr lang="en-US" i="0"/>
              <a:t>on the wheel studs,</a:t>
            </a:r>
            <a:r>
              <a:rPr lang="en-US" i="0" baseline="0"/>
              <a:t> not to mention the potential for loss of control while driving.</a:t>
            </a:r>
            <a:endParaRPr lang="en-US" i="0"/>
          </a:p>
          <a:p>
            <a:pPr marL="165518" indent="-165518">
              <a:buFont typeface="Arial" panose="020B0604020202020204" pitchFamily="34" charset="0"/>
              <a:buChar char="•"/>
            </a:pPr>
            <a:r>
              <a:rPr lang="en-US"/>
              <a:t>Inspect rims for damage and proper mounting.</a:t>
            </a:r>
          </a:p>
          <a:p>
            <a:pPr marL="606899" lvl="1" indent="-165518">
              <a:buFont typeface="Wingdings" panose="05000000000000000000" pitchFamily="2" charset="2"/>
              <a:buChar char="§"/>
            </a:pPr>
            <a:r>
              <a:rPr lang="en-US" i="0" baseline="0"/>
              <a:t>Ensure valve stems of “inside” duals are lined up and accessible.</a:t>
            </a:r>
          </a:p>
          <a:p>
            <a:pPr marL="606899" lvl="1" indent="-165518">
              <a:buFont typeface="Wingdings" panose="05000000000000000000" pitchFamily="2" charset="2"/>
              <a:buChar char="§"/>
            </a:pPr>
            <a:r>
              <a:rPr lang="en-US" i="0" baseline="0"/>
              <a:t>Look for dents and cracks.</a:t>
            </a:r>
            <a:endParaRPr lang="en-US" i="0"/>
          </a:p>
          <a:p>
            <a:pPr marL="165518" indent="-165518">
              <a:buFont typeface="Arial" panose="020B0604020202020204" pitchFamily="34" charset="0"/>
              <a:buChar char="•"/>
            </a:pPr>
            <a:r>
              <a:rPr lang="en-US"/>
              <a:t>Check manual hubs,</a:t>
            </a:r>
            <a:r>
              <a:rPr lang="en-US" baseline="0"/>
              <a:t> if equipped.</a:t>
            </a:r>
            <a:endParaRPr lang="en-US"/>
          </a:p>
          <a:p>
            <a:pPr marL="606899" lvl="1" indent="-165518" defTabSz="882762">
              <a:buFont typeface="Wingdings" panose="05000000000000000000" pitchFamily="2" charset="2"/>
              <a:buChar char="§"/>
              <a:defRPr/>
            </a:pPr>
            <a:r>
              <a:rPr lang="en-US"/>
              <a:t>Look for lubrication</a:t>
            </a:r>
            <a:r>
              <a:rPr lang="en-US" baseline="0"/>
              <a:t> </a:t>
            </a:r>
            <a:r>
              <a:rPr lang="en-US"/>
              <a:t>leaks. </a:t>
            </a:r>
          </a:p>
          <a:p>
            <a:pPr marL="606899" lvl="1" indent="-165518" defTabSz="882762">
              <a:buFont typeface="Wingdings" panose="05000000000000000000" pitchFamily="2" charset="2"/>
              <a:buChar char="§"/>
              <a:defRPr/>
            </a:pPr>
            <a:r>
              <a:rPr lang="en-US"/>
              <a:t>Ensure hub is in the “free” position.</a:t>
            </a:r>
          </a:p>
          <a:p>
            <a:r>
              <a:rPr lang="en-US" b="1" i="1" u="none"/>
              <a:t>(Brakes</a:t>
            </a:r>
            <a:r>
              <a:rPr lang="en-US" b="1" i="1" u="none" baseline="0"/>
              <a:t> will be discussed later.)</a:t>
            </a:r>
            <a:endParaRPr lang="en-US" b="1" i="1" u="none"/>
          </a:p>
          <a:p>
            <a:endParaRPr lang="en-US" i="1"/>
          </a:p>
        </p:txBody>
      </p:sp>
      <p:sp>
        <p:nvSpPr>
          <p:cNvPr id="4" name="Slide Number Placeholder 3"/>
          <p:cNvSpPr>
            <a:spLocks noGrp="1"/>
          </p:cNvSpPr>
          <p:nvPr>
            <p:ph type="sldNum" sz="quarter" idx="10"/>
          </p:nvPr>
        </p:nvSpPr>
        <p:spPr/>
        <p:txBody>
          <a:bodyPr/>
          <a:lstStyle/>
          <a:p>
            <a:fld id="{365413E0-04AA-4F19-81FF-B377A549C9A2}" type="slidenum">
              <a:rPr lang="en-US" smtClean="0"/>
              <a:pPr/>
              <a:t>20</a:t>
            </a:fld>
            <a:endParaRPr lang="en-US"/>
          </a:p>
        </p:txBody>
      </p:sp>
    </p:spTree>
    <p:extLst>
      <p:ext uri="{BB962C8B-B14F-4D97-AF65-F5344CB8AC3E}">
        <p14:creationId xmlns:p14="http://schemas.microsoft.com/office/powerpoint/2010/main" val="286029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2762" fontAlgn="auto">
              <a:spcBef>
                <a:spcPts val="0"/>
              </a:spcBef>
              <a:spcAft>
                <a:spcPts val="0"/>
              </a:spcAft>
              <a:defRPr/>
            </a:pPr>
            <a:fld id="{365413E0-04AA-4F19-81FF-B377A549C9A2}" type="slidenum">
              <a:rPr lang="en-US">
                <a:solidFill>
                  <a:prstClr val="black"/>
                </a:solidFill>
                <a:latin typeface="Calibri" panose="020F0502020204030204"/>
              </a:rPr>
              <a:pPr defTabSz="882762" fontAlgn="auto">
                <a:spcBef>
                  <a:spcPts val="0"/>
                </a:spcBef>
                <a:spcAft>
                  <a:spcPts val="0"/>
                </a:spcAft>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313936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sz="1100" b="1" u="sng">
                <a:latin typeface="Arial" panose="020B0604020202020204" pitchFamily="34" charset="0"/>
                <a:cs typeface="Arial" panose="020B0604020202020204" pitchFamily="34" charset="0"/>
              </a:rPr>
              <a:t>Tire Damage, Wear, and Inflation</a:t>
            </a:r>
          </a:p>
          <a:p>
            <a:r>
              <a:rPr lang="en-US" sz="1100">
                <a:latin typeface="Arial" panose="020B0604020202020204" pitchFamily="34" charset="0"/>
                <a:cs typeface="Arial" panose="020B0604020202020204" pitchFamily="34" charset="0"/>
              </a:rPr>
              <a:t>Operators will perform exterior visual inspections of tires daily and prior to release from any incident. Visual inspections will include identifying signs of tire deterioration related to age, weather cracking, separation, bulges, holes, sidewall damage, tread depth, tread condition and uneven wear.</a:t>
            </a:r>
            <a:endParaRPr lang="en-US" sz="1100" b="1">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The WCF 600-series fire fleet vehicle tires that meet any of the following criteria will be replaced using WCF or benefiting activity funds as appropriate: </a:t>
            </a:r>
          </a:p>
          <a:p>
            <a:pPr lvl="1"/>
            <a:endParaRPr lang="en-US" sz="1100" i="1">
              <a:latin typeface="Arial" panose="020B0604020202020204" pitchFamily="34" charset="0"/>
              <a:cs typeface="Arial" panose="020B0604020202020204" pitchFamily="34" charset="0"/>
            </a:endParaRPr>
          </a:p>
          <a:p>
            <a:pPr lvl="1"/>
            <a:r>
              <a:rPr lang="en-US" sz="1100" i="1">
                <a:latin typeface="Arial" panose="020B0604020202020204" pitchFamily="34" charset="0"/>
                <a:cs typeface="Arial" panose="020B0604020202020204" pitchFamily="34" charset="0"/>
              </a:rPr>
              <a:t>Any tire in service six calendar years from the Department of Transportation (DOT) tire identification number (TIN) date of manufacture. Sidewall is cut, worn, or damaged to the extent that the steel or fabric ply cord is exposed. Excessive tread damage including cuts, holes or excessive numbers of missing tread lugs. Tread depth less than 4/32 of an inch. Visible bumps or knots related to tread or sidewall separation. Tire service technician recommendation.</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Comprehensive tire inspections of all tires—including spare tires—will be completed during required annual inspections/service and at 10,000-mile intervals. Comprehensive inspections will be completed by tire service technicians and will include interior and exterior visual inspection. </a:t>
            </a:r>
          </a:p>
          <a:p>
            <a:endParaRPr lang="en-US" sz="1100">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All daily, post-incident and comprehensive tire inspections and tire replacement will be documented in the FEMPR. Replacement tires must meet vehicle specifications for size, load rating, speed rating and mission. For more information, refer to the FEMPR, manufacturer owner manuals, BLM Equipment Alert EA-2017-01, and the National Fire Equipment Program’s website (</a:t>
            </a:r>
            <a:r>
              <a:rPr lang="en-US" sz="1100" u="sng">
                <a:solidFill>
                  <a:srgbClr val="0000FF"/>
                </a:solidFill>
                <a:latin typeface="Arial" panose="020B0604020202020204" pitchFamily="34" charset="0"/>
                <a:cs typeface="Arial" panose="020B0604020202020204" pitchFamily="34" charset="0"/>
                <a:hlinkClick r:id="rId3"/>
              </a:rPr>
              <a:t>http://web.blm.gov/internal/fire/fire_ops/nfep.htm</a:t>
            </a:r>
            <a:r>
              <a:rPr lang="en-US" sz="1100">
                <a:latin typeface="Arial" panose="020B0604020202020204" pitchFamily="34" charset="0"/>
                <a:cs typeface="Arial" panose="020B0604020202020204" pitchFamily="34" charset="0"/>
              </a:rPr>
              <a:t>). </a:t>
            </a:r>
            <a:endParaRPr lang="en-US" sz="1100">
              <a:latin typeface="Arial" panose="020B0604020202020204" pitchFamily="34" charset="0"/>
              <a:cs typeface="Arial" panose="020B0604020202020204" pitchFamily="34" charset="0"/>
              <a:hlinkClick r:id="rId3"/>
            </a:endParaRPr>
          </a:p>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21</a:t>
            </a:fld>
            <a:endParaRPr lang="en-US"/>
          </a:p>
        </p:txBody>
      </p:sp>
    </p:spTree>
    <p:extLst>
      <p:ext uri="{BB962C8B-B14F-4D97-AF65-F5344CB8AC3E}">
        <p14:creationId xmlns:p14="http://schemas.microsoft.com/office/powerpoint/2010/main" val="3475341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1588"/>
            <a:ext cx="6811963" cy="5110162"/>
          </a:xfrm>
        </p:spPr>
      </p:sp>
      <p:sp>
        <p:nvSpPr>
          <p:cNvPr id="3" name="Notes Placeholder 2"/>
          <p:cNvSpPr>
            <a:spLocks noGrp="1"/>
          </p:cNvSpPr>
          <p:nvPr>
            <p:ph type="body" idx="1"/>
          </p:nvPr>
        </p:nvSpPr>
        <p:spPr>
          <a:xfrm>
            <a:off x="219472" y="5111751"/>
            <a:ext cx="6584156" cy="3915733"/>
          </a:xfrm>
        </p:spPr>
        <p:txBody>
          <a:bodyPr/>
          <a:lstStyle/>
          <a:p>
            <a:r>
              <a:rPr lang="en-US"/>
              <a:t>There is a lot of information on your tires telling you how they affect performance. Understanding the tire labels for your vehicle is important for maintaining and buying new tires. </a:t>
            </a:r>
          </a:p>
          <a:p>
            <a:endParaRPr lang="en-US"/>
          </a:p>
          <a:p>
            <a:pPr lvl="1"/>
            <a:r>
              <a:rPr lang="en-US" i="1"/>
              <a:t>As tires age, they are more prone to failure. Some vehicle and tire manufacturers recommend replacing tires that are six to 10 years old, regardless of tread wear. You can determine how old your tire is by looking on the sidewall for your DOT Tire Identification Number (TIN). The last four digits of the TIN indicate the week and year the tire was made. If the TIN reads 0308, the tire was made in the third week of 2008. Look on both sides of the tire. The TIN may not be on both sides. – National Highway Traffic Safety Administration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22</a:t>
            </a:fld>
            <a:endParaRPr lang="en-US"/>
          </a:p>
        </p:txBody>
      </p:sp>
      <p:pic>
        <p:nvPicPr>
          <p:cNvPr id="5" name="Picture 4"/>
          <p:cNvPicPr>
            <a:picLocks noChangeAspect="1"/>
          </p:cNvPicPr>
          <p:nvPr/>
        </p:nvPicPr>
        <p:blipFill>
          <a:blip r:embed="rId3"/>
          <a:stretch>
            <a:fillRect/>
          </a:stretch>
        </p:blipFill>
        <p:spPr>
          <a:xfrm>
            <a:off x="1526" y="5721351"/>
            <a:ext cx="7018527" cy="2095221"/>
          </a:xfrm>
          <a:prstGeom prst="rect">
            <a:avLst/>
          </a:prstGeom>
        </p:spPr>
      </p:pic>
    </p:spTree>
    <p:extLst>
      <p:ext uri="{BB962C8B-B14F-4D97-AF65-F5344CB8AC3E}">
        <p14:creationId xmlns:p14="http://schemas.microsoft.com/office/powerpoint/2010/main" val="3884423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Leaf Springs and Mounts</a:t>
            </a:r>
          </a:p>
          <a:p>
            <a:pPr marL="165518" indent="-165518">
              <a:buFont typeface="Arial" panose="020B0604020202020204" pitchFamily="34" charset="0"/>
              <a:buChar char="•"/>
            </a:pPr>
            <a:r>
              <a:rPr lang="en-US" baseline="0"/>
              <a:t>Look for cracked, broken, missing leaf springs.</a:t>
            </a:r>
          </a:p>
          <a:p>
            <a:pPr marL="171404" indent="-171404">
              <a:lnSpc>
                <a:spcPct val="150000"/>
              </a:lnSpc>
              <a:buFont typeface="Arial" panose="020B0604020202020204" pitchFamily="34" charset="0"/>
              <a:buChar char="•"/>
            </a:pPr>
            <a:r>
              <a:rPr lang="en-US" baseline="0"/>
              <a:t>Inspect U-bolts and springs for proper alignment (out of align springs could be a broken center bolt).</a:t>
            </a:r>
          </a:p>
          <a:p>
            <a:pPr marL="171404" indent="-171404">
              <a:lnSpc>
                <a:spcPct val="150000"/>
              </a:lnSpc>
              <a:buFont typeface="Arial" panose="020B0604020202020204" pitchFamily="34" charset="0"/>
              <a:buChar char="•"/>
            </a:pPr>
            <a:r>
              <a:rPr lang="en-US" baseline="0"/>
              <a:t>Ensure U-bolts are tight.</a:t>
            </a:r>
          </a:p>
          <a:p>
            <a:pPr marL="171404" indent="-171404">
              <a:lnSpc>
                <a:spcPct val="150000"/>
              </a:lnSpc>
              <a:buFont typeface="Arial" panose="020B0604020202020204" pitchFamily="34" charset="0"/>
              <a:buChar char="•"/>
            </a:pPr>
            <a:r>
              <a:rPr lang="en-US" baseline="0"/>
              <a:t>Check spring hangers, shackles, and bushings for wear as well as cracks or breaks.</a:t>
            </a:r>
          </a:p>
          <a:p>
            <a:pPr marL="171404" indent="-171404">
              <a:lnSpc>
                <a:spcPct val="150000"/>
              </a:lnSpc>
              <a:buFont typeface="Arial" panose="020B0604020202020204" pitchFamily="34" charset="0"/>
              <a:buChar char="•"/>
            </a:pPr>
            <a:r>
              <a:rPr lang="en-US" baseline="0"/>
              <a:t>Check bump-stops for wear and damage.</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23</a:t>
            </a:fld>
            <a:endParaRPr lang="en-US"/>
          </a:p>
        </p:txBody>
      </p:sp>
    </p:spTree>
    <p:extLst>
      <p:ext uri="{BB962C8B-B14F-4D97-AF65-F5344CB8AC3E}">
        <p14:creationId xmlns:p14="http://schemas.microsoft.com/office/powerpoint/2010/main" val="2635819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Shock Absorber</a:t>
            </a:r>
          </a:p>
          <a:p>
            <a:pPr marL="165518" indent="-165518">
              <a:buFont typeface="Arial" panose="020B0604020202020204" pitchFamily="34" charset="0"/>
              <a:buChar char="•"/>
            </a:pPr>
            <a:r>
              <a:rPr lang="en-US"/>
              <a:t>Inspect</a:t>
            </a:r>
            <a:r>
              <a:rPr lang="en-US" baseline="0"/>
              <a:t> shock absorber mounting hardware for tightness.</a:t>
            </a:r>
          </a:p>
          <a:p>
            <a:pPr marL="165518" indent="-165518">
              <a:buFont typeface="Arial" panose="020B0604020202020204" pitchFamily="34" charset="0"/>
              <a:buChar char="•"/>
            </a:pPr>
            <a:r>
              <a:rPr lang="en-US" baseline="0"/>
              <a:t>Ensure shock absorber is free from fluid leaks, and dents.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24</a:t>
            </a:fld>
            <a:endParaRPr lang="en-US"/>
          </a:p>
        </p:txBody>
      </p:sp>
    </p:spTree>
    <p:extLst>
      <p:ext uri="{BB962C8B-B14F-4D97-AF65-F5344CB8AC3E}">
        <p14:creationId xmlns:p14="http://schemas.microsoft.com/office/powerpoint/2010/main" val="4006713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Steering Components</a:t>
            </a:r>
            <a:endParaRPr lang="en-US" b="1" u="sng" baseline="0"/>
          </a:p>
          <a:p>
            <a:pPr marL="171404" indent="-171404">
              <a:buFont typeface="Arial" panose="020B0604020202020204" pitchFamily="34" charset="0"/>
              <a:buChar char="•"/>
            </a:pPr>
            <a:r>
              <a:rPr lang="en-US"/>
              <a:t>Check</a:t>
            </a:r>
            <a:r>
              <a:rPr lang="en-US" baseline="0"/>
              <a:t> s</a:t>
            </a:r>
            <a:r>
              <a:rPr lang="en-US"/>
              <a:t>teering column for play in</a:t>
            </a:r>
            <a:r>
              <a:rPr lang="en-US" baseline="0"/>
              <a:t> the slip joint and universal joint.</a:t>
            </a:r>
            <a:endParaRPr lang="en-US"/>
          </a:p>
          <a:p>
            <a:pPr marL="171404" indent="-171404">
              <a:buFont typeface="Arial" panose="020B0604020202020204" pitchFamily="34" charset="0"/>
              <a:buChar char="•"/>
            </a:pPr>
            <a:r>
              <a:rPr lang="en-US"/>
              <a:t>Steering box should be free of leaks</a:t>
            </a:r>
            <a:r>
              <a:rPr lang="en-US" baseline="0"/>
              <a:t> and cracks</a:t>
            </a:r>
            <a:r>
              <a:rPr lang="en-US"/>
              <a:t> where the box bolts to the frame.</a:t>
            </a:r>
          </a:p>
          <a:p>
            <a:pPr marL="171404" indent="-171404">
              <a:buFont typeface="Arial" panose="020B0604020202020204" pitchFamily="34" charset="0"/>
              <a:buChar char="•"/>
            </a:pPr>
            <a:r>
              <a:rPr lang="en-US"/>
              <a:t>Ensure the Pitman arm and draglink are not </a:t>
            </a:r>
            <a:r>
              <a:rPr lang="en-US" baseline="0"/>
              <a:t>cracked or bent.</a:t>
            </a:r>
            <a:endParaRPr lang="en-US"/>
          </a:p>
          <a:p>
            <a:pPr marL="171404" indent="-171404">
              <a:buFont typeface="Arial" panose="020B0604020202020204" pitchFamily="34" charset="0"/>
              <a:buChar char="•"/>
            </a:pPr>
            <a:r>
              <a:rPr lang="en-US"/>
              <a:t>Check the steering knuckle for play.</a:t>
            </a:r>
          </a:p>
          <a:p>
            <a:pPr marL="171404" indent="-171404">
              <a:buFont typeface="Arial" panose="020B0604020202020204" pitchFamily="34" charset="0"/>
              <a:buChar char="•"/>
            </a:pPr>
            <a:r>
              <a:rPr lang="en-US"/>
              <a:t>Ensure joints and sockets are not worn or loose.</a:t>
            </a:r>
          </a:p>
          <a:p>
            <a:pPr marL="171404" indent="-171404">
              <a:buFont typeface="Arial" panose="020B0604020202020204" pitchFamily="34" charset="0"/>
              <a:buChar char="•"/>
            </a:pPr>
            <a:r>
              <a:rPr lang="en-US"/>
              <a:t>Check joints and sockets for loose or missing nuts, bolts, or cotter pins.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25</a:t>
            </a:fld>
            <a:endParaRPr lang="en-US"/>
          </a:p>
        </p:txBody>
      </p:sp>
    </p:spTree>
    <p:extLst>
      <p:ext uri="{BB962C8B-B14F-4D97-AF65-F5344CB8AC3E}">
        <p14:creationId xmlns:p14="http://schemas.microsoft.com/office/powerpoint/2010/main" val="56370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Tie Rods and Sway Bars</a:t>
            </a:r>
          </a:p>
          <a:p>
            <a:r>
              <a:rPr lang="en-US"/>
              <a:t>Tie rods and sway bars are some of</a:t>
            </a:r>
            <a:r>
              <a:rPr lang="en-US" baseline="0"/>
              <a:t> the lowest parts on the vehicle and are susceptible to damage.  </a:t>
            </a:r>
          </a:p>
          <a:p>
            <a:pPr marL="165518" indent="-165518">
              <a:buFont typeface="Arial" panose="020B0604020202020204" pitchFamily="34" charset="0"/>
              <a:buChar char="•"/>
            </a:pPr>
            <a:r>
              <a:rPr lang="en-US" baseline="0"/>
              <a:t>Ensure tie rods and sway bars are not bent.</a:t>
            </a:r>
          </a:p>
          <a:p>
            <a:pPr marL="165518" indent="-165518">
              <a:buFont typeface="Arial" panose="020B0604020202020204" pitchFamily="34" charset="0"/>
              <a:buChar char="•"/>
            </a:pPr>
            <a:r>
              <a:rPr lang="en-US" baseline="0"/>
              <a:t>Ensure bushings and joints are not worn or loose. </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26</a:t>
            </a:fld>
            <a:endParaRPr lang="en-US"/>
          </a:p>
        </p:txBody>
      </p:sp>
    </p:spTree>
    <p:extLst>
      <p:ext uri="{BB962C8B-B14F-4D97-AF65-F5344CB8AC3E}">
        <p14:creationId xmlns:p14="http://schemas.microsoft.com/office/powerpoint/2010/main" val="2383449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components to check for front end play on the F-550</a:t>
            </a:r>
          </a:p>
          <a:p>
            <a:pPr marL="171450" indent="-171450">
              <a:buFont typeface="Arial" panose="020B0604020202020204" pitchFamily="34" charset="0"/>
              <a:buChar char="•"/>
            </a:pPr>
            <a:r>
              <a:rPr lang="en-US" dirty="0"/>
              <a:t>Track bar – red arrow *** Major Cause of front-end Death Wobble</a:t>
            </a:r>
          </a:p>
          <a:p>
            <a:pPr marL="171450" indent="-171450">
              <a:buFont typeface="Arial" panose="020B0604020202020204" pitchFamily="34" charset="0"/>
              <a:buChar char="•"/>
            </a:pPr>
            <a:r>
              <a:rPr lang="en-US" dirty="0"/>
              <a:t>Tie rod – green arrow</a:t>
            </a:r>
          </a:p>
          <a:p>
            <a:pPr marL="171450" indent="-171450">
              <a:buFont typeface="Arial" panose="020B0604020202020204" pitchFamily="34" charset="0"/>
              <a:buChar char="•"/>
            </a:pPr>
            <a:r>
              <a:rPr lang="en-US" dirty="0"/>
              <a:t>Drag link – yellow arrow</a:t>
            </a:r>
          </a:p>
          <a:p>
            <a:pPr marL="171450" indent="-171450">
              <a:buFont typeface="Arial" panose="020B0604020202020204" pitchFamily="34" charset="0"/>
              <a:buChar char="•"/>
            </a:pPr>
            <a:r>
              <a:rPr lang="en-US" dirty="0"/>
              <a:t>Alignment adjustments – black and blue arrows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REPLACE whole TRACK BAR assembly if ends worn out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5413E0-04AA-4F19-81FF-B377A549C9A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95451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Front Bumper and Wheel Chocks</a:t>
            </a:r>
          </a:p>
          <a:p>
            <a:pPr marL="165518" indent="-165518">
              <a:buFont typeface="Arial" panose="020B0604020202020204" pitchFamily="34" charset="0"/>
              <a:buChar char="•"/>
            </a:pPr>
            <a:r>
              <a:rPr lang="en-US"/>
              <a:t>Ensure brush guard, license plate, and skid plate are present, free of damage, and all mounting hardware is tight. </a:t>
            </a:r>
          </a:p>
          <a:p>
            <a:pPr marL="165518" indent="-165518">
              <a:buFont typeface="Arial" panose="020B0604020202020204" pitchFamily="34" charset="0"/>
              <a:buChar char="•"/>
            </a:pPr>
            <a:r>
              <a:rPr lang="en-US"/>
              <a:t>Ensure both wheel chocks are present and the retention mechanisms on the wheel chock holders function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28</a:t>
            </a:fld>
            <a:endParaRPr lang="en-US"/>
          </a:p>
        </p:txBody>
      </p:sp>
    </p:spTree>
    <p:extLst>
      <p:ext uri="{BB962C8B-B14F-4D97-AF65-F5344CB8AC3E}">
        <p14:creationId xmlns:p14="http://schemas.microsoft.com/office/powerpoint/2010/main" val="2362507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dirty="0"/>
              <a:t>Coolant Level, Radiators, and Hoses</a:t>
            </a:r>
          </a:p>
          <a:p>
            <a:pPr marL="165518" indent="-165518">
              <a:buFont typeface="Arial" panose="020B0604020202020204" pitchFamily="34" charset="0"/>
              <a:buChar char="•"/>
            </a:pPr>
            <a:r>
              <a:rPr lang="en-US" dirty="0"/>
              <a:t>Check the coolant level and add if needed. </a:t>
            </a:r>
          </a:p>
          <a:p>
            <a:pPr marL="606899" lvl="1" indent="-165518">
              <a:buFont typeface="Wingdings" panose="05000000000000000000" pitchFamily="2" charset="2"/>
              <a:buChar char="§"/>
            </a:pPr>
            <a:r>
              <a:rPr lang="en-US" dirty="0"/>
              <a:t>Frequently adding coolant could be a sign of an external leak or an</a:t>
            </a:r>
            <a:r>
              <a:rPr lang="en-US" baseline="0" dirty="0"/>
              <a:t> internal motor </a:t>
            </a:r>
            <a:r>
              <a:rPr lang="en-US" dirty="0"/>
              <a:t>problem. </a:t>
            </a:r>
          </a:p>
          <a:p>
            <a:pPr marL="165518" indent="-165518">
              <a:buFont typeface="Arial" panose="020B0604020202020204" pitchFamily="34" charset="0"/>
              <a:buChar char="•"/>
            </a:pPr>
            <a:r>
              <a:rPr lang="en-US" dirty="0"/>
              <a:t>Check coolant color. </a:t>
            </a:r>
          </a:p>
          <a:p>
            <a:pPr marL="165518" indent="-165518">
              <a:buFont typeface="Arial" panose="020B0604020202020204" pitchFamily="34" charset="0"/>
              <a:buChar char="•"/>
            </a:pPr>
            <a:r>
              <a:rPr lang="en-US" dirty="0"/>
              <a:t>Check hoses for leaks, signs of wear, bulging, or cracking and hose clamps for tightness. </a:t>
            </a:r>
          </a:p>
          <a:p>
            <a:pPr marL="165518" indent="-165518">
              <a:buFont typeface="Arial" panose="020B0604020202020204" pitchFamily="34" charset="0"/>
              <a:buChar char="•"/>
            </a:pPr>
            <a:r>
              <a:rPr lang="en-US" dirty="0"/>
              <a:t>Check for signs of pooled or evaporated coolant around major engine components. </a:t>
            </a:r>
          </a:p>
          <a:p>
            <a:pPr marL="441381" lvl="1"/>
            <a:r>
              <a:rPr lang="en-US" i="1" dirty="0"/>
              <a:t>Chassis manufacturers have started using different coolant with very specific requirements. </a:t>
            </a:r>
            <a:r>
              <a:rPr lang="en-US" b="1" i="1" dirty="0"/>
              <a:t>DO NOT mix different types of coolant! </a:t>
            </a:r>
            <a:r>
              <a:rPr lang="en-US" i="1" dirty="0"/>
              <a:t>Check the chassis operator's/owner's manual to ensure you are using the correct coolant to prevent damage and voiding the warranty. </a:t>
            </a:r>
          </a:p>
          <a:p>
            <a:r>
              <a:rPr lang="en-US" dirty="0"/>
              <a:t>Without proper coolant levels</a:t>
            </a:r>
            <a:r>
              <a:rPr lang="en-US" baseline="0" dirty="0"/>
              <a:t> </a:t>
            </a:r>
            <a:r>
              <a:rPr lang="en-US" dirty="0"/>
              <a:t>the motor may overheat causing numerous</a:t>
            </a:r>
            <a:r>
              <a:rPr lang="en-US" baseline="0" dirty="0"/>
              <a:t> </a:t>
            </a:r>
            <a:r>
              <a:rPr lang="en-US" dirty="0"/>
              <a:t>problems.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29</a:t>
            </a:fld>
            <a:endParaRPr lang="en-US"/>
          </a:p>
        </p:txBody>
      </p:sp>
    </p:spTree>
    <p:extLst>
      <p:ext uri="{BB962C8B-B14F-4D97-AF65-F5344CB8AC3E}">
        <p14:creationId xmlns:p14="http://schemas.microsoft.com/office/powerpoint/2010/main" val="730284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Radiator/Cooling</a:t>
            </a:r>
            <a:r>
              <a:rPr lang="en-US" b="1" u="sng" baseline="0"/>
              <a:t> System</a:t>
            </a:r>
          </a:p>
          <a:p>
            <a:r>
              <a:rPr lang="en-US"/>
              <a:t>In modern vehicles, the radiator/cooling system is comprised of various components.  Aside from the primary radiator, other components or groups of components include the fan, secondary radiator/intercooler, engine oil cooler, transmission cooler, and air conditioner condenser. </a:t>
            </a:r>
          </a:p>
          <a:p>
            <a:endParaRPr lang="en-US"/>
          </a:p>
          <a:p>
            <a:r>
              <a:rPr lang="en-US"/>
              <a:t>These coolers are constructed with aluminum fins that can become plugged with sagebrush, plant seeds, dust, dirt, and other contaminants.  Debris can become lodged between stacked fins.  </a:t>
            </a:r>
          </a:p>
          <a:p>
            <a:pPr marL="165518" indent="-165518">
              <a:buFont typeface="Arial" panose="020B0604020202020204" pitchFamily="34" charset="0"/>
              <a:buChar char="•"/>
            </a:pPr>
            <a:r>
              <a:rPr lang="en-US" baseline="0"/>
              <a:t>Periodically check the radiator/cooling system for the buildup of foreign matter, and have it removed.  </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30</a:t>
            </a:fld>
            <a:endParaRPr lang="en-US"/>
          </a:p>
        </p:txBody>
      </p:sp>
    </p:spTree>
    <p:extLst>
      <p:ext uri="{BB962C8B-B14F-4D97-AF65-F5344CB8AC3E}">
        <p14:creationId xmlns:p14="http://schemas.microsoft.com/office/powerpoint/2010/main" val="192161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a:t>Fire Equipment Maintenance</a:t>
            </a:r>
            <a:r>
              <a:rPr lang="en-US" b="1" baseline="0"/>
              <a:t> Procedure and Record (FEMPR) </a:t>
            </a:r>
          </a:p>
          <a:p>
            <a:r>
              <a:rPr lang="en-US"/>
              <a:t>The FEMPR is the</a:t>
            </a:r>
            <a:r>
              <a:rPr lang="en-US" baseline="0"/>
              <a:t> documentation tool required by the BLM to record various mechanical procedures that the engine operator performs on the equipment.</a:t>
            </a:r>
            <a:endParaRPr lang="en-US"/>
          </a:p>
        </p:txBody>
      </p:sp>
      <p:sp>
        <p:nvSpPr>
          <p:cNvPr id="4" name="Slide Number Placeholder 3"/>
          <p:cNvSpPr>
            <a:spLocks noGrp="1"/>
          </p:cNvSpPr>
          <p:nvPr>
            <p:ph type="sldNum" sz="quarter" idx="10"/>
          </p:nvPr>
        </p:nvSpPr>
        <p:spPr/>
        <p:txBody>
          <a:bodyPr/>
          <a:lstStyle/>
          <a:p>
            <a:pPr defTabSz="882762" fontAlgn="auto">
              <a:spcBef>
                <a:spcPts val="0"/>
              </a:spcBef>
              <a:spcAft>
                <a:spcPts val="0"/>
              </a:spcAft>
              <a:defRPr/>
            </a:pPr>
            <a:fld id="{365413E0-04AA-4F19-81FF-B377A549C9A2}" type="slidenum">
              <a:rPr lang="en-US">
                <a:solidFill>
                  <a:prstClr val="black"/>
                </a:solidFill>
                <a:latin typeface="Calibri" panose="020F0502020204030204"/>
              </a:rPr>
              <a:pPr defTabSz="882762" fontAlgn="auto">
                <a:spcBef>
                  <a:spcPts val="0"/>
                </a:spcBef>
                <a:spcAft>
                  <a:spcPts val="0"/>
                </a:spcAft>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934702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You can use compressed air to clean the radiator/cooling system</a:t>
            </a:r>
            <a:r>
              <a:rPr lang="en-US" baseline="0"/>
              <a:t> with a variety of tools that can be store bought or homemade.  The tool in this picture can be found by a simple internet search using the term “air comb.”</a:t>
            </a:r>
          </a:p>
          <a:p>
            <a:r>
              <a:rPr lang="en-US" b="1" baseline="0"/>
              <a:t>DO NOT use pressurized water to clean the radiator as the force is too great and will flatten the aluminum fins, reducing the system’s ability to cool.</a:t>
            </a:r>
            <a:endParaRPr lang="en-US" b="1"/>
          </a:p>
        </p:txBody>
      </p:sp>
      <p:sp>
        <p:nvSpPr>
          <p:cNvPr id="4" name="Slide Number Placeholder 3"/>
          <p:cNvSpPr>
            <a:spLocks noGrp="1"/>
          </p:cNvSpPr>
          <p:nvPr>
            <p:ph type="sldNum" sz="quarter" idx="10"/>
          </p:nvPr>
        </p:nvSpPr>
        <p:spPr/>
        <p:txBody>
          <a:bodyPr/>
          <a:lstStyle/>
          <a:p>
            <a:fld id="{365413E0-04AA-4F19-81FF-B377A549C9A2}" type="slidenum">
              <a:rPr lang="en-US" smtClean="0"/>
              <a:pPr/>
              <a:t>31</a:t>
            </a:fld>
            <a:endParaRPr lang="en-US"/>
          </a:p>
        </p:txBody>
      </p:sp>
    </p:spTree>
    <p:extLst>
      <p:ext uri="{BB962C8B-B14F-4D97-AF65-F5344CB8AC3E}">
        <p14:creationId xmlns:p14="http://schemas.microsoft.com/office/powerpoint/2010/main" val="348881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This radiator was pulled off a Nevada engine that was overheating after only one and a half seasons.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32</a:t>
            </a:fld>
            <a:endParaRPr lang="en-US"/>
          </a:p>
        </p:txBody>
      </p:sp>
    </p:spTree>
    <p:extLst>
      <p:ext uri="{BB962C8B-B14F-4D97-AF65-F5344CB8AC3E}">
        <p14:creationId xmlns:p14="http://schemas.microsoft.com/office/powerpoint/2010/main" val="718313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Air Filters</a:t>
            </a:r>
            <a:r>
              <a:rPr lang="en-US" b="0" u="none" baseline="0"/>
              <a:t> (</a:t>
            </a:r>
            <a:r>
              <a:rPr lang="en-US"/>
              <a:t>including air conditioner, cabin, and ember separators)</a:t>
            </a:r>
          </a:p>
          <a:p>
            <a:r>
              <a:rPr lang="en-US"/>
              <a:t>Follow</a:t>
            </a:r>
            <a:r>
              <a:rPr lang="en-US" baseline="0"/>
              <a:t> manufacturer’s instructions for disassembly of the air filter assembly.</a:t>
            </a:r>
            <a:endParaRPr lang="en-US"/>
          </a:p>
          <a:p>
            <a:pPr marL="165518" indent="-165518">
              <a:buFont typeface="Arial" panose="020B0604020202020204" pitchFamily="34" charset="0"/>
              <a:buChar char="•"/>
            </a:pPr>
            <a:r>
              <a:rPr lang="en-US"/>
              <a:t>Carefully inspect filters, mounting brackets, inlet hose connections, and fittings.</a:t>
            </a:r>
          </a:p>
          <a:p>
            <a:pPr marL="606899" lvl="1" indent="-165518">
              <a:buFont typeface="Wingdings" panose="05000000000000000000" pitchFamily="2" charset="2"/>
              <a:buChar char="§"/>
            </a:pPr>
            <a:r>
              <a:rPr lang="en-US"/>
              <a:t>Dirty air filters can cause loss of power and engine damage.</a:t>
            </a:r>
          </a:p>
          <a:p>
            <a:pPr marL="165518" indent="-165518">
              <a:buFont typeface="Arial" panose="020B0604020202020204" pitchFamily="34" charset="0"/>
              <a:buChar char="•"/>
            </a:pPr>
            <a:r>
              <a:rPr lang="en-US"/>
              <a:t>Inspect gasket and sealing surface areas.</a:t>
            </a:r>
          </a:p>
          <a:p>
            <a:pPr marL="165518" indent="-165518">
              <a:buFont typeface="Arial" panose="020B0604020202020204" pitchFamily="34" charset="0"/>
              <a:buChar char="•"/>
            </a:pPr>
            <a:r>
              <a:rPr lang="en-US"/>
              <a:t>Replace service element, if needed.</a:t>
            </a:r>
          </a:p>
          <a:p>
            <a:pPr marL="165518" indent="-165518">
              <a:buFont typeface="Arial" panose="020B0604020202020204" pitchFamily="34" charset="0"/>
              <a:buChar char="•"/>
            </a:pPr>
            <a:r>
              <a:rPr lang="en-US"/>
              <a:t>Ensure ember separators are clear of debris.</a:t>
            </a:r>
          </a:p>
          <a:p>
            <a:pPr marL="606899" lvl="1" indent="-165518">
              <a:buFont typeface="Wingdings" panose="05000000000000000000" pitchFamily="2" charset="2"/>
              <a:buChar char="§"/>
            </a:pPr>
            <a:r>
              <a:rPr lang="en-US"/>
              <a:t>If the ember separator is plugged, the engine may fail to start.</a:t>
            </a:r>
          </a:p>
          <a:p>
            <a:endParaRPr lang="en-US" b="1" u="sng"/>
          </a:p>
          <a:p>
            <a:r>
              <a:rPr lang="en-US" b="1" u="sng"/>
              <a:t>DO NOT USE COMPRESSED AIR TO BLOW OUT THE AIR FILTER</a:t>
            </a:r>
            <a:r>
              <a:rPr lang="en-US"/>
              <a:t>. </a:t>
            </a:r>
          </a:p>
          <a:p>
            <a:pPr marL="165518" indent="-165518">
              <a:buFont typeface="Arial" panose="020B0604020202020204" pitchFamily="34" charset="0"/>
              <a:buChar char="•"/>
            </a:pPr>
            <a:endParaRPr lang="en-US"/>
          </a:p>
          <a:p>
            <a:pPr marL="165518" indent="-165518">
              <a:buFont typeface="Arial" panose="020B0604020202020204" pitchFamily="34" charset="0"/>
              <a:buChar char="•"/>
            </a:pPr>
            <a:r>
              <a:rPr lang="en-US"/>
              <a:t>Doing so will create small unseen holes that allow dust to slip through and damage the engine components.</a:t>
            </a:r>
            <a:r>
              <a:rPr lang="en-US" baseline="0"/>
              <a:t> </a:t>
            </a:r>
          </a:p>
          <a:p>
            <a:pPr marL="165518" indent="-165518">
              <a:buFont typeface="Arial" panose="020B0604020202020204" pitchFamily="34" charset="0"/>
              <a:buChar char="•"/>
            </a:pPr>
            <a:r>
              <a:rPr lang="en-US"/>
              <a:t>Filter elements can be lightly tapped to dislodge the dust and/or vacuumed out to extend the service life. </a:t>
            </a:r>
            <a:r>
              <a:rPr lang="en-US" b="1" i="1"/>
              <a:t>If in doubt, replace the filter.</a:t>
            </a:r>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33</a:t>
            </a:fld>
            <a:endParaRPr lang="en-US"/>
          </a:p>
        </p:txBody>
      </p:sp>
    </p:spTree>
    <p:extLst>
      <p:ext uri="{BB962C8B-B14F-4D97-AF65-F5344CB8AC3E}">
        <p14:creationId xmlns:p14="http://schemas.microsoft.com/office/powerpoint/2010/main" val="340463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Air Filter Restriction Gauge</a:t>
            </a:r>
          </a:p>
          <a:p>
            <a:pPr marL="165518" indent="-165518">
              <a:buFont typeface="Arial" panose="020B0604020202020204" pitchFamily="34" charset="0"/>
              <a:buChar char="•"/>
            </a:pPr>
            <a:r>
              <a:rPr lang="en-US"/>
              <a:t>Check air filter restriction gauge.</a:t>
            </a:r>
          </a:p>
          <a:p>
            <a:pPr marL="165518" indent="-165518">
              <a:buFont typeface="Arial" panose="020B0604020202020204" pitchFamily="34" charset="0"/>
              <a:buChar char="•"/>
            </a:pPr>
            <a:r>
              <a:rPr lang="en-US"/>
              <a:t>Reset the</a:t>
            </a:r>
            <a:r>
              <a:rPr lang="en-US" baseline="0"/>
              <a:t> air filter restriction </a:t>
            </a:r>
            <a:r>
              <a:rPr lang="en-US"/>
              <a:t>gauge after a filter change.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34</a:t>
            </a:fld>
            <a:endParaRPr lang="en-US"/>
          </a:p>
        </p:txBody>
      </p:sp>
    </p:spTree>
    <p:extLst>
      <p:ext uri="{BB962C8B-B14F-4D97-AF65-F5344CB8AC3E}">
        <p14:creationId xmlns:p14="http://schemas.microsoft.com/office/powerpoint/2010/main" val="2579489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Hoses</a:t>
            </a:r>
          </a:p>
          <a:p>
            <a:pPr marL="165518" indent="-165518">
              <a:buFont typeface="Arial" panose="020B0604020202020204" pitchFamily="34" charset="0"/>
              <a:buChar char="•"/>
            </a:pPr>
            <a:r>
              <a:rPr lang="en-US"/>
              <a:t>Check hoses for leaks, signs of wear, bulging, or cracking.</a:t>
            </a:r>
          </a:p>
          <a:p>
            <a:pPr marL="165518" indent="-165518">
              <a:buFont typeface="Arial" panose="020B0604020202020204" pitchFamily="34" charset="0"/>
              <a:buChar char="•"/>
            </a:pPr>
            <a:r>
              <a:rPr lang="en-US"/>
              <a:t>Check hose clamps for tightness. </a:t>
            </a:r>
          </a:p>
          <a:p>
            <a:pPr marL="165518" indent="-165518">
              <a:buFont typeface="Arial" panose="020B0604020202020204" pitchFamily="34" charset="0"/>
              <a:buChar char="•"/>
            </a:pPr>
            <a:r>
              <a:rPr lang="en-US"/>
              <a:t>Check for signs of pooled or evaporated coolant around major engine components.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35</a:t>
            </a:fld>
            <a:endParaRPr lang="en-US"/>
          </a:p>
        </p:txBody>
      </p:sp>
    </p:spTree>
    <p:extLst>
      <p:ext uri="{BB962C8B-B14F-4D97-AF65-F5344CB8AC3E}">
        <p14:creationId xmlns:p14="http://schemas.microsoft.com/office/powerpoint/2010/main" val="3591302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Passenger Side Front Tire, Rim, Hub, and Suspension</a:t>
            </a:r>
          </a:p>
          <a:p>
            <a:r>
              <a:rPr lang="en-US"/>
              <a:t>The procedure is the same as</a:t>
            </a:r>
            <a:r>
              <a:rPr lang="en-US" baseline="0"/>
              <a:t> inspecting the driver side front tire, rim, hub, and suspension. </a:t>
            </a:r>
          </a:p>
          <a:p>
            <a:r>
              <a:rPr lang="en-US" b="1" i="1" baseline="0"/>
              <a:t>Refer to slides 17 through 24.</a:t>
            </a:r>
          </a:p>
          <a:p>
            <a:endParaRPr lang="en-US" baseline="0"/>
          </a:p>
        </p:txBody>
      </p:sp>
      <p:sp>
        <p:nvSpPr>
          <p:cNvPr id="4" name="Slide Number Placeholder 3"/>
          <p:cNvSpPr>
            <a:spLocks noGrp="1"/>
          </p:cNvSpPr>
          <p:nvPr>
            <p:ph type="sldNum" sz="quarter" idx="10"/>
          </p:nvPr>
        </p:nvSpPr>
        <p:spPr/>
        <p:txBody>
          <a:bodyPr/>
          <a:lstStyle/>
          <a:p>
            <a:fld id="{365413E0-04AA-4F19-81FF-B377A549C9A2}" type="slidenum">
              <a:rPr lang="en-US" smtClean="0"/>
              <a:pPr/>
              <a:t>36</a:t>
            </a:fld>
            <a:endParaRPr lang="en-US"/>
          </a:p>
        </p:txBody>
      </p:sp>
    </p:spTree>
    <p:extLst>
      <p:ext uri="{BB962C8B-B14F-4D97-AF65-F5344CB8AC3E}">
        <p14:creationId xmlns:p14="http://schemas.microsoft.com/office/powerpoint/2010/main" val="4238511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Fuel Tank and Brackets </a:t>
            </a:r>
          </a:p>
          <a:p>
            <a:pPr marL="165518" indent="-165518">
              <a:buFont typeface="Arial" panose="020B0604020202020204" pitchFamily="34" charset="0"/>
              <a:buChar char="•"/>
            </a:pPr>
            <a:r>
              <a:rPr lang="en-US"/>
              <a:t>Ensure fuel tank is full and securely mounted.</a:t>
            </a:r>
          </a:p>
          <a:p>
            <a:pPr marL="606899" lvl="1" indent="-165518">
              <a:buFont typeface="Wingdings" panose="05000000000000000000" pitchFamily="2" charset="2"/>
              <a:buChar char="§"/>
            </a:pPr>
            <a:r>
              <a:rPr lang="en-US"/>
              <a:t>Tank straps can break or loosen causing the tank shifting,</a:t>
            </a:r>
            <a:r>
              <a:rPr lang="en-US" baseline="0"/>
              <a:t> possibly rubbing </a:t>
            </a:r>
            <a:r>
              <a:rPr lang="en-US"/>
              <a:t>on other components.</a:t>
            </a:r>
          </a:p>
          <a:p>
            <a:pPr marL="165518" indent="-165518">
              <a:buFont typeface="Arial" panose="020B0604020202020204" pitchFamily="34" charset="0"/>
              <a:buChar char="•"/>
            </a:pPr>
            <a:r>
              <a:rPr lang="en-US"/>
              <a:t>If accessible, look inside the tank to ensure gauge is reading correctly.</a:t>
            </a:r>
          </a:p>
          <a:p>
            <a:pPr marL="165518" indent="-165518">
              <a:buFont typeface="Arial" panose="020B0604020202020204" pitchFamily="34" charset="0"/>
              <a:buChar char="•"/>
            </a:pPr>
            <a:r>
              <a:rPr lang="en-US"/>
              <a:t>Ensure the fuel tank is free from leaks.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37</a:t>
            </a:fld>
            <a:endParaRPr lang="en-US"/>
          </a:p>
        </p:txBody>
      </p:sp>
    </p:spTree>
    <p:extLst>
      <p:ext uri="{BB962C8B-B14F-4D97-AF65-F5344CB8AC3E}">
        <p14:creationId xmlns:p14="http://schemas.microsoft.com/office/powerpoint/2010/main" val="3344790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Passenger Side Door(s)</a:t>
            </a:r>
          </a:p>
          <a:p>
            <a:pPr marL="165518" indent="-165518">
              <a:buFont typeface="Arial" panose="020B0604020202020204" pitchFamily="34" charset="0"/>
              <a:buChar char="•"/>
            </a:pPr>
            <a:r>
              <a:rPr lang="en-US"/>
              <a:t>Check latch, lock, handhold, mirror, hinges, and window regulator.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38</a:t>
            </a:fld>
            <a:endParaRPr lang="en-US"/>
          </a:p>
        </p:txBody>
      </p:sp>
    </p:spTree>
    <p:extLst>
      <p:ext uri="{BB962C8B-B14F-4D97-AF65-F5344CB8AC3E}">
        <p14:creationId xmlns:p14="http://schemas.microsoft.com/office/powerpoint/2010/main" val="3260981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Passenger Side General Condition </a:t>
            </a:r>
          </a:p>
          <a:p>
            <a:pPr marL="165518" indent="-165518">
              <a:buFont typeface="Arial" panose="020B0604020202020204" pitchFamily="34" charset="0"/>
              <a:buChar char="•"/>
            </a:pPr>
            <a:r>
              <a:rPr lang="en-US"/>
              <a:t>Ensure the fire engine is clean and orderly in appearance.</a:t>
            </a:r>
          </a:p>
          <a:p>
            <a:pPr marL="165518" indent="-165518">
              <a:buFont typeface="Arial" panose="020B0604020202020204" pitchFamily="34" charset="0"/>
              <a:buChar char="•"/>
            </a:pPr>
            <a:r>
              <a:rPr lang="en-US"/>
              <a:t>Ensure agency emblems, decals, and, equipment numbers are present and in good condition.</a:t>
            </a:r>
          </a:p>
          <a:p>
            <a:pPr marL="165518" indent="-165518">
              <a:buFont typeface="Arial" panose="020B0604020202020204" pitchFamily="34" charset="0"/>
              <a:buChar char="•"/>
            </a:pPr>
            <a:r>
              <a:rPr lang="en-US"/>
              <a:t>Ensure cabinet latches, hinges, and locks are in good working condition.</a:t>
            </a:r>
          </a:p>
          <a:p>
            <a:pPr marL="606899" lvl="1" indent="-165518">
              <a:buFont typeface="Wingdings" panose="05000000000000000000" pitchFamily="2" charset="2"/>
              <a:buChar char="§"/>
            </a:pPr>
            <a:r>
              <a:rPr lang="en-US"/>
              <a:t>Users must be able to get into the cabinets without much effort and be able to lock cabinets to secure equipment.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39</a:t>
            </a:fld>
            <a:endParaRPr lang="en-US"/>
          </a:p>
        </p:txBody>
      </p:sp>
    </p:spTree>
    <p:extLst>
      <p:ext uri="{BB962C8B-B14F-4D97-AF65-F5344CB8AC3E}">
        <p14:creationId xmlns:p14="http://schemas.microsoft.com/office/powerpoint/2010/main" val="798930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dirty="0"/>
              <a:t>Passenger Side Undercarriage </a:t>
            </a:r>
          </a:p>
          <a:p>
            <a:pPr marL="165518" indent="-165518">
              <a:buFont typeface="Arial" panose="020B0604020202020204" pitchFamily="34" charset="0"/>
              <a:buChar char="•"/>
            </a:pPr>
            <a:r>
              <a:rPr lang="en-US" dirty="0"/>
              <a:t>Check for loose bolts, hanging wires, leaks, and broken parts.</a:t>
            </a:r>
          </a:p>
          <a:p>
            <a:pPr marL="165518" indent="-165518">
              <a:buFont typeface="Arial" panose="020B0604020202020204" pitchFamily="34" charset="0"/>
              <a:buChar char="•"/>
            </a:pPr>
            <a:r>
              <a:rPr lang="en-US" dirty="0"/>
              <a:t>Ensure the undercarriage is free of debris. Clean out debris if found.</a:t>
            </a:r>
          </a:p>
          <a:p>
            <a:pPr marL="165518" indent="-165518">
              <a:buFont typeface="Arial" panose="020B0604020202020204" pitchFamily="34" charset="0"/>
              <a:buChar char="•"/>
            </a:pPr>
            <a:r>
              <a:rPr lang="en-US" dirty="0"/>
              <a:t>Inspect steering components, drive train, body mounts, and cross members for functionality and damage.</a:t>
            </a:r>
          </a:p>
          <a:p>
            <a:pPr marL="165518" indent="-165518">
              <a:buFont typeface="Arial" panose="020B0604020202020204" pitchFamily="34" charset="0"/>
              <a:buChar char="•"/>
            </a:pPr>
            <a:r>
              <a:rPr lang="en-US" dirty="0"/>
              <a:t>Check the package mounting brackets and bolts.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40</a:t>
            </a:fld>
            <a:endParaRPr lang="en-US"/>
          </a:p>
        </p:txBody>
      </p:sp>
    </p:spTree>
    <p:extLst>
      <p:ext uri="{BB962C8B-B14F-4D97-AF65-F5344CB8AC3E}">
        <p14:creationId xmlns:p14="http://schemas.microsoft.com/office/powerpoint/2010/main" val="3295042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2762" fontAlgn="auto">
              <a:spcBef>
                <a:spcPts val="0"/>
              </a:spcBef>
              <a:spcAft>
                <a:spcPts val="0"/>
              </a:spcAft>
              <a:defRPr/>
            </a:pPr>
            <a:fld id="{365413E0-04AA-4F19-81FF-B377A549C9A2}" type="slidenum">
              <a:rPr lang="en-US">
                <a:solidFill>
                  <a:prstClr val="black"/>
                </a:solidFill>
                <a:latin typeface="Calibri" panose="020F0502020204030204"/>
              </a:rPr>
              <a:pPr defTabSz="882762" fontAlgn="auto">
                <a:spcBef>
                  <a:spcPts val="0"/>
                </a:spcBef>
                <a:spcAft>
                  <a:spcPts val="0"/>
                </a:spcAft>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513851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Exhaust</a:t>
            </a:r>
          </a:p>
          <a:p>
            <a:pPr marL="165518" indent="-165518">
              <a:buFont typeface="Arial" panose="020B0604020202020204" pitchFamily="34" charset="0"/>
              <a:buChar char="•"/>
            </a:pPr>
            <a:r>
              <a:rPr lang="en-US"/>
              <a:t>Ensure the</a:t>
            </a:r>
            <a:r>
              <a:rPr lang="en-US" baseline="0"/>
              <a:t> exhaust system is leak-free and all </a:t>
            </a:r>
            <a:r>
              <a:rPr lang="en-US"/>
              <a:t>heat protection shielding is in place. </a:t>
            </a:r>
          </a:p>
          <a:p>
            <a:pPr marL="165518" indent="-165518">
              <a:buFont typeface="Arial" panose="020B0604020202020204" pitchFamily="34" charset="0"/>
              <a:buChar char="•"/>
            </a:pPr>
            <a:r>
              <a:rPr lang="en-US"/>
              <a:t>Inspect all the exhaust mounting brackets and guards.</a:t>
            </a:r>
          </a:p>
          <a:p>
            <a:pPr marL="606899" lvl="1" indent="-165518">
              <a:buFont typeface="Wingdings" panose="05000000000000000000" pitchFamily="2" charset="2"/>
              <a:buChar char="§"/>
            </a:pPr>
            <a:r>
              <a:rPr lang="en-US"/>
              <a:t>Black carbon buildup is</a:t>
            </a:r>
            <a:r>
              <a:rPr lang="en-US" baseline="0"/>
              <a:t> a sign of an exhaust leak.</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42</a:t>
            </a:fld>
            <a:endParaRPr lang="en-US"/>
          </a:p>
        </p:txBody>
      </p:sp>
    </p:spTree>
    <p:extLst>
      <p:ext uri="{BB962C8B-B14F-4D97-AF65-F5344CB8AC3E}">
        <p14:creationId xmlns:p14="http://schemas.microsoft.com/office/powerpoint/2010/main" val="486118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882762">
              <a:defRPr/>
            </a:pPr>
            <a:r>
              <a:rPr lang="en-US" b="1" u="sng"/>
              <a:t>Passenger Side Rear Tire, Rim, Hub, and Suspension</a:t>
            </a:r>
          </a:p>
          <a:p>
            <a:r>
              <a:rPr lang="en-US"/>
              <a:t>The procedure is the similar to</a:t>
            </a:r>
            <a:r>
              <a:rPr lang="en-US" baseline="0"/>
              <a:t> inspecting the driver side front tire, rim, hub, and suspension. </a:t>
            </a:r>
          </a:p>
          <a:p>
            <a:r>
              <a:rPr lang="en-US" b="1" i="1" baseline="0"/>
              <a:t>Refer to slides 17 through 24.</a:t>
            </a:r>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43</a:t>
            </a:fld>
            <a:endParaRPr lang="en-US"/>
          </a:p>
        </p:txBody>
      </p:sp>
    </p:spTree>
    <p:extLst>
      <p:ext uri="{BB962C8B-B14F-4D97-AF65-F5344CB8AC3E}">
        <p14:creationId xmlns:p14="http://schemas.microsoft.com/office/powerpoint/2010/main" val="1704075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Rear Undercarriage (Plumbing) </a:t>
            </a:r>
          </a:p>
          <a:p>
            <a:pPr marL="165518" indent="-165518">
              <a:buFont typeface="Arial" panose="020B0604020202020204" pitchFamily="34" charset="0"/>
              <a:buChar char="•"/>
            </a:pPr>
            <a:r>
              <a:rPr lang="en-US"/>
              <a:t>Check for loose bolts and plumbing hanger brackets.</a:t>
            </a:r>
          </a:p>
          <a:p>
            <a:pPr marL="165518" indent="-165518">
              <a:buFont typeface="Arial" panose="020B0604020202020204" pitchFamily="34" charset="0"/>
              <a:buChar char="•"/>
            </a:pPr>
            <a:r>
              <a:rPr lang="en-US"/>
              <a:t>Check for leaking plumbing hoses and pipes.</a:t>
            </a:r>
          </a:p>
          <a:p>
            <a:pPr marL="165518" indent="-165518">
              <a:buFont typeface="Arial" panose="020B0604020202020204" pitchFamily="34" charset="0"/>
              <a:buChar char="•"/>
            </a:pPr>
            <a:r>
              <a:rPr lang="en-US"/>
              <a:t>Check for damage to rear differential and axle.</a:t>
            </a:r>
          </a:p>
          <a:p>
            <a:pPr marL="165518" indent="-165518">
              <a:buFont typeface="Arial" panose="020B0604020202020204" pitchFamily="34" charset="0"/>
              <a:buChar char="•"/>
            </a:pPr>
            <a:r>
              <a:rPr lang="en-US"/>
              <a:t>Check for loose, or damaged wiring.</a:t>
            </a:r>
          </a:p>
          <a:p>
            <a:pPr marL="165518" indent="-165518">
              <a:buFont typeface="Arial" panose="020B0604020202020204" pitchFamily="34" charset="0"/>
              <a:buChar char="•"/>
            </a:pPr>
            <a:r>
              <a:rPr lang="en-US"/>
              <a:t>Inspect</a:t>
            </a:r>
            <a:r>
              <a:rPr lang="en-US" baseline="0"/>
              <a:t> frame, cross members, and underbody protection for cracks, damage; ensure the area is free of vegetation and other debris.</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44</a:t>
            </a:fld>
            <a:endParaRPr lang="en-US"/>
          </a:p>
        </p:txBody>
      </p:sp>
    </p:spTree>
    <p:extLst>
      <p:ext uri="{BB962C8B-B14F-4D97-AF65-F5344CB8AC3E}">
        <p14:creationId xmlns:p14="http://schemas.microsoft.com/office/powerpoint/2010/main" val="1109854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Vehicle Rear</a:t>
            </a:r>
          </a:p>
          <a:p>
            <a:pPr marL="171404" indent="-171404">
              <a:buFont typeface="Arial" panose="020B0604020202020204" pitchFamily="34" charset="0"/>
              <a:buChar char="•"/>
            </a:pPr>
            <a:r>
              <a:rPr lang="en-US"/>
              <a:t>Ensure no loose items are on the back platform.</a:t>
            </a:r>
          </a:p>
          <a:p>
            <a:pPr marL="171404" indent="-171404">
              <a:buFont typeface="Arial" panose="020B0604020202020204" pitchFamily="34" charset="0"/>
              <a:buChar char="•"/>
            </a:pPr>
            <a:r>
              <a:rPr lang="en-US"/>
              <a:t>Ensure the bumper, step(s), and license plate are securely fastened.</a:t>
            </a:r>
          </a:p>
          <a:p>
            <a:pPr marL="171404" indent="-171404">
              <a:buFont typeface="Arial" panose="020B0604020202020204" pitchFamily="34" charset="0"/>
              <a:buChar char="•"/>
            </a:pPr>
            <a:r>
              <a:rPr lang="en-US"/>
              <a:t>Ensure spare tire is present and properly inflated.</a:t>
            </a:r>
          </a:p>
          <a:p>
            <a:pPr marL="171404" indent="-171404">
              <a:buFont typeface="Arial" panose="020B0604020202020204" pitchFamily="34" charset="0"/>
              <a:buChar char="•"/>
            </a:pPr>
            <a:r>
              <a:rPr lang="en-US"/>
              <a:t>Ensure the mud flaps are present and in good condition.</a:t>
            </a:r>
          </a:p>
          <a:p>
            <a:pPr marL="171404" indent="-171404">
              <a:buFont typeface="Arial" panose="020B0604020202020204" pitchFamily="34" charset="0"/>
              <a:buChar char="•"/>
            </a:pPr>
            <a:r>
              <a:rPr lang="en-US"/>
              <a:t>Ensure the reflective</a:t>
            </a:r>
            <a:r>
              <a:rPr lang="en-US" baseline="0"/>
              <a:t> tape, decals, license plate, and lights are clean and visible.</a:t>
            </a:r>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45</a:t>
            </a:fld>
            <a:endParaRPr lang="en-US"/>
          </a:p>
        </p:txBody>
      </p:sp>
    </p:spTree>
    <p:extLst>
      <p:ext uri="{BB962C8B-B14F-4D97-AF65-F5344CB8AC3E}">
        <p14:creationId xmlns:p14="http://schemas.microsoft.com/office/powerpoint/2010/main" val="1136043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Rear Deck BIA M-52</a:t>
            </a:r>
            <a:endParaRPr lang="en-US" dirty="0">
              <a:latin typeface="Arial"/>
              <a:cs typeface="Arial"/>
            </a:endParaRPr>
          </a:p>
          <a:p>
            <a:pPr marL="171450" indent="-171450">
              <a:spcBef>
                <a:spcPct val="20000"/>
              </a:spcBef>
              <a:buFont typeface="Arial,Sans-Serif"/>
              <a:buChar char="•"/>
            </a:pPr>
            <a:r>
              <a:rPr lang="en-US" dirty="0">
                <a:latin typeface="Arial"/>
                <a:cs typeface="Arial"/>
              </a:rPr>
              <a:t>Ensure Hose Reel Nozzle is Secure.</a:t>
            </a:r>
          </a:p>
          <a:p>
            <a:pPr marL="171450" indent="-171450">
              <a:spcBef>
                <a:spcPct val="20000"/>
              </a:spcBef>
              <a:buFont typeface="Arial,Sans-Serif"/>
              <a:buChar char="•"/>
            </a:pPr>
            <a:r>
              <a:rPr lang="en-US" dirty="0">
                <a:latin typeface="Arial"/>
                <a:cs typeface="Arial"/>
              </a:rPr>
              <a:t>Ensure Valves are Closed (take a moment to exercise ALL the Valves)</a:t>
            </a:r>
          </a:p>
          <a:p>
            <a:pPr marL="171450" indent="-171450">
              <a:spcBef>
                <a:spcPct val="20000"/>
              </a:spcBef>
              <a:buFont typeface="Arial,Sans-Serif"/>
              <a:buChar char="•"/>
            </a:pPr>
            <a:r>
              <a:rPr lang="en-US" dirty="0">
                <a:latin typeface="Arial"/>
                <a:cs typeface="Arial"/>
              </a:rPr>
              <a:t>Check Hose Reel Drive Motor.</a:t>
            </a:r>
          </a:p>
          <a:p>
            <a:pPr marL="171450" indent="-171450">
              <a:spcBef>
                <a:spcPct val="20000"/>
              </a:spcBef>
              <a:buFont typeface="Arial,Sans-Serif"/>
              <a:buChar char="•"/>
            </a:pPr>
            <a:r>
              <a:rPr lang="en-US" dirty="0">
                <a:latin typeface="Arial"/>
                <a:cs typeface="Arial"/>
              </a:rPr>
              <a:t>Secure any Loose Items on Deck.</a:t>
            </a:r>
          </a:p>
          <a:p>
            <a:pPr marL="171450" indent="-171450">
              <a:spcBef>
                <a:spcPct val="20000"/>
              </a:spcBef>
              <a:buFont typeface="Arial,Sans-Serif"/>
              <a:buChar char="•"/>
            </a:pPr>
            <a:r>
              <a:rPr lang="en-US" dirty="0">
                <a:latin typeface="Arial"/>
                <a:cs typeface="Arial"/>
              </a:rPr>
              <a:t>Secure Tools.</a:t>
            </a:r>
          </a:p>
          <a:p>
            <a:pPr marL="171450" indent="-171450">
              <a:spcBef>
                <a:spcPct val="20000"/>
              </a:spcBef>
              <a:buFont typeface="Arial,Sans-Serif"/>
              <a:buChar char="•"/>
            </a:pPr>
            <a:r>
              <a:rPr lang="en-US" dirty="0">
                <a:latin typeface="Arial"/>
                <a:cs typeface="Arial"/>
              </a:rPr>
              <a:t>Check Flex Hoses.</a:t>
            </a:r>
          </a:p>
          <a:p>
            <a:pPr marL="171450" indent="-171450">
              <a:spcBef>
                <a:spcPct val="20000"/>
              </a:spcBef>
              <a:buFont typeface="Arial,Sans-Serif"/>
              <a:buChar char="•"/>
            </a:pPr>
            <a:r>
              <a:rPr lang="en-US" dirty="0">
                <a:latin typeface="Arial"/>
                <a:cs typeface="Arial"/>
              </a:rPr>
              <a:t>Check Tightness of Caps.</a:t>
            </a:r>
          </a:p>
          <a:p>
            <a:pPr marL="171450" indent="-171450">
              <a:lnSpc>
                <a:spcPct val="90000"/>
              </a:lnSpc>
              <a:spcBef>
                <a:spcPct val="20000"/>
              </a:spcBef>
              <a:buFont typeface="Arial,Sans-Serif"/>
              <a:buChar char="•"/>
            </a:pPr>
            <a:r>
              <a:rPr lang="en-US" dirty="0">
                <a:latin typeface="Arial"/>
                <a:cs typeface="Arial"/>
              </a:rPr>
              <a:t>Signal Lenses Cracked?</a:t>
            </a:r>
          </a:p>
          <a:p>
            <a:pPr marL="171450" indent="-171450">
              <a:lnSpc>
                <a:spcPct val="90000"/>
              </a:lnSpc>
              <a:spcBef>
                <a:spcPct val="20000"/>
              </a:spcBef>
              <a:buFont typeface="Arial,Sans-Serif"/>
              <a:buChar char="•"/>
            </a:pPr>
            <a:r>
              <a:rPr lang="en-US" dirty="0">
                <a:latin typeface="Arial"/>
                <a:cs typeface="Arial"/>
              </a:rPr>
              <a:t>Work Lights Operational/ Cracked.</a:t>
            </a:r>
          </a:p>
          <a:p>
            <a:pPr marL="171450" indent="-171450">
              <a:lnSpc>
                <a:spcPct val="90000"/>
              </a:lnSpc>
              <a:spcBef>
                <a:spcPct val="20000"/>
              </a:spcBef>
              <a:buFont typeface="Arial,Sans-Serif"/>
              <a:buChar char="•"/>
            </a:pPr>
            <a:r>
              <a:rPr lang="en-US" dirty="0">
                <a:latin typeface="Arial"/>
                <a:cs typeface="Arial"/>
              </a:rPr>
              <a:t>Draft Tube Door Pins Secure?</a:t>
            </a:r>
          </a:p>
          <a:p>
            <a:pPr marL="171450" indent="-171450">
              <a:lnSpc>
                <a:spcPct val="90000"/>
              </a:lnSpc>
              <a:spcBef>
                <a:spcPct val="20000"/>
              </a:spcBef>
              <a:buFont typeface="Arial,Sans-Serif"/>
              <a:buChar char="•"/>
            </a:pPr>
            <a:r>
              <a:rPr lang="en-US" dirty="0">
                <a:latin typeface="Arial"/>
                <a:cs typeface="Arial"/>
              </a:rPr>
              <a:t>If Equipped With a Vertical Open Muffler...Is the Rain Flapper in Place/ Functional?</a:t>
            </a:r>
          </a:p>
          <a:p>
            <a:pPr marL="171450" indent="-171450">
              <a:lnSpc>
                <a:spcPct val="90000"/>
              </a:lnSpc>
              <a:spcBef>
                <a:spcPct val="20000"/>
              </a:spcBef>
              <a:buFont typeface="Arial,Sans-Serif"/>
              <a:buChar char="•"/>
            </a:pPr>
            <a:r>
              <a:rPr lang="en-US" dirty="0">
                <a:latin typeface="Arial"/>
                <a:cs typeface="Arial"/>
              </a:rPr>
              <a:t>See Pic-This Pump Motor will Hydro-lock (if an exhaust valve is open in the rain!!) Quick fix is something to cover exhaust like a Coffee Can.</a:t>
            </a:r>
          </a:p>
          <a:p>
            <a:pPr marL="171450" indent="-171450">
              <a:spcBef>
                <a:spcPct val="20000"/>
              </a:spcBef>
              <a:buFont typeface="Arial,Sans-Serif"/>
              <a:buChar char="•"/>
            </a:pPr>
            <a:endParaRPr lang="en-US" dirty="0"/>
          </a:p>
          <a:p>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5413E0-04AA-4F19-81FF-B377A549C9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5875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Top Deck, Handrails, and Steps</a:t>
            </a:r>
          </a:p>
          <a:p>
            <a:pPr marL="165518" indent="-165518">
              <a:buFont typeface="Arial" panose="020B0604020202020204" pitchFamily="34" charset="0"/>
              <a:buChar char="•"/>
            </a:pPr>
            <a:r>
              <a:rPr lang="en-US"/>
              <a:t>Ensure all equipment (coolers, bladder bags, hose packs, etc.) transported on the top deck is secured. </a:t>
            </a:r>
          </a:p>
          <a:p>
            <a:pPr marL="165518" indent="-165518">
              <a:buFont typeface="Arial" panose="020B0604020202020204" pitchFamily="34" charset="0"/>
              <a:buChar char="•"/>
            </a:pPr>
            <a:r>
              <a:rPr lang="en-US"/>
              <a:t>Ensure handrails, storage boxes and hose reels are securely mounted</a:t>
            </a:r>
          </a:p>
          <a:p>
            <a:pPr marL="165518" indent="-165518">
              <a:buFont typeface="Arial" panose="020B0604020202020204" pitchFamily="34" charset="0"/>
              <a:buChar char="•"/>
            </a:pPr>
            <a:r>
              <a:rPr lang="en-US"/>
              <a:t>Ensure all compartment latches are in latched.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47</a:t>
            </a:fld>
            <a:endParaRPr lang="en-US"/>
          </a:p>
        </p:txBody>
      </p:sp>
    </p:spTree>
    <p:extLst>
      <p:ext uri="{BB962C8B-B14F-4D97-AF65-F5344CB8AC3E}">
        <p14:creationId xmlns:p14="http://schemas.microsoft.com/office/powerpoint/2010/main" val="2960265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914153">
              <a:defRPr/>
            </a:pPr>
            <a:r>
              <a:rPr lang="en-US" b="1" u="sng" dirty="0">
                <a:solidFill>
                  <a:srgbClr val="000000"/>
                </a:solidFill>
              </a:rPr>
              <a:t>Driver Side General Condition </a:t>
            </a:r>
          </a:p>
          <a:p>
            <a:r>
              <a:rPr lang="en-US" dirty="0"/>
              <a:t>The procedure is the same as</a:t>
            </a:r>
            <a:r>
              <a:rPr lang="en-US" baseline="0" dirty="0"/>
              <a:t> inspecting the passenger side general condition. </a:t>
            </a:r>
          </a:p>
          <a:p>
            <a:endParaRPr lang="en-US" baseline="0"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48</a:t>
            </a:fld>
            <a:endParaRPr lang="en-US"/>
          </a:p>
        </p:txBody>
      </p:sp>
    </p:spTree>
    <p:extLst>
      <p:ext uri="{BB962C8B-B14F-4D97-AF65-F5344CB8AC3E}">
        <p14:creationId xmlns:p14="http://schemas.microsoft.com/office/powerpoint/2010/main" val="29220205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882762">
              <a:defRPr/>
            </a:pPr>
            <a:r>
              <a:rPr lang="en-US" b="1" u="sng"/>
              <a:t>Driver Side Rear Tire, Rim, Hub, and Suspension</a:t>
            </a:r>
          </a:p>
          <a:p>
            <a:r>
              <a:rPr lang="en-US"/>
              <a:t>The procedure is the similar to</a:t>
            </a:r>
            <a:r>
              <a:rPr lang="en-US" baseline="0"/>
              <a:t> inspecting the driver side front tire, rim, hub, and suspension. </a:t>
            </a:r>
          </a:p>
          <a:p>
            <a:r>
              <a:rPr lang="en-US" b="1" i="1" baseline="0"/>
              <a:t>Refer to slides 17 through 24.</a:t>
            </a:r>
          </a:p>
        </p:txBody>
      </p:sp>
      <p:sp>
        <p:nvSpPr>
          <p:cNvPr id="4" name="Slide Number Placeholder 3"/>
          <p:cNvSpPr>
            <a:spLocks noGrp="1"/>
          </p:cNvSpPr>
          <p:nvPr>
            <p:ph type="sldNum" sz="quarter" idx="10"/>
          </p:nvPr>
        </p:nvSpPr>
        <p:spPr/>
        <p:txBody>
          <a:bodyPr/>
          <a:lstStyle/>
          <a:p>
            <a:fld id="{365413E0-04AA-4F19-81FF-B377A549C9A2}" type="slidenum">
              <a:rPr lang="en-US" smtClean="0"/>
              <a:pPr/>
              <a:t>49</a:t>
            </a:fld>
            <a:endParaRPr lang="en-US"/>
          </a:p>
        </p:txBody>
      </p:sp>
    </p:spTree>
    <p:extLst>
      <p:ext uri="{BB962C8B-B14F-4D97-AF65-F5344CB8AC3E}">
        <p14:creationId xmlns:p14="http://schemas.microsoft.com/office/powerpoint/2010/main" val="959036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914153">
              <a:defRPr/>
            </a:pPr>
            <a:r>
              <a:rPr lang="en-US" b="1" u="sng">
                <a:solidFill>
                  <a:srgbClr val="000000"/>
                </a:solidFill>
              </a:rPr>
              <a:t>Driver Side Undercarriage </a:t>
            </a:r>
          </a:p>
          <a:p>
            <a:r>
              <a:rPr lang="en-US"/>
              <a:t>The procedure is the same as</a:t>
            </a:r>
            <a:r>
              <a:rPr lang="en-US" baseline="0"/>
              <a:t> inspecting the passenger side undercarriage. </a:t>
            </a:r>
          </a:p>
          <a:p>
            <a:r>
              <a:rPr lang="en-US" b="1" i="1" baseline="0"/>
              <a:t>Refer to slide 36.</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50</a:t>
            </a:fld>
            <a:endParaRPr lang="en-US"/>
          </a:p>
        </p:txBody>
      </p:sp>
    </p:spTree>
    <p:extLst>
      <p:ext uri="{BB962C8B-B14F-4D97-AF65-F5344CB8AC3E}">
        <p14:creationId xmlns:p14="http://schemas.microsoft.com/office/powerpoint/2010/main" val="35461983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dirty="0"/>
              <a:t>Air Tanks and Lines</a:t>
            </a:r>
          </a:p>
          <a:p>
            <a:pPr marL="165518" indent="-165518">
              <a:buFont typeface="Arial" panose="020B0604020202020204" pitchFamily="34" charset="0"/>
              <a:buChar char="•"/>
            </a:pPr>
            <a:r>
              <a:rPr lang="en-US" dirty="0"/>
              <a:t>Open air tank drains and bleed off moisture and oil.</a:t>
            </a:r>
          </a:p>
          <a:p>
            <a:pPr marL="606899" lvl="1" indent="-165518">
              <a:buFont typeface="Wingdings" panose="05000000000000000000" pitchFamily="2" charset="2"/>
              <a:buChar char="§"/>
            </a:pPr>
            <a:r>
              <a:rPr lang="en-US" dirty="0"/>
              <a:t>Excessive moisture or oil could signal a problem with the air drier or compressor. </a:t>
            </a:r>
          </a:p>
          <a:p>
            <a:pPr marL="165518" indent="-165518">
              <a:buFont typeface="Arial" panose="020B0604020202020204" pitchFamily="34" charset="0"/>
              <a:buChar char="•"/>
            </a:pPr>
            <a:r>
              <a:rPr lang="en-US" dirty="0"/>
              <a:t>Inspect mounting</a:t>
            </a:r>
            <a:r>
              <a:rPr lang="en-US" baseline="0" dirty="0"/>
              <a:t> </a:t>
            </a:r>
            <a:r>
              <a:rPr lang="en-US" dirty="0"/>
              <a:t>brackets. </a:t>
            </a:r>
          </a:p>
          <a:p>
            <a:pPr marL="165518" indent="-165518">
              <a:buFont typeface="Arial" panose="020B0604020202020204" pitchFamily="34" charset="0"/>
              <a:buChar char="•"/>
            </a:pPr>
            <a:r>
              <a:rPr lang="en-US" dirty="0"/>
              <a:t>Ensure air lines are secure.</a:t>
            </a:r>
          </a:p>
          <a:p>
            <a:pPr marL="165518" indent="-165518">
              <a:buFont typeface="Arial" panose="020B0604020202020204" pitchFamily="34" charset="0"/>
              <a:buChar char="•"/>
            </a:pPr>
            <a:r>
              <a:rPr lang="en-US" dirty="0"/>
              <a:t>Ensure</a:t>
            </a:r>
            <a:r>
              <a:rPr lang="en-US" baseline="0" dirty="0"/>
              <a:t> air lines are</a:t>
            </a:r>
            <a:r>
              <a:rPr lang="en-US" dirty="0"/>
              <a:t> free of</a:t>
            </a:r>
            <a:r>
              <a:rPr lang="en-US" baseline="0" dirty="0"/>
              <a:t> leaks, </a:t>
            </a:r>
            <a:r>
              <a:rPr lang="en-US" dirty="0"/>
              <a:t>cracks,</a:t>
            </a:r>
            <a:r>
              <a:rPr lang="en-US" baseline="0" dirty="0"/>
              <a:t> bulging, or chafing</a:t>
            </a:r>
            <a:r>
              <a:rPr lang="en-US" dirty="0"/>
              <a:t>.</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51</a:t>
            </a:fld>
            <a:endParaRPr lang="en-US"/>
          </a:p>
        </p:txBody>
      </p:sp>
    </p:spTree>
    <p:extLst>
      <p:ext uri="{BB962C8B-B14F-4D97-AF65-F5344CB8AC3E}">
        <p14:creationId xmlns:p14="http://schemas.microsoft.com/office/powerpoint/2010/main" val="167068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dirty="0"/>
              <a:t>** Potentially be small differences between BIA/BLM FEMPR. BIA FEMPR drafted from BLM FEMPR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a:t>
            </a:fld>
            <a:endParaRPr lang="en-US"/>
          </a:p>
        </p:txBody>
      </p:sp>
    </p:spTree>
    <p:extLst>
      <p:ext uri="{BB962C8B-B14F-4D97-AF65-F5344CB8AC3E}">
        <p14:creationId xmlns:p14="http://schemas.microsoft.com/office/powerpoint/2010/main" val="3790012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Batteries</a:t>
            </a:r>
          </a:p>
          <a:p>
            <a:pPr marL="165518" indent="-165518">
              <a:buFont typeface="Arial" panose="020B0604020202020204" pitchFamily="34" charset="0"/>
              <a:buChar char="•"/>
            </a:pPr>
            <a:r>
              <a:rPr lang="en-US" b="0"/>
              <a:t>Ensure batteries are secure, connections are tight, and cell caps are in place.</a:t>
            </a:r>
          </a:p>
          <a:p>
            <a:pPr marL="165518" indent="-165518">
              <a:buFont typeface="Arial" panose="020B0604020202020204" pitchFamily="34" charset="0"/>
              <a:buChar char="•"/>
            </a:pPr>
            <a:r>
              <a:rPr lang="en-US" b="0"/>
              <a:t>Ensure</a:t>
            </a:r>
            <a:r>
              <a:rPr lang="en-US" b="0" baseline="0"/>
              <a:t> battery connections are not excessively corroded</a:t>
            </a:r>
          </a:p>
          <a:p>
            <a:pPr marL="606817" lvl="1" indent="-165496">
              <a:buFont typeface="Wingdings" panose="05000000000000000000" pitchFamily="2" charset="2"/>
              <a:buChar char="§"/>
            </a:pPr>
            <a:r>
              <a:rPr lang="en-US" b="0" i="1"/>
              <a:t>Corroded</a:t>
            </a:r>
            <a:r>
              <a:rPr lang="en-US" b="0" i="1" baseline="0"/>
              <a:t> battery connections can cause starting and charging problems.</a:t>
            </a:r>
          </a:p>
          <a:p>
            <a:pPr marL="165518" indent="-165518">
              <a:buFont typeface="Arial" panose="020B0604020202020204" pitchFamily="34" charset="0"/>
              <a:buChar char="•"/>
            </a:pPr>
            <a:r>
              <a:rPr lang="en-US" b="0" baseline="0"/>
              <a:t>Ensure the battery box and cover are secure.</a:t>
            </a:r>
          </a:p>
          <a:p>
            <a:endParaRPr lang="en-US" b="0" baseline="0"/>
          </a:p>
        </p:txBody>
      </p:sp>
      <p:sp>
        <p:nvSpPr>
          <p:cNvPr id="4" name="Slide Number Placeholder 3"/>
          <p:cNvSpPr>
            <a:spLocks noGrp="1"/>
          </p:cNvSpPr>
          <p:nvPr>
            <p:ph type="sldNum" sz="quarter" idx="10"/>
          </p:nvPr>
        </p:nvSpPr>
        <p:spPr/>
        <p:txBody>
          <a:bodyPr/>
          <a:lstStyle/>
          <a:p>
            <a:fld id="{365413E0-04AA-4F19-81FF-B377A549C9A2}" type="slidenum">
              <a:rPr lang="en-US" smtClean="0"/>
              <a:pPr/>
              <a:t>52</a:t>
            </a:fld>
            <a:endParaRPr lang="en-US"/>
          </a:p>
        </p:txBody>
      </p:sp>
    </p:spTree>
    <p:extLst>
      <p:ext uri="{BB962C8B-B14F-4D97-AF65-F5344CB8AC3E}">
        <p14:creationId xmlns:p14="http://schemas.microsoft.com/office/powerpoint/2010/main" val="38578387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20000"/>
              </a:spcBef>
              <a:buFont typeface="Arial"/>
              <a:buChar char="•"/>
            </a:pPr>
            <a:r>
              <a:rPr lang="en-US" dirty="0">
                <a:latin typeface="Arial"/>
                <a:cs typeface="Arial"/>
              </a:rPr>
              <a:t>Loose or Frayed Connections.</a:t>
            </a:r>
            <a:endParaRPr lang="en-US" dirty="0">
              <a:cs typeface="Arial" charset="0"/>
            </a:endParaRPr>
          </a:p>
          <a:p>
            <a:pPr marL="171450" indent="-171450">
              <a:spcBef>
                <a:spcPct val="20000"/>
              </a:spcBef>
              <a:buFont typeface="Arial"/>
              <a:buChar char="•"/>
            </a:pPr>
            <a:r>
              <a:rPr lang="en-US" dirty="0">
                <a:latin typeface="Arial"/>
                <a:cs typeface="Arial"/>
              </a:rPr>
              <a:t>Corrosion or Dirt (inhibits connection)</a:t>
            </a:r>
          </a:p>
          <a:p>
            <a:pPr marL="171450" indent="-171450">
              <a:spcBef>
                <a:spcPct val="20000"/>
              </a:spcBef>
              <a:buFont typeface="Arial"/>
              <a:buChar char="•"/>
            </a:pPr>
            <a:r>
              <a:rPr lang="en-US" dirty="0">
                <a:latin typeface="Arial"/>
                <a:cs typeface="Arial"/>
              </a:rPr>
              <a:t>Dry or Wet Cell Battery?</a:t>
            </a:r>
          </a:p>
          <a:p>
            <a:pPr marL="171450" indent="-171450">
              <a:spcBef>
                <a:spcPct val="20000"/>
              </a:spcBef>
              <a:buFont typeface="Arial"/>
              <a:buChar char="•"/>
            </a:pPr>
            <a:r>
              <a:rPr lang="en-US" dirty="0">
                <a:latin typeface="Arial"/>
                <a:cs typeface="Arial"/>
              </a:rPr>
              <a:t>AGM – Sealed (optima) – Dry cell</a:t>
            </a:r>
          </a:p>
          <a:p>
            <a:pPr marL="171450" indent="-171450">
              <a:spcBef>
                <a:spcPct val="20000"/>
              </a:spcBef>
              <a:buFont typeface="Arial"/>
              <a:buChar char="•"/>
            </a:pPr>
            <a:r>
              <a:rPr lang="en-US" dirty="0">
                <a:latin typeface="Arial"/>
                <a:cs typeface="Arial"/>
              </a:rPr>
              <a:t>Flooded Lead Acid – Wet cell </a:t>
            </a:r>
          </a:p>
          <a:p>
            <a:pPr marL="171450" indent="-171450">
              <a:spcBef>
                <a:spcPct val="20000"/>
              </a:spcBef>
              <a:buFont typeface="Arial"/>
              <a:buChar char="•"/>
            </a:pPr>
            <a:r>
              <a:rPr lang="en-US" dirty="0">
                <a:latin typeface="Arial"/>
                <a:cs typeface="Arial"/>
              </a:rPr>
              <a:t>Maintenance Free????</a:t>
            </a:r>
          </a:p>
          <a:p>
            <a:pPr marL="171450" indent="-171450">
              <a:spcBef>
                <a:spcPct val="20000"/>
              </a:spcBef>
              <a:buFont typeface="Arial"/>
              <a:buChar char="•"/>
            </a:pPr>
            <a:r>
              <a:rPr lang="en-US" dirty="0">
                <a:latin typeface="Arial"/>
                <a:cs typeface="Arial"/>
              </a:rPr>
              <a:t>Mark the Battery with the Date Purchased.</a:t>
            </a:r>
            <a:endParaRPr lang="en-US" dirty="0">
              <a:cs typeface="Arial" charset="0"/>
            </a:endParaRPr>
          </a:p>
          <a:p>
            <a:pPr marL="171450" indent="-171450">
              <a:spcBef>
                <a:spcPct val="20000"/>
              </a:spcBef>
              <a:buFont typeface="Arial"/>
              <a:buChar char="•"/>
            </a:pPr>
            <a:r>
              <a:rPr lang="en-US" dirty="0">
                <a:latin typeface="Arial"/>
                <a:cs typeface="Arial"/>
              </a:rPr>
              <a:t>Rewire, Secure, Solder.</a:t>
            </a:r>
          </a:p>
          <a:p>
            <a:pPr marL="171450" indent="-171450">
              <a:spcBef>
                <a:spcPct val="20000"/>
              </a:spcBef>
              <a:buFont typeface="Arial"/>
              <a:buChar char="•"/>
            </a:pPr>
            <a:r>
              <a:rPr lang="en-US" dirty="0">
                <a:latin typeface="Arial"/>
                <a:cs typeface="Arial"/>
              </a:rPr>
              <a:t>CLEAN the Terminals</a:t>
            </a:r>
          </a:p>
          <a:p>
            <a:pPr marL="171450" indent="-171450">
              <a:spcBef>
                <a:spcPct val="20000"/>
              </a:spcBef>
              <a:buFont typeface="Arial"/>
              <a:buChar char="•"/>
            </a:pPr>
            <a:r>
              <a:rPr lang="en-US" dirty="0">
                <a:latin typeface="Arial"/>
                <a:cs typeface="Arial"/>
              </a:rPr>
              <a:t>Install corrosion inhibitor.</a:t>
            </a:r>
          </a:p>
          <a:p>
            <a:pPr marL="171450" indent="-171450">
              <a:spcBef>
                <a:spcPct val="20000"/>
              </a:spcBef>
              <a:buFont typeface="Arial"/>
              <a:buChar char="•"/>
            </a:pPr>
            <a:r>
              <a:rPr lang="en-US" dirty="0">
                <a:latin typeface="Arial"/>
                <a:cs typeface="Arial"/>
              </a:rPr>
              <a:t>Check Water Level (3 months)</a:t>
            </a:r>
          </a:p>
          <a:p>
            <a:pPr marL="171450" indent="-171450">
              <a:spcBef>
                <a:spcPct val="20000"/>
              </a:spcBef>
              <a:buFont typeface="Arial"/>
              <a:buChar char="•"/>
            </a:pPr>
            <a:r>
              <a:rPr lang="en-US" dirty="0">
                <a:latin typeface="Arial"/>
                <a:cs typeface="Arial"/>
              </a:rPr>
              <a:t>Check Date: Plan for replacement.</a:t>
            </a:r>
          </a:p>
          <a:p>
            <a:pPr marL="285750" indent="-285750">
              <a:spcBef>
                <a:spcPct val="20000"/>
              </a:spcBef>
              <a:buFont typeface="Arial"/>
              <a:buChar char="•"/>
            </a:pPr>
            <a:endParaRPr lang="en-US" dirty="0">
              <a:cs typeface="Arial"/>
            </a:endParaRPr>
          </a:p>
          <a:p>
            <a:pPr marL="285750" indent="-285750">
              <a:spcBef>
                <a:spcPct val="20000"/>
              </a:spcBef>
              <a:buFont typeface="Arial"/>
              <a:buChar char="•"/>
            </a:pPr>
            <a:endParaRPr lang="en-US" dirty="0">
              <a:cs typeface="Arial"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5413E0-04AA-4F19-81FF-B377A549C9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7113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Fuse</a:t>
            </a:r>
            <a:r>
              <a:rPr lang="en-US" b="1" u="sng" baseline="0"/>
              <a:t>/Electrical Panels</a:t>
            </a:r>
            <a:endParaRPr lang="en-US" b="0" u="sng" baseline="0"/>
          </a:p>
          <a:p>
            <a:r>
              <a:rPr lang="en-US" b="0" baseline="0"/>
              <a:t>Know the location(s) of all fuse panels, electrical junction boxes, multiplexed terminal blocks, and circuit breakers. </a:t>
            </a:r>
          </a:p>
          <a:p>
            <a:pPr marL="165518" indent="-165518">
              <a:buFont typeface="Arial" panose="020B0604020202020204" pitchFamily="34" charset="0"/>
              <a:buChar char="•"/>
            </a:pPr>
            <a:r>
              <a:rPr lang="en-US" b="0" baseline="0"/>
              <a:t>Common locations include behind the passenger seat, behind dashboard panels/covers, under the hood near the battery and/or on the firewall, on the frame near the driver’s side steps, hose reels, hidden panels within package compartments, and behind or below the pump panel. </a:t>
            </a:r>
          </a:p>
          <a:p>
            <a:endParaRPr lang="en-US" b="1"/>
          </a:p>
        </p:txBody>
      </p:sp>
      <p:sp>
        <p:nvSpPr>
          <p:cNvPr id="4" name="Slide Number Placeholder 3"/>
          <p:cNvSpPr>
            <a:spLocks noGrp="1"/>
          </p:cNvSpPr>
          <p:nvPr>
            <p:ph type="sldNum" sz="quarter" idx="10"/>
          </p:nvPr>
        </p:nvSpPr>
        <p:spPr/>
        <p:txBody>
          <a:bodyPr/>
          <a:lstStyle/>
          <a:p>
            <a:fld id="{365413E0-04AA-4F19-81FF-B377A549C9A2}" type="slidenum">
              <a:rPr lang="en-US" smtClean="0"/>
              <a:pPr/>
              <a:t>54</a:t>
            </a:fld>
            <a:endParaRPr lang="en-US"/>
          </a:p>
        </p:txBody>
      </p:sp>
    </p:spTree>
    <p:extLst>
      <p:ext uri="{BB962C8B-B14F-4D97-AF65-F5344CB8AC3E}">
        <p14:creationId xmlns:p14="http://schemas.microsoft.com/office/powerpoint/2010/main" val="22737967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Some</a:t>
            </a:r>
            <a:r>
              <a:rPr lang="en-US" baseline="0"/>
              <a:t> components may be hidden within compartments.</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55</a:t>
            </a:fld>
            <a:endParaRPr lang="en-US"/>
          </a:p>
        </p:txBody>
      </p:sp>
    </p:spTree>
    <p:extLst>
      <p:ext uri="{BB962C8B-B14F-4D97-AF65-F5344CB8AC3E}">
        <p14:creationId xmlns:p14="http://schemas.microsoft.com/office/powerpoint/2010/main" val="23475788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Some components may be hidden</a:t>
            </a:r>
            <a:r>
              <a:rPr lang="en-US" baseline="0"/>
              <a:t> behind the license plate or other covers on the rear of the vehicle.</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56</a:t>
            </a:fld>
            <a:endParaRPr lang="en-US"/>
          </a:p>
        </p:txBody>
      </p:sp>
    </p:spTree>
    <p:extLst>
      <p:ext uri="{BB962C8B-B14F-4D97-AF65-F5344CB8AC3E}">
        <p14:creationId xmlns:p14="http://schemas.microsoft.com/office/powerpoint/2010/main" val="2537704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Driver Side Door(s)</a:t>
            </a:r>
          </a:p>
          <a:p>
            <a:r>
              <a:rPr lang="en-US"/>
              <a:t>Same as passenger side door(s). </a:t>
            </a:r>
          </a:p>
          <a:p>
            <a:r>
              <a:rPr lang="en-US" b="1" i="1"/>
              <a:t>Refer to slide 34.</a:t>
            </a:r>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57</a:t>
            </a:fld>
            <a:endParaRPr lang="en-US"/>
          </a:p>
        </p:txBody>
      </p:sp>
    </p:spTree>
    <p:extLst>
      <p:ext uri="{BB962C8B-B14F-4D97-AF65-F5344CB8AC3E}">
        <p14:creationId xmlns:p14="http://schemas.microsoft.com/office/powerpoint/2010/main" val="1411611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algn="l"/>
            <a:r>
              <a:rPr lang="en-US" b="1" u="sng">
                <a:latin typeface="Arial" panose="020B0604020202020204" pitchFamily="34" charset="0"/>
                <a:cs typeface="Arial" panose="020B0604020202020204" pitchFamily="34" charset="0"/>
              </a:rPr>
              <a:t>Wheel Chocks</a:t>
            </a:r>
          </a:p>
          <a:p>
            <a:pPr marL="165518" indent="-165518">
              <a:buFont typeface="Arial" panose="020B0604020202020204" pitchFamily="34" charset="0"/>
              <a:buChar char="•"/>
            </a:pPr>
            <a:r>
              <a:rPr lang="en-US">
                <a:latin typeface="Arial" panose="020B0604020202020204" pitchFamily="34" charset="0"/>
                <a:cs typeface="Arial" panose="020B0604020202020204" pitchFamily="34" charset="0"/>
              </a:rPr>
              <a:t>Ensure wheel chocks are available and easily accessible.</a:t>
            </a:r>
          </a:p>
          <a:p>
            <a:pPr marL="165496" indent="-165496">
              <a:buFont typeface="Arial" panose="020B0604020202020204" pitchFamily="34" charset="0"/>
              <a:buChar char="•"/>
            </a:pPr>
            <a:r>
              <a:rPr lang="en-US">
                <a:latin typeface="Arial" panose="020B0604020202020204" pitchFamily="34" charset="0"/>
                <a:cs typeface="Arial" panose="020B0604020202020204" pitchFamily="34" charset="0"/>
              </a:rPr>
              <a:t>Ensure wheel chocks are secure when the vehicle is traveling.</a:t>
            </a:r>
          </a:p>
          <a:p>
            <a:pPr marL="165496" indent="-165496">
              <a:buFont typeface="Arial" panose="020B0604020202020204" pitchFamily="34" charset="0"/>
              <a:buChar char="•"/>
            </a:pPr>
            <a:r>
              <a:rPr lang="en-US">
                <a:latin typeface="Arial" panose="020B0604020202020204" pitchFamily="34" charset="0"/>
                <a:cs typeface="Arial" panose="020B0604020202020204" pitchFamily="34" charset="0"/>
              </a:rPr>
              <a:t>Ensure latches and hinges on folding wheel chocks are functioning properly.</a:t>
            </a:r>
          </a:p>
          <a:p>
            <a:pPr marL="606899" lvl="1" indent="-165518">
              <a:buFont typeface="Wingdings" panose="05000000000000000000" pitchFamily="2" charset="2"/>
              <a:buChar char="§"/>
            </a:pPr>
            <a:r>
              <a:rPr lang="en-US" i="1">
                <a:latin typeface="Arial" panose="020B0604020202020204" pitchFamily="34" charset="0"/>
                <a:cs typeface="Arial" panose="020B0604020202020204" pitchFamily="34" charset="0"/>
              </a:rPr>
              <a:t>As a safety precaution, wheel chocks must be used whenever people are under the vehicle, the vehicle is left unattended, or during engine operations in a stationary mode.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58</a:t>
            </a:fld>
            <a:endParaRPr lang="en-US"/>
          </a:p>
        </p:txBody>
      </p:sp>
    </p:spTree>
    <p:extLst>
      <p:ext uri="{BB962C8B-B14F-4D97-AF65-F5344CB8AC3E}">
        <p14:creationId xmlns:p14="http://schemas.microsoft.com/office/powerpoint/2010/main" val="1032983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888" y="1588"/>
            <a:ext cx="6573837" cy="4930775"/>
          </a:xfrm>
        </p:spPr>
      </p:sp>
      <p:sp>
        <p:nvSpPr>
          <p:cNvPr id="3" name="Notes Placeholder 2"/>
          <p:cNvSpPr>
            <a:spLocks noGrp="1"/>
          </p:cNvSpPr>
          <p:nvPr>
            <p:ph type="body" idx="1"/>
          </p:nvPr>
        </p:nvSpPr>
        <p:spPr>
          <a:xfrm>
            <a:off x="297424" y="4950077"/>
            <a:ext cx="6426680" cy="4211260"/>
          </a:xfrm>
        </p:spPr>
        <p:txBody>
          <a:bodyPr/>
          <a:lstStyle/>
          <a:p>
            <a:r>
              <a:rPr lang="en-US" b="1" u="sng"/>
              <a:t>Inside Cab</a:t>
            </a:r>
          </a:p>
          <a:p>
            <a:pPr marL="165518" indent="-165518">
              <a:buFont typeface="Arial" panose="020B0604020202020204" pitchFamily="34" charset="0"/>
              <a:buChar char="•"/>
            </a:pPr>
            <a:r>
              <a:rPr lang="en-US" b="0"/>
              <a:t>Ensure the apparatus is neat and orderly, secure</a:t>
            </a:r>
            <a:r>
              <a:rPr lang="en-US" b="0" baseline="0"/>
              <a:t> loose items that can interfere with the operation of the vehicle.</a:t>
            </a:r>
          </a:p>
          <a:p>
            <a:endParaRPr lang="en-US" b="1" i="1"/>
          </a:p>
          <a:p>
            <a:r>
              <a:rPr lang="en-US" b="1" i="1"/>
              <a:t>Start Engine:</a:t>
            </a:r>
          </a:p>
          <a:p>
            <a:pPr marL="165518" indent="-165518">
              <a:buFont typeface="Arial" panose="020B0604020202020204" pitchFamily="34" charset="0"/>
              <a:buChar char="•"/>
            </a:pPr>
            <a:r>
              <a:rPr lang="en-US"/>
              <a:t>Allow engine to reach operating temperature and leave running for electrical checks.</a:t>
            </a:r>
          </a:p>
          <a:p>
            <a:pPr marL="165518" indent="-165518">
              <a:buFont typeface="Arial" panose="020B0604020202020204" pitchFamily="34" charset="0"/>
              <a:buChar char="•"/>
            </a:pPr>
            <a:r>
              <a:rPr lang="en-US"/>
              <a:t>Ensure the “water in fuel” light goes off after engine starts.</a:t>
            </a:r>
          </a:p>
          <a:p>
            <a:pPr marL="606899" lvl="1" indent="-165518">
              <a:buFont typeface="Wingdings" panose="05000000000000000000" pitchFamily="2" charset="2"/>
              <a:buChar char="§"/>
            </a:pPr>
            <a:r>
              <a:rPr lang="en-US"/>
              <a:t>If light stays on, water needs to be drained from fuel/water separator.</a:t>
            </a:r>
          </a:p>
          <a:p>
            <a:pPr marL="606899" lvl="1" indent="-165518">
              <a:buFont typeface="Wingdings" panose="05000000000000000000" pitchFamily="2" charset="2"/>
              <a:buChar char="§"/>
            </a:pPr>
            <a:r>
              <a:rPr lang="en-US"/>
              <a:t>Water in fuel can damage engine.</a:t>
            </a:r>
          </a:p>
          <a:p>
            <a:r>
              <a:rPr lang="en-US"/>
              <a:t>• If engine fails to start:</a:t>
            </a:r>
          </a:p>
          <a:p>
            <a:pPr marL="606899" lvl="1" indent="-165518">
              <a:buFont typeface="Wingdings" panose="05000000000000000000" pitchFamily="2" charset="2"/>
              <a:buChar char="§"/>
            </a:pPr>
            <a:r>
              <a:rPr lang="en-US"/>
              <a:t>Ensure the master switch is on.</a:t>
            </a:r>
          </a:p>
          <a:p>
            <a:pPr marL="606899" lvl="1" indent="-165518">
              <a:buFont typeface="Wingdings" panose="05000000000000000000" pitchFamily="2" charset="2"/>
              <a:buChar char="§"/>
            </a:pPr>
            <a:r>
              <a:rPr lang="en-US"/>
              <a:t>Ensure fuel tank has fuel.</a:t>
            </a:r>
          </a:p>
          <a:p>
            <a:pPr marL="606899" lvl="1" indent="-165518">
              <a:buFont typeface="Wingdings" panose="05000000000000000000" pitchFamily="2" charset="2"/>
              <a:buChar char="§"/>
            </a:pPr>
            <a:r>
              <a:rPr lang="en-US"/>
              <a:t>Check for and tighten loose battery connections.</a:t>
            </a:r>
          </a:p>
          <a:p>
            <a:pPr marL="606899" lvl="1" indent="-165518">
              <a:buFont typeface="Wingdings" panose="05000000000000000000" pitchFamily="2" charset="2"/>
              <a:buChar char="§"/>
            </a:pPr>
            <a:r>
              <a:rPr lang="en-US"/>
              <a:t>Check for dead battery. If the battery is dead, follow jump starting procedures. </a:t>
            </a:r>
            <a:r>
              <a:rPr lang="en-US" b="1"/>
              <a:t>(Refer</a:t>
            </a:r>
            <a:r>
              <a:rPr lang="en-US" b="1" baseline="0"/>
              <a:t> to the </a:t>
            </a:r>
            <a:r>
              <a:rPr lang="en-US" b="1" u="sng"/>
              <a:t>FEMPR or the vehicle owner’s manual.)</a:t>
            </a:r>
          </a:p>
          <a:p>
            <a:pPr marL="165518" indent="-165518">
              <a:buFont typeface="Arial" panose="020B0604020202020204" pitchFamily="34" charset="0"/>
              <a:buChar char="•"/>
            </a:pPr>
            <a:r>
              <a:rPr lang="en-US"/>
              <a:t>When jump starting, ensure that battery voltage systems are compatible (12-volt to 12-volt or 24-volt to 24-volt).</a:t>
            </a:r>
          </a:p>
          <a:p>
            <a:pPr marL="606899" lvl="1" indent="-165518">
              <a:buFont typeface="Wingdings" panose="05000000000000000000" pitchFamily="2" charset="2"/>
              <a:buChar char="§"/>
            </a:pPr>
            <a:r>
              <a:rPr lang="en-US" b="1"/>
              <a:t>Never </a:t>
            </a:r>
            <a:r>
              <a:rPr lang="en-US"/>
              <a:t>jump a lower-volt battery system with a higher-volt battery system.</a:t>
            </a:r>
          </a:p>
        </p:txBody>
      </p:sp>
      <p:sp>
        <p:nvSpPr>
          <p:cNvPr id="4" name="Slide Number Placeholder 3"/>
          <p:cNvSpPr>
            <a:spLocks noGrp="1"/>
          </p:cNvSpPr>
          <p:nvPr>
            <p:ph type="sldNum" sz="quarter" idx="10"/>
          </p:nvPr>
        </p:nvSpPr>
        <p:spPr/>
        <p:txBody>
          <a:bodyPr/>
          <a:lstStyle/>
          <a:p>
            <a:fld id="{365413E0-04AA-4F19-81FF-B377A549C9A2}" type="slidenum">
              <a:rPr lang="en-US" smtClean="0"/>
              <a:pPr/>
              <a:t>59</a:t>
            </a:fld>
            <a:endParaRPr lang="en-US"/>
          </a:p>
        </p:txBody>
      </p:sp>
    </p:spTree>
    <p:extLst>
      <p:ext uri="{BB962C8B-B14F-4D97-AF65-F5344CB8AC3E}">
        <p14:creationId xmlns:p14="http://schemas.microsoft.com/office/powerpoint/2010/main" val="31239719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Lights and Signals</a:t>
            </a:r>
          </a:p>
          <a:p>
            <a:pPr marL="165518" indent="-165518">
              <a:buFont typeface="Arial" panose="020B0604020202020204" pitchFamily="34" charset="0"/>
              <a:buChar char="•"/>
            </a:pPr>
            <a:r>
              <a:rPr lang="en-US"/>
              <a:t>Turn on and check the operation of all lights on the chassis and fire package which includes, but is not limited to, headlights, off-road lights, turn signals, running lights, brake, reverse, hazard, license plate, light bar, emergency, scene or work, pump panel, compartment, step, cab, and dashboard.</a:t>
            </a:r>
          </a:p>
          <a:p>
            <a:pPr marL="165518" indent="-165518">
              <a:buFont typeface="Arial" panose="020B0604020202020204" pitchFamily="34" charset="0"/>
              <a:buChar char="•"/>
            </a:pPr>
            <a:r>
              <a:rPr lang="en-US" i="0"/>
              <a:t>Replace burned out bulbs as necessary.</a:t>
            </a:r>
          </a:p>
          <a:p>
            <a:pPr marL="606899" lvl="1" indent="-165518">
              <a:buFont typeface="Wingdings" panose="05000000000000000000" pitchFamily="2" charset="2"/>
              <a:buChar char="§"/>
            </a:pPr>
            <a:r>
              <a:rPr lang="en-US" i="0"/>
              <a:t>Most fire vehicles are equipped with an intelligent electrical multiplex system. This system is programmed to "shed" or turn off certain lights if the battery voltage drops to a predetermined point. It is recommended that you have the vehicle started and high idle engaged while checking the lights.</a:t>
            </a:r>
          </a:p>
          <a:p>
            <a:pPr marL="606899" lvl="1" indent="-165518">
              <a:buFont typeface="Wingdings" panose="05000000000000000000" pitchFamily="2" charset="2"/>
              <a:buChar char="§"/>
            </a:pPr>
            <a:r>
              <a:rPr lang="en-US" i="0"/>
              <a:t>If the vehicle has a light bar equipped with white or clear forward facing lights, those lights will only function if the vehicle transmission is </a:t>
            </a:r>
            <a:r>
              <a:rPr lang="en-US" b="1" i="0" u="sng"/>
              <a:t>not</a:t>
            </a:r>
            <a:r>
              <a:rPr lang="en-US" b="1" i="0"/>
              <a:t> </a:t>
            </a:r>
            <a:r>
              <a:rPr lang="en-US" i="0"/>
              <a:t>in neutral and the parking brakes are </a:t>
            </a:r>
            <a:r>
              <a:rPr lang="en-US" b="1" i="0" u="sng"/>
              <a:t>not</a:t>
            </a:r>
            <a:r>
              <a:rPr lang="en-US" i="0"/>
              <a:t> engaged.</a:t>
            </a:r>
          </a:p>
          <a:p>
            <a:endParaRPr lang="en-US" i="0"/>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60</a:t>
            </a:fld>
            <a:endParaRPr lang="en-US"/>
          </a:p>
        </p:txBody>
      </p:sp>
    </p:spTree>
    <p:extLst>
      <p:ext uri="{BB962C8B-B14F-4D97-AF65-F5344CB8AC3E}">
        <p14:creationId xmlns:p14="http://schemas.microsoft.com/office/powerpoint/2010/main" val="12006837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Mirrors and Windows </a:t>
            </a:r>
          </a:p>
          <a:p>
            <a:pPr marL="165518" indent="-165518">
              <a:buFont typeface="Arial" panose="020B0604020202020204" pitchFamily="34" charset="0"/>
              <a:buChar char="•"/>
            </a:pPr>
            <a:r>
              <a:rPr lang="en-US"/>
              <a:t>Ensure all mirrors and windows are clean.</a:t>
            </a:r>
          </a:p>
          <a:p>
            <a:pPr marL="165518" indent="-165518">
              <a:buFont typeface="Arial" panose="020B0604020202020204" pitchFamily="34" charset="0"/>
              <a:buChar char="•"/>
            </a:pPr>
            <a:r>
              <a:rPr lang="en-US"/>
              <a:t>Inspect mirror and windows for cracks or chips. </a:t>
            </a:r>
          </a:p>
          <a:p>
            <a:pPr marL="165518" indent="-165518">
              <a:buFont typeface="Arial" panose="020B0604020202020204" pitchFamily="34" charset="0"/>
              <a:buChar char="•"/>
            </a:pPr>
            <a:r>
              <a:rPr lang="en-US"/>
              <a:t>Inspect mirror mounts for damage or looseness. </a:t>
            </a:r>
          </a:p>
          <a:p>
            <a:pPr marL="165518" indent="-165518">
              <a:buFont typeface="Arial" panose="020B0604020202020204" pitchFamily="34" charset="0"/>
              <a:buChar char="•"/>
            </a:pPr>
            <a:r>
              <a:rPr lang="en-US"/>
              <a:t>Ensure mirrors are properly adjusted.</a:t>
            </a:r>
          </a:p>
          <a:p>
            <a:pPr marL="606899" lvl="1" indent="-165518">
              <a:buFont typeface="Wingdings" panose="05000000000000000000" pitchFamily="2" charset="2"/>
              <a:buChar char="§"/>
            </a:pPr>
            <a:r>
              <a:rPr lang="en-US" i="1"/>
              <a:t>Clean glass and properly adjusted mirrors can prevent accidents.</a:t>
            </a:r>
          </a:p>
          <a:p>
            <a:endParaRPr lang="en-US" b="1" u="sng"/>
          </a:p>
          <a:p>
            <a:r>
              <a:rPr lang="en-US" b="1" u="sng"/>
              <a:t>Windshield Wipers and Washer</a:t>
            </a:r>
          </a:p>
          <a:p>
            <a:pPr marL="165518" indent="-165518">
              <a:buFont typeface="Arial" panose="020B0604020202020204" pitchFamily="34" charset="0"/>
              <a:buChar char="•"/>
            </a:pPr>
            <a:r>
              <a:rPr lang="en-US"/>
              <a:t>Ensure windshield wipers work on all speeds, and rubber is free of cracks, splits, and weathering. </a:t>
            </a:r>
          </a:p>
          <a:p>
            <a:pPr marL="165518" indent="-165518">
              <a:buFont typeface="Arial" panose="020B0604020202020204" pitchFamily="34" charset="0"/>
              <a:buChar char="•"/>
            </a:pPr>
            <a:r>
              <a:rPr lang="en-US"/>
              <a:t>Ensure the washer system functions correctly and has adequate fluid.</a:t>
            </a:r>
          </a:p>
          <a:p>
            <a:pPr marL="606899" lvl="1" indent="-165518">
              <a:buFont typeface="Wingdings" panose="05000000000000000000" pitchFamily="2" charset="2"/>
              <a:buChar char="§"/>
            </a:pPr>
            <a:r>
              <a:rPr lang="en-US" i="0"/>
              <a:t>Replace wipers and fill reservoir as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61</a:t>
            </a:fld>
            <a:endParaRPr lang="en-US"/>
          </a:p>
        </p:txBody>
      </p:sp>
    </p:spTree>
    <p:extLst>
      <p:ext uri="{BB962C8B-B14F-4D97-AF65-F5344CB8AC3E}">
        <p14:creationId xmlns:p14="http://schemas.microsoft.com/office/powerpoint/2010/main" val="4142133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Winterization Procedures, Post – Off Road Inspection, NUS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a:t>
            </a:fld>
            <a:endParaRPr lang="en-US"/>
          </a:p>
        </p:txBody>
      </p:sp>
    </p:spTree>
    <p:extLst>
      <p:ext uri="{BB962C8B-B14F-4D97-AF65-F5344CB8AC3E}">
        <p14:creationId xmlns:p14="http://schemas.microsoft.com/office/powerpoint/2010/main" val="110024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882643">
              <a:defRPr/>
            </a:pPr>
            <a:r>
              <a:rPr lang="en-US" b="1" u="sng"/>
              <a:t>Gauges</a:t>
            </a:r>
          </a:p>
          <a:p>
            <a:pPr marL="165518" indent="-165518" defTabSz="882643">
              <a:buFont typeface="Arial" panose="020B0604020202020204" pitchFamily="34" charset="0"/>
              <a:buChar char="•"/>
              <a:defRPr/>
            </a:pPr>
            <a:r>
              <a:rPr lang="en-US"/>
              <a:t>Ensure all gauges are operational. </a:t>
            </a:r>
          </a:p>
          <a:p>
            <a:pPr marL="165518" indent="-165518" defTabSz="882643">
              <a:buFont typeface="Arial" panose="020B0604020202020204" pitchFamily="34" charset="0"/>
              <a:buChar char="•"/>
              <a:defRPr/>
            </a:pPr>
            <a:r>
              <a:rPr lang="en-US"/>
              <a:t>Document any non-functioning gauges; ensure the problem is fixed before putting</a:t>
            </a:r>
            <a:r>
              <a:rPr lang="en-US" baseline="0"/>
              <a:t> t</a:t>
            </a:r>
            <a:r>
              <a:rPr lang="en-US"/>
              <a:t>he vehicle into service.</a:t>
            </a:r>
          </a:p>
          <a:p>
            <a:pPr marL="606899" lvl="1" indent="-165518">
              <a:buFont typeface="Wingdings" panose="05000000000000000000" pitchFamily="2" charset="2"/>
              <a:buChar char="§"/>
            </a:pPr>
            <a:r>
              <a:rPr lang="en-US" i="1"/>
              <a:t>Most manufacturers illuminate all warning lights for a few seconds after the key is turned on. Operators should check to see if any lights are not functioning. Some manufacturers “sweep” the gauges when the key is turned, this is also to assess functionality. </a:t>
            </a:r>
          </a:p>
          <a:p>
            <a:endParaRPr lang="en-US" b="1" u="sng"/>
          </a:p>
          <a:p>
            <a:r>
              <a:rPr lang="en-US" b="1" u="sng"/>
              <a:t>Switches</a:t>
            </a:r>
          </a:p>
          <a:p>
            <a:pPr marL="165518" indent="-165518">
              <a:buFont typeface="Arial" panose="020B0604020202020204" pitchFamily="34" charset="0"/>
              <a:buChar char="•"/>
            </a:pPr>
            <a:r>
              <a:rPr lang="en-US"/>
              <a:t>Ensure switches are functioning as designed.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62</a:t>
            </a:fld>
            <a:endParaRPr lang="en-US"/>
          </a:p>
        </p:txBody>
      </p:sp>
    </p:spTree>
    <p:extLst>
      <p:ext uri="{BB962C8B-B14F-4D97-AF65-F5344CB8AC3E}">
        <p14:creationId xmlns:p14="http://schemas.microsoft.com/office/powerpoint/2010/main" val="15493589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District Mobile Radio, Siren and P.A.</a:t>
            </a:r>
          </a:p>
          <a:p>
            <a:pPr marL="165518" indent="-165518">
              <a:buFont typeface="Arial" panose="020B0604020202020204" pitchFamily="34" charset="0"/>
              <a:buChar char="•"/>
            </a:pPr>
            <a:r>
              <a:rPr lang="en-US"/>
              <a:t>Perform a radio check to ensure that the radio receives and transmits. </a:t>
            </a:r>
          </a:p>
          <a:p>
            <a:pPr marL="165518" indent="-165518">
              <a:buFont typeface="Arial" panose="020B0604020202020204" pitchFamily="34" charset="0"/>
              <a:buChar char="•"/>
            </a:pPr>
            <a:r>
              <a:rPr lang="en-US"/>
              <a:t>Ensure the radio and microphone are securely mounted and speakers are functional. </a:t>
            </a:r>
          </a:p>
          <a:p>
            <a:pPr marL="165518" indent="-165518">
              <a:buFont typeface="Arial" panose="020B0604020202020204" pitchFamily="34" charset="0"/>
              <a:buChar char="•"/>
            </a:pPr>
            <a:r>
              <a:rPr lang="en-US"/>
              <a:t>Ensure the siren and public address (PA) system</a:t>
            </a:r>
            <a:r>
              <a:rPr lang="en-US" baseline="0"/>
              <a:t> are</a:t>
            </a:r>
            <a:r>
              <a:rPr lang="en-US"/>
              <a:t> functioning properly.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63</a:t>
            </a:fld>
            <a:endParaRPr lang="en-US"/>
          </a:p>
        </p:txBody>
      </p:sp>
    </p:spTree>
    <p:extLst>
      <p:ext uri="{BB962C8B-B14F-4D97-AF65-F5344CB8AC3E}">
        <p14:creationId xmlns:p14="http://schemas.microsoft.com/office/powerpoint/2010/main" val="8142914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Horn and Backup Alarm</a:t>
            </a:r>
          </a:p>
          <a:p>
            <a:pPr marL="165518" indent="-165518">
              <a:buFont typeface="Arial" panose="020B0604020202020204" pitchFamily="34" charset="0"/>
              <a:buChar char="•"/>
            </a:pPr>
            <a:r>
              <a:rPr lang="en-US"/>
              <a:t>Check the electric chassis horn and air horn. </a:t>
            </a:r>
          </a:p>
          <a:p>
            <a:pPr marL="165518" indent="-165518">
              <a:buFont typeface="Arial" panose="020B0604020202020204" pitchFamily="34" charset="0"/>
              <a:buChar char="•"/>
            </a:pPr>
            <a:r>
              <a:rPr lang="en-US"/>
              <a:t>Ensure the reverse alarm is operational.</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64</a:t>
            </a:fld>
            <a:endParaRPr lang="en-US"/>
          </a:p>
        </p:txBody>
      </p:sp>
    </p:spTree>
    <p:extLst>
      <p:ext uri="{BB962C8B-B14F-4D97-AF65-F5344CB8AC3E}">
        <p14:creationId xmlns:p14="http://schemas.microsoft.com/office/powerpoint/2010/main" val="374339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Seat Belts</a:t>
            </a:r>
          </a:p>
          <a:p>
            <a:pPr marL="165518" indent="-165518">
              <a:buFont typeface="Arial" panose="020B0604020202020204" pitchFamily="34" charset="0"/>
              <a:buChar char="•"/>
            </a:pPr>
            <a:r>
              <a:rPr lang="en-US"/>
              <a:t>Ensure seat belts are clean, secure, accessible, and operational.</a:t>
            </a:r>
          </a:p>
          <a:p>
            <a:pPr marL="606899" lvl="1" indent="-165518">
              <a:buFont typeface="Wingdings" panose="05000000000000000000" pitchFamily="2" charset="2"/>
              <a:buChar char="§"/>
            </a:pPr>
            <a:r>
              <a:rPr lang="en-US" i="1"/>
              <a:t>There should be no wear </a:t>
            </a:r>
            <a:r>
              <a:rPr lang="en-US"/>
              <a:t>or </a:t>
            </a:r>
            <a:r>
              <a:rPr lang="en-US" i="1"/>
              <a:t>fraying.</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65</a:t>
            </a:fld>
            <a:endParaRPr lang="en-US"/>
          </a:p>
        </p:txBody>
      </p:sp>
    </p:spTree>
    <p:extLst>
      <p:ext uri="{BB962C8B-B14F-4D97-AF65-F5344CB8AC3E}">
        <p14:creationId xmlns:p14="http://schemas.microsoft.com/office/powerpoint/2010/main" val="2136888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Heater and Air Conditioner</a:t>
            </a:r>
          </a:p>
          <a:p>
            <a:pPr marL="165518" indent="-165518">
              <a:buFont typeface="Arial" panose="020B0604020202020204" pitchFamily="34" charset="0"/>
              <a:buChar char="•"/>
            </a:pPr>
            <a:r>
              <a:rPr lang="en-US"/>
              <a:t>Check fan, defroster, vents, and controls.</a:t>
            </a:r>
          </a:p>
          <a:p>
            <a:pPr marL="606899" lvl="1" indent="-165518">
              <a:buFont typeface="Wingdings" panose="05000000000000000000" pitchFamily="2" charset="2"/>
              <a:buChar char="§"/>
            </a:pPr>
            <a:r>
              <a:rPr lang="en-US" i="0"/>
              <a:t>Since the defroster helps to maintain outward visibility, its functionality</a:t>
            </a:r>
            <a:r>
              <a:rPr lang="en-US" i="0" baseline="0"/>
              <a:t> is vital.</a:t>
            </a:r>
            <a:endParaRPr lang="en-US" i="0"/>
          </a:p>
          <a:p>
            <a:pPr marL="165518" indent="-165518">
              <a:buFont typeface="Arial" panose="020B0604020202020204" pitchFamily="34" charset="0"/>
              <a:buChar char="•"/>
            </a:pPr>
            <a:r>
              <a:rPr lang="en-US" i="0"/>
              <a:t>Periodically</a:t>
            </a:r>
            <a:r>
              <a:rPr lang="en-US" i="0" baseline="0"/>
              <a:t> check the </a:t>
            </a:r>
            <a:r>
              <a:rPr lang="en-US" i="0"/>
              <a:t>cabin filter and ember screen, if equipped.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66</a:t>
            </a:fld>
            <a:endParaRPr lang="en-US"/>
          </a:p>
        </p:txBody>
      </p:sp>
    </p:spTree>
    <p:extLst>
      <p:ext uri="{BB962C8B-B14F-4D97-AF65-F5344CB8AC3E}">
        <p14:creationId xmlns:p14="http://schemas.microsoft.com/office/powerpoint/2010/main" val="9327787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Vehicle Use (Log) Book</a:t>
            </a:r>
          </a:p>
          <a:p>
            <a:pPr marL="165518" indent="-165518">
              <a:buFont typeface="Arial" panose="020B0604020202020204" pitchFamily="34" charset="0"/>
              <a:buChar char="•"/>
            </a:pPr>
            <a:r>
              <a:rPr lang="en-US"/>
              <a:t>Ensure the vehicle use book is current, neat and accessible. </a:t>
            </a:r>
          </a:p>
          <a:p>
            <a:pPr marL="165518" indent="-165518">
              <a:buFont typeface="Arial" panose="020B0604020202020204" pitchFamily="34" charset="0"/>
              <a:buChar char="•"/>
            </a:pPr>
            <a:r>
              <a:rPr lang="en-US"/>
              <a:t>Check for the vehicle credit card, receipts, proper charge codes, and weight ticket. </a:t>
            </a:r>
          </a:p>
          <a:p>
            <a:pPr marL="165518" indent="-165518">
              <a:buFont typeface="Arial" panose="020B0604020202020204" pitchFamily="34" charset="0"/>
              <a:buChar char="•"/>
            </a:pPr>
            <a:r>
              <a:rPr lang="en-US"/>
              <a:t>Ensure a </a:t>
            </a:r>
            <a:r>
              <a:rPr lang="en-US" b="1" i="1" u="sng"/>
              <a:t>signed</a:t>
            </a:r>
            <a:r>
              <a:rPr lang="en-US"/>
              <a:t> copy of the self-insurance documentation is included in the log book.</a:t>
            </a:r>
          </a:p>
          <a:p>
            <a:endParaRPr lang="en-US" b="1" u="sng"/>
          </a:p>
          <a:p>
            <a:r>
              <a:rPr lang="en-US" b="1" u="sng"/>
              <a:t>Accident Forms</a:t>
            </a:r>
          </a:p>
          <a:p>
            <a:pPr marL="165518" indent="-165518">
              <a:buFont typeface="Arial" panose="020B0604020202020204" pitchFamily="34" charset="0"/>
              <a:buChar char="•"/>
            </a:pPr>
            <a:r>
              <a:rPr lang="en-US"/>
              <a:t>Ensure that the</a:t>
            </a:r>
            <a:r>
              <a:rPr lang="en-US" i="1"/>
              <a:t> DI-135 Accident</a:t>
            </a:r>
            <a:r>
              <a:rPr lang="en-US" i="1" baseline="0"/>
              <a:t> Packet</a:t>
            </a:r>
            <a:r>
              <a:rPr lang="en-US"/>
              <a:t> contains the following forms:</a:t>
            </a:r>
          </a:p>
          <a:p>
            <a:pPr marL="606899" lvl="1" indent="-165518">
              <a:buFont typeface="Wingdings" panose="05000000000000000000" pitchFamily="2" charset="2"/>
              <a:buChar char="§"/>
            </a:pPr>
            <a:r>
              <a:rPr lang="en-US" i="0"/>
              <a:t>“Report of Accident/Incident” (DI-134)</a:t>
            </a:r>
          </a:p>
          <a:p>
            <a:pPr marL="606899" lvl="1" indent="-165518">
              <a:buFont typeface="Wingdings" panose="05000000000000000000" pitchFamily="2" charset="2"/>
              <a:buChar char="§"/>
            </a:pPr>
            <a:r>
              <a:rPr lang="en-US" i="0"/>
              <a:t>“Operator’s Report of Motor Vehicle Accident Report” (SF-91), 2 copies</a:t>
            </a:r>
          </a:p>
          <a:p>
            <a:pPr marL="606899" lvl="1" indent="-165518">
              <a:buFont typeface="Wingdings" panose="05000000000000000000" pitchFamily="2" charset="2"/>
              <a:buChar char="§"/>
            </a:pPr>
            <a:r>
              <a:rPr lang="en-US" i="0"/>
              <a:t>“Investigation Report of Motor Vehicle Accident” (SF-91A), 2 copies</a:t>
            </a:r>
          </a:p>
          <a:p>
            <a:pPr marL="606899" lvl="1" indent="-165518">
              <a:buFont typeface="Wingdings" panose="05000000000000000000" pitchFamily="2" charset="2"/>
              <a:buChar char="§"/>
            </a:pPr>
            <a:r>
              <a:rPr lang="en-US" i="0"/>
              <a:t>“Statement of Witness” (SF-94), 2 copies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67</a:t>
            </a:fld>
            <a:endParaRPr lang="en-US"/>
          </a:p>
        </p:txBody>
      </p:sp>
    </p:spTree>
    <p:extLst>
      <p:ext uri="{BB962C8B-B14F-4D97-AF65-F5344CB8AC3E}">
        <p14:creationId xmlns:p14="http://schemas.microsoft.com/office/powerpoint/2010/main" val="3821714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Fire Extinguisher</a:t>
            </a:r>
          </a:p>
          <a:p>
            <a:pPr marL="165518" indent="-165518">
              <a:buFont typeface="Arial" panose="020B0604020202020204" pitchFamily="34" charset="0"/>
              <a:buChar char="•"/>
            </a:pPr>
            <a:r>
              <a:rPr lang="en-US"/>
              <a:t>Ensure the fire extinguisher is securely mounted, pins are in place, reflective marker is attached, and unit is charged.  </a:t>
            </a:r>
          </a:p>
          <a:p>
            <a:pPr marL="165518" indent="-165518">
              <a:buFont typeface="Arial" panose="020B0604020202020204" pitchFamily="34" charset="0"/>
              <a:buChar char="•"/>
            </a:pPr>
            <a:r>
              <a:rPr lang="en-US"/>
              <a:t>Ensure the fire extinguisher has a tag indicating the current annual service date, as well as monthly inspections.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68</a:t>
            </a:fld>
            <a:endParaRPr lang="en-US"/>
          </a:p>
        </p:txBody>
      </p:sp>
    </p:spTree>
    <p:extLst>
      <p:ext uri="{BB962C8B-B14F-4D97-AF65-F5344CB8AC3E}">
        <p14:creationId xmlns:p14="http://schemas.microsoft.com/office/powerpoint/2010/main" val="1166206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Model 52 fire extinguisher location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5413E0-04AA-4F19-81FF-B377A549C9A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650442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First Aid Kit(s)</a:t>
            </a:r>
          </a:p>
          <a:p>
            <a:pPr marL="165518" indent="-165518">
              <a:buFont typeface="Arial" panose="020B0604020202020204" pitchFamily="34" charset="0"/>
              <a:buChar char="•"/>
            </a:pPr>
            <a:r>
              <a:rPr lang="en-US"/>
              <a:t>Ensure the first aid kit(s) is maintained, updated, and clearly marked.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70</a:t>
            </a:fld>
            <a:endParaRPr lang="en-US"/>
          </a:p>
        </p:txBody>
      </p:sp>
    </p:spTree>
    <p:extLst>
      <p:ext uri="{BB962C8B-B14F-4D97-AF65-F5344CB8AC3E}">
        <p14:creationId xmlns:p14="http://schemas.microsoft.com/office/powerpoint/2010/main" val="141070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dirty="0"/>
              <a:t>DOT Warning Triangle Kit</a:t>
            </a:r>
            <a:endParaRPr lang="en-US" b="1" dirty="0"/>
          </a:p>
          <a:p>
            <a:pPr marL="165518" indent="-165518">
              <a:buFont typeface="Arial" panose="020B0604020202020204" pitchFamily="34" charset="0"/>
              <a:buChar char="•"/>
            </a:pPr>
            <a:r>
              <a:rPr lang="en-US" dirty="0"/>
              <a:t>Ensure the reflector warning</a:t>
            </a:r>
            <a:r>
              <a:rPr lang="en-US" baseline="0" dirty="0"/>
              <a:t> kit </a:t>
            </a:r>
            <a:r>
              <a:rPr lang="en-US" dirty="0"/>
              <a:t>is available and operational. Ensure individuals know how to set up triangles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71</a:t>
            </a:fld>
            <a:endParaRPr lang="en-US"/>
          </a:p>
        </p:txBody>
      </p:sp>
    </p:spTree>
    <p:extLst>
      <p:ext uri="{BB962C8B-B14F-4D97-AF65-F5344CB8AC3E}">
        <p14:creationId xmlns:p14="http://schemas.microsoft.com/office/powerpoint/2010/main" val="3534984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Some personnel refer to the fire engine inspection as the daily preventative maintenance (PM) check. The two terms can be used interchangeably. This inspection should be documented in the </a:t>
            </a:r>
            <a:r>
              <a:rPr lang="en-US" i="1"/>
              <a:t>Fire Equipment Maintenance Procedure and Record</a:t>
            </a:r>
            <a:r>
              <a:rPr lang="en-US"/>
              <a:t> (FEMPR).</a:t>
            </a:r>
          </a:p>
          <a:p>
            <a:endParaRPr lang="en-US" sz="1400" b="1"/>
          </a:p>
          <a:p>
            <a:r>
              <a:rPr lang="en-US" sz="1400" b="1"/>
              <a:t>Provide for safety first!</a:t>
            </a:r>
          </a:p>
          <a:p>
            <a:pPr marL="275863" indent="-275863">
              <a:buFont typeface="Arial" panose="020B0604020202020204" pitchFamily="34" charset="0"/>
              <a:buChar char="•"/>
            </a:pPr>
            <a:r>
              <a:rPr lang="en-US" b="0" u="none">
                <a:solidFill>
                  <a:schemeClr val="tx1"/>
                </a:solidFill>
              </a:rPr>
              <a:t>Set the brakes.</a:t>
            </a:r>
          </a:p>
          <a:p>
            <a:pPr marL="275863" indent="-275863">
              <a:buFont typeface="Arial" panose="020B0604020202020204" pitchFamily="34" charset="0"/>
              <a:buChar char="•"/>
            </a:pPr>
            <a:r>
              <a:rPr lang="en-US" b="0" u="none">
                <a:solidFill>
                  <a:schemeClr val="tx1"/>
                </a:solidFill>
              </a:rPr>
              <a:t>Chock vehicle.</a:t>
            </a:r>
          </a:p>
          <a:p>
            <a:pPr marL="275863" indent="-275863">
              <a:buFont typeface="Arial" panose="020B0604020202020204" pitchFamily="34" charset="0"/>
              <a:buChar char="•"/>
            </a:pPr>
            <a:r>
              <a:rPr lang="en-US" b="0" u="none">
                <a:solidFill>
                  <a:schemeClr val="tx1"/>
                </a:solidFill>
              </a:rPr>
              <a:t>Remove keys from the ignition while working under or around the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a:t>
            </a:fld>
            <a:endParaRPr lang="en-US"/>
          </a:p>
        </p:txBody>
      </p:sp>
    </p:spTree>
    <p:extLst>
      <p:ext uri="{BB962C8B-B14F-4D97-AF65-F5344CB8AC3E}">
        <p14:creationId xmlns:p14="http://schemas.microsoft.com/office/powerpoint/2010/main" val="3235325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dirty="0"/>
              <a:t>Jack</a:t>
            </a:r>
            <a:r>
              <a:rPr lang="en-US" b="1" u="sng" baseline="0" dirty="0"/>
              <a:t> and </a:t>
            </a:r>
            <a:r>
              <a:rPr lang="en-US" b="1" u="sng" dirty="0"/>
              <a:t>Lug Wrench</a:t>
            </a:r>
          </a:p>
          <a:p>
            <a:pPr marL="165518" indent="-165518">
              <a:buFont typeface="Arial" panose="020B0604020202020204" pitchFamily="34" charset="0"/>
              <a:buChar char="•"/>
            </a:pPr>
            <a:r>
              <a:rPr lang="en-US" dirty="0"/>
              <a:t>Ensure a properly-sized jack and lug wrench are present and compatible with the vehicle.</a:t>
            </a:r>
          </a:p>
          <a:p>
            <a:pPr marL="165518" indent="-165518">
              <a:buFont typeface="Arial" panose="020B0604020202020204" pitchFamily="34" charset="0"/>
              <a:buChar char="•"/>
            </a:pPr>
            <a:r>
              <a:rPr lang="en-US" i="0" dirty="0"/>
              <a:t>Ensure cribbing/jack pad is strong and large enough to safely support the weight of the vehicle.</a:t>
            </a:r>
          </a:p>
          <a:p>
            <a:pPr marL="606899" lvl="1" indent="-165518" defTabSz="882762">
              <a:buFont typeface="Wingdings" panose="05000000000000000000" pitchFamily="2" charset="2"/>
              <a:buChar char="§"/>
              <a:defRPr/>
            </a:pPr>
            <a:r>
              <a:rPr lang="en-US" i="1" dirty="0"/>
              <a:t>A leaning or leaking jack may fail to properly raise or support the vehicle.</a:t>
            </a:r>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72</a:t>
            </a:fld>
            <a:endParaRPr lang="en-US"/>
          </a:p>
        </p:txBody>
      </p:sp>
    </p:spTree>
    <p:extLst>
      <p:ext uri="{BB962C8B-B14F-4D97-AF65-F5344CB8AC3E}">
        <p14:creationId xmlns:p14="http://schemas.microsoft.com/office/powerpoint/2010/main" val="33641047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74</a:t>
            </a:fld>
            <a:endParaRPr lang="en-US"/>
          </a:p>
        </p:txBody>
      </p:sp>
    </p:spTree>
    <p:extLst>
      <p:ext uri="{BB962C8B-B14F-4D97-AF65-F5344CB8AC3E}">
        <p14:creationId xmlns:p14="http://schemas.microsoft.com/office/powerpoint/2010/main" val="21927526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Parking Brake (both hydraulic and air brakes)</a:t>
            </a:r>
          </a:p>
          <a:p>
            <a:pPr marL="165518" indent="-165518">
              <a:buFont typeface="Arial" panose="020B0604020202020204" pitchFamily="34" charset="0"/>
              <a:buChar char="•"/>
            </a:pPr>
            <a:r>
              <a:rPr lang="en-US"/>
              <a:t>Ensure the parking</a:t>
            </a:r>
            <a:r>
              <a:rPr lang="en-US" baseline="0"/>
              <a:t> brake will hold the vehicle by gently trying to pull forward with the park</a:t>
            </a:r>
            <a:r>
              <a:rPr lang="en-US"/>
              <a:t>ing brake engaged.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75</a:t>
            </a:fld>
            <a:endParaRPr lang="en-US"/>
          </a:p>
        </p:txBody>
      </p:sp>
    </p:spTree>
    <p:extLst>
      <p:ext uri="{BB962C8B-B14F-4D97-AF65-F5344CB8AC3E}">
        <p14:creationId xmlns:p14="http://schemas.microsoft.com/office/powerpoint/2010/main" val="32308288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Service</a:t>
            </a:r>
            <a:r>
              <a:rPr lang="en-US" b="1" u="sng" baseline="0"/>
              <a:t> Brakes (h</a:t>
            </a:r>
            <a:r>
              <a:rPr lang="en-US" b="1" u="sng"/>
              <a:t>ydraulic and air brakes)</a:t>
            </a:r>
          </a:p>
          <a:p>
            <a:pPr marL="165518" indent="-165518" defTabSz="882762">
              <a:buFont typeface="Arial" panose="020B0604020202020204" pitchFamily="34" charset="0"/>
              <a:buChar char="•"/>
              <a:defRPr/>
            </a:pPr>
            <a:r>
              <a:rPr lang="en-US">
                <a:effectLst>
                  <a:glow>
                    <a:srgbClr val="000000"/>
                  </a:glow>
                  <a:reflection stA="0" endPos="0" fadeDir="0" sx="0" sy="0"/>
                </a:effectLst>
              </a:rPr>
              <a:t>Check for proper operation.</a:t>
            </a:r>
          </a:p>
          <a:p>
            <a:pPr marL="606899" lvl="1" indent="-165518">
              <a:buFont typeface="Wingdings" panose="05000000000000000000" pitchFamily="2" charset="2"/>
              <a:buChar char="§"/>
            </a:pPr>
            <a:r>
              <a:rPr lang="en-US"/>
              <a:t>Pull forward at approximately 5 mph.</a:t>
            </a:r>
            <a:r>
              <a:rPr lang="en-US" baseline="0"/>
              <a:t> A</a:t>
            </a:r>
            <a:r>
              <a:rPr lang="en-US"/>
              <a:t>pply service brake firmly. Check to see that brakes are working properly and to see if the vehicle pulls to one side or the other.  Listen for any abnormal grinding or squeaking noises. </a:t>
            </a:r>
          </a:p>
          <a:p>
            <a:pPr marL="606899" lvl="1" indent="-165518">
              <a:buFont typeface="Wingdings" panose="05000000000000000000" pitchFamily="2" charset="2"/>
              <a:buChar char="§"/>
            </a:pPr>
            <a:r>
              <a:rPr lang="en-US"/>
              <a:t>Any unusual brake pedal "feel" or delayed stopping action can also be a signal</a:t>
            </a:r>
            <a:r>
              <a:rPr lang="en-US" baseline="0"/>
              <a:t> mechanical issues. </a:t>
            </a:r>
          </a:p>
          <a:p>
            <a:r>
              <a:rPr lang="en-US" b="1" i="1"/>
              <a:t>If you find anything unsafe during the vehicle inspection, repair before operating. Federal and state laws forbid operating an unsafe vehicle.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76</a:t>
            </a:fld>
            <a:endParaRPr lang="en-US"/>
          </a:p>
        </p:txBody>
      </p:sp>
    </p:spTree>
    <p:extLst>
      <p:ext uri="{BB962C8B-B14F-4D97-AF65-F5344CB8AC3E}">
        <p14:creationId xmlns:p14="http://schemas.microsoft.com/office/powerpoint/2010/main" val="1967878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Hydraulic</a:t>
            </a:r>
            <a:r>
              <a:rPr lang="en-US" b="1" u="sng" baseline="0"/>
              <a:t> Brake Check (if equipped)</a:t>
            </a:r>
          </a:p>
          <a:p>
            <a:pPr marL="165518" indent="-165518">
              <a:buFont typeface="Arial" panose="020B0604020202020204" pitchFamily="34" charset="0"/>
              <a:buChar char="•"/>
            </a:pPr>
            <a:r>
              <a:rPr lang="en-US" b="0"/>
              <a:t>Test for hydraulic brake leaks.</a:t>
            </a:r>
          </a:p>
          <a:p>
            <a:pPr marL="606899" lvl="1" indent="-165518">
              <a:buFont typeface="Wingdings" panose="05000000000000000000" pitchFamily="2" charset="2"/>
              <a:buChar char="§"/>
            </a:pPr>
            <a:r>
              <a:rPr lang="en-US"/>
              <a:t>Pump the brake pedal three times, then apply firm pressure to the pedal and hold for five seconds. </a:t>
            </a:r>
          </a:p>
          <a:p>
            <a:pPr marL="606899" lvl="1" indent="-165518">
              <a:buFont typeface="Wingdings" panose="05000000000000000000" pitchFamily="2" charset="2"/>
              <a:buChar char="§"/>
            </a:pPr>
            <a:r>
              <a:rPr lang="en-US"/>
              <a:t>The pedal should not move. If it does, there may be a leak or other problem. Repair before driving.</a:t>
            </a:r>
          </a:p>
          <a:p>
            <a:endParaRPr lang="en-US" b="1" u="sng"/>
          </a:p>
          <a:p>
            <a:r>
              <a:rPr lang="en-US" b="1" u="sng"/>
              <a:t>Hydraulic Brake Reserve</a:t>
            </a:r>
            <a:r>
              <a:rPr lang="en-US" b="1" u="sng" baseline="0"/>
              <a:t> (Backup) System, if equipped</a:t>
            </a:r>
          </a:p>
          <a:p>
            <a:pPr marL="165518" indent="-165518" defTabSz="882762">
              <a:buFont typeface="Arial" panose="020B0604020202020204" pitchFamily="34" charset="0"/>
              <a:buChar char="•"/>
              <a:defRPr/>
            </a:pPr>
            <a:r>
              <a:rPr lang="en-US" b="0"/>
              <a:t>Ensure</a:t>
            </a:r>
            <a:r>
              <a:rPr lang="en-US" b="0" baseline="0"/>
              <a:t> the hydraulic brake reserve system is functioning properly.</a:t>
            </a:r>
            <a:endParaRPr lang="en-US" b="0"/>
          </a:p>
          <a:p>
            <a:pPr marL="606899" lvl="1" indent="-165518">
              <a:buFont typeface="Wingdings" panose="05000000000000000000" pitchFamily="2" charset="2"/>
              <a:buChar char="§"/>
            </a:pPr>
            <a:r>
              <a:rPr lang="en-US"/>
              <a:t>With the key off, depress the brake pedal and listen for the sound of the reserve system electric motor.</a:t>
            </a:r>
          </a:p>
        </p:txBody>
      </p:sp>
      <p:sp>
        <p:nvSpPr>
          <p:cNvPr id="4" name="Slide Number Placeholder 3"/>
          <p:cNvSpPr>
            <a:spLocks noGrp="1"/>
          </p:cNvSpPr>
          <p:nvPr>
            <p:ph type="sldNum" sz="quarter" idx="10"/>
          </p:nvPr>
        </p:nvSpPr>
        <p:spPr/>
        <p:txBody>
          <a:bodyPr/>
          <a:lstStyle/>
          <a:p>
            <a:fld id="{365413E0-04AA-4F19-81FF-B377A549C9A2}" type="slidenum">
              <a:rPr lang="en-US" smtClean="0"/>
              <a:pPr/>
              <a:t>77</a:t>
            </a:fld>
            <a:endParaRPr lang="en-US"/>
          </a:p>
        </p:txBody>
      </p:sp>
    </p:spTree>
    <p:extLst>
      <p:ext uri="{BB962C8B-B14F-4D97-AF65-F5344CB8AC3E}">
        <p14:creationId xmlns:p14="http://schemas.microsoft.com/office/powerpoint/2010/main" val="36302032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sng" strike="noStrike" dirty="0">
                <a:solidFill>
                  <a:srgbClr val="009999"/>
                </a:solidFill>
                <a:effectLst/>
                <a:latin typeface="Roboto" panose="02000000000000000000" pitchFamily="2" charset="0"/>
                <a:hlinkClick r:id="rId3"/>
              </a:rPr>
              <a:t>https://www.youtube.com/watch?v=f9fLf4UUIQE</a:t>
            </a:r>
            <a:r>
              <a:rPr lang="en-US" b="0" i="0" dirty="0">
                <a:solidFill>
                  <a:srgbClr val="000000"/>
                </a:solidFill>
                <a:effectLst/>
                <a:latin typeface="Roboto" panose="02000000000000000000" pitchFamily="2"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Roboto" panose="02000000000000000000" pitchFamily="2" charset="0"/>
              </a:rPr>
              <a:t>​</a:t>
            </a:r>
            <a:endParaRPr lang="en-US" b="0" i="0" dirty="0">
              <a:solidFill>
                <a:srgbClr val="000000"/>
              </a:solidFill>
              <a:effectLst/>
              <a:latin typeface="Segoe UI" panose="020B0502040204020203" pitchFamily="34" charset="0"/>
            </a:endParaRPr>
          </a:p>
          <a:p>
            <a:pPr algn="l" rtl="0" fontAlgn="base"/>
            <a:r>
              <a:rPr lang="en-US" b="0" i="0" u="sng" strike="noStrike" dirty="0">
                <a:solidFill>
                  <a:srgbClr val="009999"/>
                </a:solidFill>
                <a:effectLst/>
                <a:latin typeface="Roboto" panose="02000000000000000000" pitchFamily="2" charset="0"/>
                <a:hlinkClick r:id="rId4"/>
              </a:rPr>
              <a:t>https://www.youtube.com/watch?v=gk-_-3Siz-8</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365413E0-04AA-4F19-81FF-B377A549C9A2}" type="slidenum">
              <a:rPr lang="en-US" smtClean="0"/>
              <a:pPr/>
              <a:t>79</a:t>
            </a:fld>
            <a:endParaRPr lang="en-US"/>
          </a:p>
        </p:txBody>
      </p:sp>
    </p:spTree>
    <p:extLst>
      <p:ext uri="{BB962C8B-B14F-4D97-AF65-F5344CB8AC3E}">
        <p14:creationId xmlns:p14="http://schemas.microsoft.com/office/powerpoint/2010/main" val="17753498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a:t>Slack Adjusters</a:t>
            </a:r>
          </a:p>
          <a:p>
            <a:pPr marL="165518" indent="-165518">
              <a:buFont typeface="Arial" panose="020B0604020202020204" pitchFamily="34" charset="0"/>
              <a:buChar char="•"/>
            </a:pPr>
            <a:r>
              <a:rPr lang="en-US"/>
              <a:t>Ensure</a:t>
            </a:r>
            <a:r>
              <a:rPr lang="en-US" baseline="0"/>
              <a:t> the </a:t>
            </a:r>
            <a:r>
              <a:rPr lang="en-US"/>
              <a:t>slack adjuster is securely mounted.</a:t>
            </a:r>
          </a:p>
          <a:p>
            <a:pPr marL="165518" indent="-165518">
              <a:buFont typeface="Arial" panose="020B0604020202020204" pitchFamily="34" charset="0"/>
              <a:buChar char="•"/>
            </a:pPr>
            <a:r>
              <a:rPr lang="en-US"/>
              <a:t>Check slack adjuster and pushrod for bent, broken, loose, or missing parts.</a:t>
            </a:r>
          </a:p>
          <a:p>
            <a:pPr marL="165518" indent="-165518">
              <a:buFont typeface="Arial" panose="020B0604020202020204" pitchFamily="34" charset="0"/>
              <a:buChar char="•"/>
            </a:pPr>
            <a:r>
              <a:rPr lang="en-US"/>
              <a:t>With brakes released and wheels chocked, pull</a:t>
            </a:r>
            <a:r>
              <a:rPr lang="en-US" baseline="0"/>
              <a:t> the slack adjuster by hand </a:t>
            </a:r>
            <a:r>
              <a:rPr lang="en-US"/>
              <a:t>using a large screwdriver as leverage. </a:t>
            </a:r>
          </a:p>
          <a:p>
            <a:pPr marL="606899" lvl="1" indent="-165518">
              <a:buFont typeface="Wingdings" panose="05000000000000000000" pitchFamily="2" charset="2"/>
              <a:buChar char="§"/>
            </a:pPr>
            <a:r>
              <a:rPr lang="en-US"/>
              <a:t>The pushrod should not move more than approximately 1 inch.</a:t>
            </a:r>
            <a:r>
              <a:rPr lang="en-US" baseline="0"/>
              <a:t> </a:t>
            </a:r>
          </a:p>
          <a:p>
            <a:pPr marL="606899" lvl="1" indent="-165518">
              <a:buFont typeface="Wingdings" panose="05000000000000000000" pitchFamily="2" charset="2"/>
              <a:buChar char="§"/>
            </a:pPr>
            <a:r>
              <a:rPr lang="en-US" baseline="0"/>
              <a:t>The angle between the pushrod and the slack adjuster should not be </a:t>
            </a:r>
            <a:r>
              <a:rPr lang="en-US" b="1" i="1" u="sng" baseline="0"/>
              <a:t>less than </a:t>
            </a:r>
            <a:r>
              <a:rPr lang="en-US" b="0" i="0" u="none" baseline="0"/>
              <a:t>90 degrees. </a:t>
            </a:r>
          </a:p>
          <a:p>
            <a:pPr marL="606899" lvl="1" indent="-165518">
              <a:buFont typeface="Wingdings" panose="05000000000000000000" pitchFamily="2" charset="2"/>
              <a:buChar char="§"/>
            </a:pPr>
            <a:r>
              <a:rPr lang="en-US" b="0" i="0" u="none" baseline="0"/>
              <a:t>You should not be able to see the </a:t>
            </a:r>
            <a:r>
              <a:rPr lang="en-US" b="0" i="0" u="none" baseline="0" err="1"/>
              <a:t>overstroked</a:t>
            </a:r>
            <a:r>
              <a:rPr lang="en-US" b="0" i="0" u="none" baseline="0"/>
              <a:t> indicator.</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80</a:t>
            </a:fld>
            <a:endParaRPr lang="en-US"/>
          </a:p>
        </p:txBody>
      </p:sp>
    </p:spTree>
    <p:extLst>
      <p:ext uri="{BB962C8B-B14F-4D97-AF65-F5344CB8AC3E}">
        <p14:creationId xmlns:p14="http://schemas.microsoft.com/office/powerpoint/2010/main" val="376200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Brake Chamber/Canister</a:t>
            </a:r>
            <a:r>
              <a:rPr lang="en-US" b="1" u="sng" baseline="0"/>
              <a:t> and Brake Lines</a:t>
            </a:r>
            <a:endParaRPr lang="en-US" b="1" u="sng"/>
          </a:p>
          <a:p>
            <a:pPr marL="165518" indent="-165518">
              <a:buFont typeface="Arial" panose="020B0604020202020204" pitchFamily="34" charset="0"/>
              <a:buChar char="•"/>
            </a:pPr>
            <a:r>
              <a:rPr lang="en-US"/>
              <a:t>Inspect</a:t>
            </a:r>
            <a:r>
              <a:rPr lang="en-US" baseline="0"/>
              <a:t> canisters for any physical damage. </a:t>
            </a:r>
          </a:p>
          <a:p>
            <a:pPr marL="165518" indent="-165518">
              <a:buFont typeface="Arial" panose="020B0604020202020204" pitchFamily="34" charset="0"/>
              <a:buChar char="•"/>
            </a:pPr>
            <a:r>
              <a:rPr lang="en-US" baseline="0"/>
              <a:t>Ensure the emergency release key is secured in the external mount. </a:t>
            </a:r>
          </a:p>
          <a:p>
            <a:pPr marL="165518" indent="-165518">
              <a:buFont typeface="Arial" panose="020B0604020202020204" pitchFamily="34" charset="0"/>
              <a:buChar char="•"/>
            </a:pPr>
            <a:r>
              <a:rPr lang="en-US" baseline="0"/>
              <a:t>Ensure the dust cap is covering the hole on top of the canister.  </a:t>
            </a:r>
          </a:p>
          <a:p>
            <a:pPr marL="165518" indent="-165518">
              <a:buFont typeface="Arial" panose="020B0604020202020204" pitchFamily="34" charset="0"/>
              <a:buChar char="•"/>
            </a:pPr>
            <a:r>
              <a:rPr lang="en-US" baseline="0"/>
              <a:t>Check air lines and ensure there are no cracks, chafing, or bulging.</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81</a:t>
            </a:fld>
            <a:endParaRPr lang="en-US"/>
          </a:p>
        </p:txBody>
      </p:sp>
    </p:spTree>
    <p:extLst>
      <p:ext uri="{BB962C8B-B14F-4D97-AF65-F5344CB8AC3E}">
        <p14:creationId xmlns:p14="http://schemas.microsoft.com/office/powerpoint/2010/main" val="16940094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b="1" u="sng"/>
              <a:t>Brake Drums and Linings</a:t>
            </a:r>
          </a:p>
          <a:p>
            <a:pPr defTabSz="882762">
              <a:defRPr/>
            </a:pPr>
            <a:r>
              <a:rPr lang="en-US"/>
              <a:t>Brake drums are located on each end of the vehicle’s axles. The wheels are bolted to the drums. The braking mechanism is inside the drum. To stop, the brake shoes and linings are pushed against the inside of the drum. Disk brakes use a caliper to clamp two brake pads against a rotor. Both of these cause friction, which slows the vehicle (and creates heat). </a:t>
            </a:r>
          </a:p>
          <a:p>
            <a:pPr marL="165518" indent="-165518">
              <a:buFont typeface="Arial" panose="020B0604020202020204" pitchFamily="34" charset="0"/>
              <a:buChar char="•"/>
            </a:pPr>
            <a:r>
              <a:rPr lang="en-US"/>
              <a:t>Ensure</a:t>
            </a:r>
            <a:r>
              <a:rPr lang="en-US" baseline="0"/>
              <a:t> there are no </a:t>
            </a:r>
            <a:r>
              <a:rPr lang="en-US"/>
              <a:t>cracked drums (or disks).</a:t>
            </a:r>
          </a:p>
          <a:p>
            <a:pPr marL="165518" indent="-165518">
              <a:buFont typeface="Arial" panose="020B0604020202020204" pitchFamily="34" charset="0"/>
              <a:buChar char="•"/>
            </a:pPr>
            <a:r>
              <a:rPr lang="en-US"/>
              <a:t>Ensure shoes or pads are not worn dangerously thin, missing, or broken. </a:t>
            </a:r>
          </a:p>
          <a:p>
            <a:pPr marL="606899" lvl="1" indent="-165518">
              <a:buFont typeface="Wingdings" panose="05000000000000000000" pitchFamily="2" charset="2"/>
              <a:buChar char="§"/>
            </a:pPr>
            <a:r>
              <a:rPr lang="en-US" i="1"/>
              <a:t>Shoes should have a lining no less than</a:t>
            </a:r>
            <a:r>
              <a:rPr lang="en-US" i="1" baseline="0"/>
              <a:t> </a:t>
            </a:r>
            <a:r>
              <a:rPr lang="en-US" i="1"/>
              <a:t>¼-inch</a:t>
            </a:r>
            <a:r>
              <a:rPr lang="en-US" i="1" baseline="0"/>
              <a:t> thick.</a:t>
            </a:r>
          </a:p>
          <a:p>
            <a:pPr marL="165518" indent="-165518">
              <a:buFont typeface="Arial" panose="020B0604020202020204" pitchFamily="34" charset="0"/>
              <a:buChar char="•"/>
            </a:pPr>
            <a:r>
              <a:rPr lang="en-US"/>
              <a:t>Ensure shoes or pads do not have oil, grease, or brake fluid on them.</a:t>
            </a:r>
          </a:p>
          <a:p>
            <a:pPr marL="606899" lvl="1" indent="-165518">
              <a:buFont typeface="Wingdings" panose="05000000000000000000" pitchFamily="2" charset="2"/>
              <a:buChar char="§"/>
            </a:pPr>
            <a:r>
              <a:rPr lang="en-US" i="1"/>
              <a:t>Axle hub seal or hydraulic wheel cylinder leaks can result in oil or brake fluid spraying on braking surfaces. The porous friction material will absorb the oil, acting as a lubricant on the brake surfaces and causing the other brakes to work harder to compensate for the faulty brake. If this occurs, the friction material </a:t>
            </a:r>
            <a:r>
              <a:rPr lang="en-US" i="1" u="sng"/>
              <a:t>must</a:t>
            </a:r>
            <a:r>
              <a:rPr lang="en-US" i="1"/>
              <a:t> be replaced. Oil soaked linings and pads can also catch fire due to the heat generated by friction.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82</a:t>
            </a:fld>
            <a:endParaRPr lang="en-US"/>
          </a:p>
        </p:txBody>
      </p:sp>
    </p:spTree>
    <p:extLst>
      <p:ext uri="{BB962C8B-B14F-4D97-AF65-F5344CB8AC3E}">
        <p14:creationId xmlns:p14="http://schemas.microsoft.com/office/powerpoint/2010/main" val="5444951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Air Compressor Governor Pressure Test</a:t>
            </a:r>
          </a:p>
          <a:p>
            <a:r>
              <a:rPr lang="en-US"/>
              <a:t>Pumping by the air compressor should start at about 100 PSI and stop at about 125 PSI (check manufacturer’s specifications). </a:t>
            </a:r>
          </a:p>
          <a:p>
            <a:pPr marL="165518" indent="-165518">
              <a:buFont typeface="Arial" panose="020B0604020202020204" pitchFamily="34" charset="0"/>
              <a:buChar char="•"/>
            </a:pPr>
            <a:r>
              <a:rPr lang="en-US"/>
              <a:t>Run the engine at a fast idle. </a:t>
            </a:r>
          </a:p>
          <a:p>
            <a:pPr marL="606899" lvl="1" indent="-165518">
              <a:buFont typeface="Wingdings" panose="05000000000000000000" pitchFamily="2" charset="2"/>
              <a:buChar char="§"/>
            </a:pPr>
            <a:r>
              <a:rPr lang="en-US"/>
              <a:t>The air governor should cut-out the air compressor at about the manufacturer’s specified pressure. The air pressure shown by your gauge(s) will stop rising. </a:t>
            </a:r>
          </a:p>
          <a:p>
            <a:pPr marL="165518" indent="-165518">
              <a:buFont typeface="Arial" panose="020B0604020202020204" pitchFamily="34" charset="0"/>
              <a:buChar char="•"/>
            </a:pPr>
            <a:r>
              <a:rPr lang="en-US"/>
              <a:t>With the engine idling, step on and off the brake to reduce the air tank pressure. </a:t>
            </a:r>
          </a:p>
          <a:p>
            <a:pPr marL="606899" lvl="1" indent="-165518">
              <a:buFont typeface="Wingdings" panose="05000000000000000000" pitchFamily="2" charset="2"/>
              <a:buChar char="§"/>
            </a:pPr>
            <a:r>
              <a:rPr lang="en-US"/>
              <a:t>The compressor should cut-in at about the manufacturer's specified cut-in pressure. The pressure should begin to rise.</a:t>
            </a:r>
          </a:p>
          <a:p>
            <a:pPr defTabSz="882762">
              <a:defRPr/>
            </a:pPr>
            <a:r>
              <a:rPr lang="en-US" b="1" i="1"/>
              <a:t>If the air governor does not work as described above, it may need to be fixed. A governor that does not work properly may not keep enough air pressure for safe driving.</a:t>
            </a:r>
          </a:p>
          <a:p>
            <a:pPr marL="606899" lvl="1" indent="-165518">
              <a:buFont typeface="Wingdings" panose="05000000000000000000" pitchFamily="2" charset="2"/>
              <a:buChar char="§"/>
            </a:pP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83</a:t>
            </a:fld>
            <a:endParaRPr lang="en-US"/>
          </a:p>
        </p:txBody>
      </p:sp>
    </p:spTree>
    <p:extLst>
      <p:ext uri="{BB962C8B-B14F-4D97-AF65-F5344CB8AC3E}">
        <p14:creationId xmlns:p14="http://schemas.microsoft.com/office/powerpoint/2010/main" val="264790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Performing the preventative maintenance inspection in the order it is listed in the Preventative Maintenance Checklist and inspection instructions is not critical. Chassis manufacturers change the location components are mounted every year so there is not one correct order to perform the inspection. An operator should perform an inspection in an order that works for the vehicle and includes all items on the list as well as any additional items they deem necessary.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a:t>
            </a:fld>
            <a:endParaRPr lang="en-US"/>
          </a:p>
        </p:txBody>
      </p:sp>
    </p:spTree>
    <p:extLst>
      <p:ext uri="{BB962C8B-B14F-4D97-AF65-F5344CB8AC3E}">
        <p14:creationId xmlns:p14="http://schemas.microsoft.com/office/powerpoint/2010/main" val="1698077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Parking</a:t>
            </a:r>
            <a:r>
              <a:rPr lang="en-US" b="1" u="sng" baseline="0"/>
              <a:t> Brake</a:t>
            </a:r>
            <a:r>
              <a:rPr lang="en-US" b="1" u="sng"/>
              <a:t> Leak</a:t>
            </a:r>
            <a:r>
              <a:rPr lang="en-US" b="1" u="sng" baseline="0"/>
              <a:t> Test</a:t>
            </a:r>
          </a:p>
          <a:p>
            <a:pPr marL="165518" indent="-165518">
              <a:buFont typeface="Arial" panose="020B0604020202020204" pitchFamily="34" charset="0"/>
              <a:buChar char="•"/>
            </a:pPr>
            <a:r>
              <a:rPr lang="en-US">
                <a:effectLst>
                  <a:glow>
                    <a:srgbClr val="000000"/>
                  </a:glow>
                  <a:reflection stA="0" endPos="0" fadeDir="0" sx="0" sy="0"/>
                </a:effectLst>
              </a:rPr>
              <a:t>Chock the wheels.</a:t>
            </a:r>
          </a:p>
          <a:p>
            <a:pPr marL="165518" indent="-165518">
              <a:buFont typeface="Arial" panose="020B0604020202020204" pitchFamily="34" charset="0"/>
              <a:buChar char="•"/>
            </a:pPr>
            <a:r>
              <a:rPr lang="en-US">
                <a:effectLst>
                  <a:glow>
                    <a:srgbClr val="000000"/>
                  </a:glow>
                  <a:reflection stA="0" endPos="0" fadeDir="0" sx="0" sy="0"/>
                </a:effectLst>
              </a:rPr>
              <a:t>Build up air pressure until the governor cuts out (120 – 140 PSI).</a:t>
            </a:r>
          </a:p>
          <a:p>
            <a:pPr marL="165518" indent="-165518">
              <a:buFont typeface="Arial" panose="020B0604020202020204" pitchFamily="34" charset="0"/>
              <a:buChar char="•"/>
            </a:pPr>
            <a:r>
              <a:rPr lang="en-US">
                <a:effectLst>
                  <a:glow>
                    <a:srgbClr val="000000"/>
                  </a:glow>
                  <a:reflection stA="0" endPos="0" fadeDir="0" sx="0" sy="0"/>
                </a:effectLst>
              </a:rPr>
              <a:t> Test the leakage rate </a:t>
            </a:r>
            <a:r>
              <a:rPr lang="en-US" b="1">
                <a:effectLst>
                  <a:glow>
                    <a:srgbClr val="000000"/>
                  </a:glow>
                  <a:reflection stA="0" endPos="0" fadeDir="0" sx="0" sy="0"/>
                </a:effectLst>
              </a:rPr>
              <a:t>without the foot brake applied.</a:t>
            </a:r>
            <a:endParaRPr lang="en-US">
              <a:effectLst>
                <a:glow>
                  <a:srgbClr val="000000"/>
                </a:glow>
                <a:reflection stA="0" endPos="0" fadeDir="0" sx="0" sy="0"/>
              </a:effectLst>
            </a:endParaRPr>
          </a:p>
          <a:p>
            <a:pPr marL="606899" lvl="1" indent="-165518">
              <a:buFont typeface="Wingdings" panose="05000000000000000000" pitchFamily="2" charset="2"/>
              <a:buChar char="§"/>
            </a:pPr>
            <a:r>
              <a:rPr lang="en-US"/>
              <a:t>Ensure the </a:t>
            </a:r>
            <a:r>
              <a:rPr lang="en-US" b="1" u="sng"/>
              <a:t>Ignition is in the “OFF” position.</a:t>
            </a:r>
            <a:r>
              <a:rPr lang="en-US">
                <a:effectLst>
                  <a:glow>
                    <a:srgbClr val="000000"/>
                  </a:glow>
                  <a:outerShdw sx="0" sy="0">
                    <a:srgbClr val="000000"/>
                  </a:outerShdw>
                  <a:reflection stA="0" endPos="0" fadeDir="0" sx="0" sy="0"/>
                </a:effectLst>
              </a:rPr>
              <a:t>(You need to be able to listen.)</a:t>
            </a:r>
          </a:p>
          <a:p>
            <a:pPr marL="606899" lvl="1" indent="-165518">
              <a:buFont typeface="Wingdings" panose="05000000000000000000" pitchFamily="2" charset="2"/>
              <a:buChar char="§"/>
            </a:pPr>
            <a:r>
              <a:rPr lang="en-US"/>
              <a:t>Turn the </a:t>
            </a:r>
            <a:r>
              <a:rPr lang="en-US" b="1" u="sng"/>
              <a:t>Ignition to the “ON”  (not “START”) position</a:t>
            </a:r>
            <a:r>
              <a:rPr lang="en-US" b="1"/>
              <a:t>. </a:t>
            </a:r>
            <a:r>
              <a:rPr lang="en-US">
                <a:effectLst>
                  <a:glow>
                    <a:srgbClr val="000000"/>
                  </a:glow>
                  <a:outerShdw sx="0" sy="0">
                    <a:srgbClr val="000000"/>
                  </a:outerShdw>
                  <a:reflection stA="0" endPos="0" fadeDir="0" sx="0" sy="0"/>
                </a:effectLst>
              </a:rPr>
              <a:t>(Most vehicles need to have the ignition on for the gauges to work.)</a:t>
            </a:r>
          </a:p>
          <a:p>
            <a:pPr marL="606899" lvl="1" indent="-165518">
              <a:buFont typeface="Wingdings" panose="05000000000000000000" pitchFamily="2" charset="2"/>
              <a:buChar char="§"/>
            </a:pPr>
            <a:r>
              <a:rPr lang="en-US">
                <a:effectLst>
                  <a:glow>
                    <a:srgbClr val="000000"/>
                  </a:glow>
                  <a:outerShdw sx="0" sy="0">
                    <a:srgbClr val="000000"/>
                  </a:outerShdw>
                  <a:reflection stA="0" endPos="0" fadeDir="0" sx="0" sy="0"/>
                </a:effectLst>
              </a:rPr>
              <a:t>Release the parking brake. </a:t>
            </a:r>
            <a:r>
              <a:rPr lang="en-US" i="1">
                <a:effectLst>
                  <a:glow>
                    <a:srgbClr val="000000"/>
                  </a:glow>
                  <a:outerShdw sx="0" sy="0">
                    <a:srgbClr val="000000"/>
                  </a:outerShdw>
                  <a:reflection stA="0" endPos="0" fadeDir="0" sx="0" sy="0"/>
                </a:effectLst>
              </a:rPr>
              <a:t>(Push knob in.)</a:t>
            </a:r>
            <a:endParaRPr lang="en-US">
              <a:effectLst>
                <a:glow>
                  <a:srgbClr val="000000"/>
                </a:glow>
                <a:outerShdw sx="0" sy="0">
                  <a:srgbClr val="000000"/>
                </a:outerShdw>
                <a:reflection stA="0" endPos="0" fadeDir="0" sx="0" sy="0"/>
              </a:effectLst>
            </a:endParaRPr>
          </a:p>
          <a:p>
            <a:pPr marL="1048280" lvl="2" indent="-165518">
              <a:buFont typeface="Arial" panose="020B0604020202020204" pitchFamily="34" charset="0"/>
              <a:buChar char="‒"/>
            </a:pPr>
            <a:r>
              <a:rPr lang="en-US"/>
              <a:t>Monitor the air pressure gauge for 1 minute.</a:t>
            </a:r>
          </a:p>
          <a:p>
            <a:pPr marL="606899" lvl="1" indent="-165518">
              <a:buFont typeface="Wingdings" panose="05000000000000000000" pitchFamily="2" charset="2"/>
              <a:buChar char="§"/>
            </a:pPr>
            <a:r>
              <a:rPr lang="en-US">
                <a:effectLst>
                  <a:glow>
                    <a:srgbClr val="000000"/>
                  </a:glow>
                  <a:outerShdw sx="0" sy="0">
                    <a:srgbClr val="000000"/>
                  </a:outerShdw>
                  <a:reflection stA="0" endPos="0" fadeDir="0" sx="0" sy="0"/>
                </a:effectLst>
              </a:rPr>
              <a:t>Listen for audible air leaks.</a:t>
            </a:r>
          </a:p>
          <a:p>
            <a:r>
              <a:rPr lang="en-US"/>
              <a:t>The system should lose </a:t>
            </a:r>
            <a:r>
              <a:rPr lang="en-US" b="1" u="sng"/>
              <a:t>no more than 2 PSI</a:t>
            </a:r>
            <a:r>
              <a:rPr lang="en-US" b="1"/>
              <a:t> </a:t>
            </a:r>
            <a:r>
              <a:rPr lang="en-US"/>
              <a:t>after the initial drop when the parking brake system is charged. </a:t>
            </a:r>
          </a:p>
          <a:p>
            <a:pPr marL="165518" indent="-165518">
              <a:buFont typeface="Arial" panose="020B0604020202020204" pitchFamily="34" charset="0"/>
              <a:buChar char="•"/>
            </a:pPr>
            <a:r>
              <a:rPr lang="en-US" i="1"/>
              <a:t>If the air loss rate exceeds 2 PSI, check for air leaks and fix before driving the vehicle. Otherwise, you could experience brake failure while driving.</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84</a:t>
            </a:fld>
            <a:endParaRPr lang="en-US"/>
          </a:p>
        </p:txBody>
      </p:sp>
    </p:spTree>
    <p:extLst>
      <p:ext uri="{BB962C8B-B14F-4D97-AF65-F5344CB8AC3E}">
        <p14:creationId xmlns:p14="http://schemas.microsoft.com/office/powerpoint/2010/main" val="2478679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Service</a:t>
            </a:r>
            <a:r>
              <a:rPr lang="en-US" b="1" u="sng" baseline="0"/>
              <a:t> Brake</a:t>
            </a:r>
            <a:r>
              <a:rPr lang="en-US" b="1" u="sng"/>
              <a:t> Leak</a:t>
            </a:r>
            <a:r>
              <a:rPr lang="en-US" b="1" u="sng" baseline="0"/>
              <a:t> Test </a:t>
            </a:r>
          </a:p>
          <a:p>
            <a:r>
              <a:rPr lang="en-US" baseline="0"/>
              <a:t>Continuing from the parking brake leak test, check the leakage rate </a:t>
            </a:r>
            <a:r>
              <a:rPr lang="en-US" b="1" baseline="0"/>
              <a:t>with foot brake applied.</a:t>
            </a:r>
            <a:endParaRPr lang="en-US" b="1"/>
          </a:p>
          <a:p>
            <a:pPr marL="165518" indent="-165518">
              <a:buFont typeface="Arial" panose="020B0604020202020204" pitchFamily="34" charset="0"/>
              <a:buChar char="•"/>
            </a:pPr>
            <a:r>
              <a:rPr lang="en-US"/>
              <a:t>Ensure the </a:t>
            </a:r>
            <a:r>
              <a:rPr lang="en-US" b="1" u="sng"/>
              <a:t>Ignition is in “ON” (not “START”) position.</a:t>
            </a:r>
            <a:endParaRPr lang="en-US"/>
          </a:p>
          <a:p>
            <a:pPr marL="165518" indent="-165518">
              <a:buFont typeface="Arial" panose="020B0604020202020204" pitchFamily="34" charset="0"/>
              <a:buChar char="•"/>
            </a:pPr>
            <a:r>
              <a:rPr lang="en-US"/>
              <a:t>Keep the parking brake released.</a:t>
            </a:r>
            <a:r>
              <a:rPr lang="en-US" baseline="0"/>
              <a:t> </a:t>
            </a:r>
            <a:r>
              <a:rPr lang="en-US" i="1" baseline="0"/>
              <a:t>(Push knob in.)</a:t>
            </a:r>
          </a:p>
          <a:p>
            <a:pPr marL="165518" indent="-165518">
              <a:buFont typeface="Arial" panose="020B0604020202020204" pitchFamily="34" charset="0"/>
              <a:buChar char="•"/>
            </a:pPr>
            <a:r>
              <a:rPr lang="en-US" i="0" baseline="0"/>
              <a:t>Fully apply the foot brake. </a:t>
            </a:r>
            <a:r>
              <a:rPr lang="en-US" i="1" baseline="0"/>
              <a:t>(Never apply the service brake when the parking brake is set; the compound forces can damage components.)</a:t>
            </a:r>
            <a:endParaRPr lang="en-US" i="0" baseline="0"/>
          </a:p>
          <a:p>
            <a:pPr marL="165518" indent="-165518">
              <a:buFont typeface="Arial" panose="020B0604020202020204" pitchFamily="34" charset="0"/>
              <a:buChar char="•"/>
            </a:pPr>
            <a:r>
              <a:rPr lang="en-US"/>
              <a:t>Monitor the air pressure gauge for one minute.</a:t>
            </a:r>
          </a:p>
          <a:p>
            <a:pPr marL="606899" lvl="1" indent="-165518">
              <a:buFont typeface="Wingdings" panose="05000000000000000000" pitchFamily="2" charset="2"/>
              <a:buChar char="§"/>
            </a:pPr>
            <a:r>
              <a:rPr lang="en-US" baseline="0"/>
              <a:t>After the initial drop when the service brake system is charged, you should lose no more than </a:t>
            </a:r>
            <a:r>
              <a:rPr lang="en-US" b="1" u="sng" baseline="0"/>
              <a:t>3 PSI </a:t>
            </a:r>
            <a:r>
              <a:rPr lang="en-US" baseline="0"/>
              <a:t>in one minute.  </a:t>
            </a:r>
          </a:p>
          <a:p>
            <a:pPr marL="165518" indent="-165518">
              <a:buFont typeface="Arial" panose="020B0604020202020204" pitchFamily="34" charset="0"/>
              <a:buChar char="•"/>
            </a:pPr>
            <a:r>
              <a:rPr lang="en-US" baseline="0"/>
              <a:t>Listen for audible air leaks. </a:t>
            </a:r>
          </a:p>
          <a:p>
            <a:pPr marL="606899" lvl="1" indent="-165518">
              <a:buFont typeface="Wingdings" panose="05000000000000000000" pitchFamily="2" charset="2"/>
              <a:buChar char="§"/>
            </a:pPr>
            <a:r>
              <a:rPr lang="en-US" i="1" baseline="0"/>
              <a:t>If the air loss rate is too much. Check for air leaks and fix before driving the vehicle. </a:t>
            </a:r>
            <a:r>
              <a:rPr lang="en-US" b="1" i="1" baseline="0"/>
              <a:t>Brake failure could occur.</a:t>
            </a:r>
            <a:endParaRPr lang="en-US" b="1" i="1"/>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85</a:t>
            </a:fld>
            <a:endParaRPr lang="en-US"/>
          </a:p>
        </p:txBody>
      </p:sp>
    </p:spTree>
    <p:extLst>
      <p:ext uri="{BB962C8B-B14F-4D97-AF65-F5344CB8AC3E}">
        <p14:creationId xmlns:p14="http://schemas.microsoft.com/office/powerpoint/2010/main" val="38234798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Low Pressure Warning Signal Test</a:t>
            </a:r>
          </a:p>
          <a:p>
            <a:r>
              <a:rPr lang="en-US" b="0" baseline="0"/>
              <a:t>Continuing from the service brake leak test, perform a low pressure warning signal test.</a:t>
            </a:r>
          </a:p>
          <a:p>
            <a:pPr marL="165518" indent="-165518">
              <a:buFont typeface="Arial" panose="020B0604020202020204" pitchFamily="34" charset="0"/>
              <a:buChar char="•"/>
            </a:pPr>
            <a:r>
              <a:rPr lang="en-US"/>
              <a:t>Ensure the </a:t>
            </a:r>
            <a:r>
              <a:rPr lang="en-US" b="1" u="sng"/>
              <a:t>Ignition is in “ON” (not “START”) position.</a:t>
            </a:r>
            <a:endParaRPr lang="en-US"/>
          </a:p>
          <a:p>
            <a:pPr marL="165518" indent="-165518">
              <a:buFont typeface="Arial" panose="020B0604020202020204" pitchFamily="34" charset="0"/>
              <a:buChar char="•"/>
            </a:pPr>
            <a:r>
              <a:rPr lang="en-US"/>
              <a:t>Keep the parking brake released.</a:t>
            </a:r>
            <a:r>
              <a:rPr lang="en-US" baseline="0"/>
              <a:t> </a:t>
            </a:r>
            <a:r>
              <a:rPr lang="en-US" i="1" baseline="0"/>
              <a:t>(Push knob in.)</a:t>
            </a:r>
          </a:p>
          <a:p>
            <a:pPr marL="165518" indent="-165518">
              <a:buFont typeface="Arial" panose="020B0604020202020204" pitchFamily="34" charset="0"/>
              <a:buChar char="•"/>
            </a:pPr>
            <a:r>
              <a:rPr lang="en-US" i="0" baseline="0"/>
              <a:t>Fan (pump) the foot brake to bleed off air pressure. </a:t>
            </a:r>
            <a:r>
              <a:rPr lang="en-US" i="1" baseline="0"/>
              <a:t>(Never apply the service brake when the parking brake is set; the compound forces can damage components.)</a:t>
            </a:r>
            <a:endParaRPr lang="en-US" i="0" baseline="0"/>
          </a:p>
          <a:p>
            <a:pPr marL="165518" indent="-165518">
              <a:buFont typeface="Arial" panose="020B0604020202020204" pitchFamily="34" charset="0"/>
              <a:buChar char="•"/>
            </a:pPr>
            <a:r>
              <a:rPr lang="en-US" baseline="0"/>
              <a:t>Monitor the air pressure gauge.</a:t>
            </a:r>
          </a:p>
          <a:p>
            <a:pPr marL="165518" indent="-165518">
              <a:buFont typeface="Arial" panose="020B0604020202020204" pitchFamily="34" charset="0"/>
              <a:buChar char="•"/>
            </a:pPr>
            <a:r>
              <a:rPr lang="en-US" baseline="0"/>
              <a:t>Ensure both the low air pressure warning light </a:t>
            </a:r>
            <a:r>
              <a:rPr lang="en-US" b="1" u="sng" baseline="0"/>
              <a:t>and</a:t>
            </a:r>
            <a:r>
              <a:rPr lang="en-US" baseline="0"/>
              <a:t> audible alarm must come on when the air pressure drops below 60 PSI. </a:t>
            </a:r>
          </a:p>
          <a:p>
            <a:pPr marL="606899" lvl="1" indent="-165518">
              <a:buFont typeface="Wingdings" panose="05000000000000000000" pitchFamily="2" charset="2"/>
              <a:buChar char="§"/>
            </a:pPr>
            <a:r>
              <a:rPr lang="en-US" i="1" baseline="0"/>
              <a:t>The low air pressure warning light and audible alarm are powered independent of each other for added safety.</a:t>
            </a:r>
            <a:endParaRPr lang="en-US" b="1"/>
          </a:p>
        </p:txBody>
      </p:sp>
      <p:sp>
        <p:nvSpPr>
          <p:cNvPr id="4" name="Slide Number Placeholder 3"/>
          <p:cNvSpPr>
            <a:spLocks noGrp="1"/>
          </p:cNvSpPr>
          <p:nvPr>
            <p:ph type="sldNum" sz="quarter" idx="10"/>
          </p:nvPr>
        </p:nvSpPr>
        <p:spPr/>
        <p:txBody>
          <a:bodyPr/>
          <a:lstStyle/>
          <a:p>
            <a:fld id="{365413E0-04AA-4F19-81FF-B377A549C9A2}" type="slidenum">
              <a:rPr lang="en-US" smtClean="0"/>
              <a:pPr/>
              <a:t>86</a:t>
            </a:fld>
            <a:endParaRPr lang="en-US"/>
          </a:p>
        </p:txBody>
      </p:sp>
    </p:spTree>
    <p:extLst>
      <p:ext uri="{BB962C8B-B14F-4D97-AF65-F5344CB8AC3E}">
        <p14:creationId xmlns:p14="http://schemas.microsoft.com/office/powerpoint/2010/main" val="15039296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249238"/>
            <a:ext cx="6070600" cy="4554537"/>
          </a:xfrm>
        </p:spPr>
      </p:sp>
      <p:sp>
        <p:nvSpPr>
          <p:cNvPr id="3" name="Notes Placeholder 2"/>
          <p:cNvSpPr>
            <a:spLocks noGrp="1"/>
          </p:cNvSpPr>
          <p:nvPr>
            <p:ph type="body" idx="1"/>
          </p:nvPr>
        </p:nvSpPr>
        <p:spPr>
          <a:xfrm>
            <a:off x="297424" y="4876195"/>
            <a:ext cx="6426680" cy="4211260"/>
          </a:xfrm>
        </p:spPr>
        <p:txBody>
          <a:bodyPr/>
          <a:lstStyle/>
          <a:p>
            <a:r>
              <a:rPr lang="en-US" b="1" u="sng" baseline="0"/>
              <a:t>Parking Brake Check</a:t>
            </a:r>
          </a:p>
          <a:p>
            <a:pPr marL="165518" indent="-165518">
              <a:buFont typeface="Arial" panose="020B0604020202020204" pitchFamily="34" charset="0"/>
              <a:buChar char="•"/>
            </a:pPr>
            <a:r>
              <a:rPr lang="en-US" b="0" baseline="0"/>
              <a:t>Continuing from the l</a:t>
            </a:r>
            <a:r>
              <a:rPr lang="en-US" b="0"/>
              <a:t>ow pressure warning signal test,</a:t>
            </a:r>
            <a:r>
              <a:rPr lang="en-US" b="0" baseline="0"/>
              <a:t> ensure the parking brake comes on automatically.  </a:t>
            </a:r>
          </a:p>
          <a:p>
            <a:pPr marL="165518" indent="-165518">
              <a:buFont typeface="Arial" panose="020B0604020202020204" pitchFamily="34" charset="0"/>
              <a:buChar char="•"/>
            </a:pPr>
            <a:r>
              <a:rPr lang="en-US"/>
              <a:t>Ensure the </a:t>
            </a:r>
            <a:r>
              <a:rPr lang="en-US" b="1" u="sng"/>
              <a:t>Ignition is in “ON” (not “START”) position.</a:t>
            </a:r>
            <a:endParaRPr lang="en-US"/>
          </a:p>
          <a:p>
            <a:pPr marL="165518" indent="-165518">
              <a:buFont typeface="Arial" panose="020B0604020202020204" pitchFamily="34" charset="0"/>
              <a:buChar char="•"/>
            </a:pPr>
            <a:r>
              <a:rPr lang="en-US"/>
              <a:t>Keep the parking brake released.</a:t>
            </a:r>
            <a:r>
              <a:rPr lang="en-US" baseline="0"/>
              <a:t> </a:t>
            </a:r>
            <a:r>
              <a:rPr lang="en-US" i="1" baseline="0"/>
              <a:t>(Push knob in)</a:t>
            </a:r>
          </a:p>
          <a:p>
            <a:pPr marL="165518" indent="-165518">
              <a:buFont typeface="Arial" panose="020B0604020202020204" pitchFamily="34" charset="0"/>
              <a:buChar char="•"/>
            </a:pPr>
            <a:r>
              <a:rPr lang="en-US" i="0" baseline="0"/>
              <a:t>Continue to fan (pump) the foot brake to bleed off air pressure. </a:t>
            </a:r>
          </a:p>
          <a:p>
            <a:pPr marL="165518" indent="-165518">
              <a:buFont typeface="Arial" panose="020B0604020202020204" pitchFamily="34" charset="0"/>
              <a:buChar char="•"/>
            </a:pPr>
            <a:r>
              <a:rPr lang="en-US" baseline="0"/>
              <a:t>Monitor the air pressure gauge.</a:t>
            </a:r>
          </a:p>
          <a:p>
            <a:pPr marL="165518" indent="-165518">
              <a:buFont typeface="Arial" panose="020B0604020202020204" pitchFamily="34" charset="0"/>
              <a:buChar char="•"/>
            </a:pPr>
            <a:r>
              <a:rPr lang="en-US" baseline="0"/>
              <a:t>Continue to fan off the air pressure. At approximately 20 - 45 PSI, the parking brake valve should close (pop out). </a:t>
            </a:r>
          </a:p>
          <a:p>
            <a:pPr marL="606899" lvl="1" indent="-165518">
              <a:buFont typeface="Wingdings" panose="05000000000000000000" pitchFamily="2" charset="2"/>
              <a:buChar char="§"/>
            </a:pPr>
            <a:r>
              <a:rPr lang="en-US" i="1" baseline="0"/>
              <a:t>When the parking brake is set (pulled out) it requires no air pressure. Powerful springs hold the brakes by mechanical force (because air pressure can eventually leak away). When driving, the springs are held back by air pressure. If the air pressure is removed, the springs put on the brakes.</a:t>
            </a:r>
          </a:p>
          <a:p>
            <a:pPr marL="606899" lvl="1" indent="-165518">
              <a:buFont typeface="Wingdings" panose="05000000000000000000" pitchFamily="2" charset="2"/>
              <a:buChar char="§"/>
            </a:pPr>
            <a:r>
              <a:rPr lang="en-US" i="1" baseline="0"/>
              <a:t>Do not wait for the brakes to come on automatically. When the low air pressure warning light and buzzer first come on, bring the vehicle to a safe stop right away, while you can still control the brakes. The braking power of spring brakes depends on the brakes being in adjustment. If the brakes are not adjusted properly, neither the regular brakes nor the emergency/parking brakes will work correctly.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87</a:t>
            </a:fld>
            <a:endParaRPr lang="en-US"/>
          </a:p>
        </p:txBody>
      </p:sp>
    </p:spTree>
    <p:extLst>
      <p:ext uri="{BB962C8B-B14F-4D97-AF65-F5344CB8AC3E}">
        <p14:creationId xmlns:p14="http://schemas.microsoft.com/office/powerpoint/2010/main" val="28137120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Air</a:t>
            </a:r>
            <a:r>
              <a:rPr lang="en-US" b="1" u="sng" baseline="0"/>
              <a:t> Pressure Buildup Rate Test</a:t>
            </a:r>
            <a:endParaRPr lang="en-US" b="1" u="sng"/>
          </a:p>
          <a:p>
            <a:pPr marL="165518" indent="-165518">
              <a:buFont typeface="Arial" panose="020B0604020202020204" pitchFamily="34" charset="0"/>
              <a:buChar char="•"/>
            </a:pPr>
            <a:r>
              <a:rPr lang="en-US" b="0"/>
              <a:t>Check the air pressure buildup</a:t>
            </a:r>
            <a:r>
              <a:rPr lang="en-US" b="0" baseline="0"/>
              <a:t> rate.</a:t>
            </a:r>
            <a:r>
              <a:rPr lang="en-US" b="0"/>
              <a:t> </a:t>
            </a:r>
          </a:p>
          <a:p>
            <a:pPr marL="606899" lvl="1" indent="-165518">
              <a:buFont typeface="Wingdings" panose="05000000000000000000" pitchFamily="2" charset="2"/>
              <a:buChar char="§"/>
            </a:pPr>
            <a:r>
              <a:rPr lang="en-US" b="0" baseline="0"/>
              <a:t>Start the engine. </a:t>
            </a:r>
          </a:p>
          <a:p>
            <a:pPr marL="606899" lvl="1" indent="-165518">
              <a:buFont typeface="Wingdings" panose="05000000000000000000" pitchFamily="2" charset="2"/>
              <a:buChar char="§"/>
            </a:pPr>
            <a:r>
              <a:rPr lang="en-US" b="0" baseline="0"/>
              <a:t>Increase engine RPMs to a “high idle.”</a:t>
            </a:r>
          </a:p>
          <a:p>
            <a:pPr marL="606899" lvl="1" indent="-165518">
              <a:buFont typeface="Wingdings" panose="05000000000000000000" pitchFamily="2" charset="2"/>
              <a:buChar char="§"/>
            </a:pPr>
            <a:r>
              <a:rPr lang="en-US" b="0" baseline="0"/>
              <a:t>Watch the air pressure gauge.</a:t>
            </a:r>
          </a:p>
          <a:p>
            <a:pPr marL="606899" lvl="1" indent="-165518">
              <a:buFont typeface="Wingdings" panose="05000000000000000000" pitchFamily="2" charset="2"/>
              <a:buChar char="§"/>
            </a:pPr>
            <a:r>
              <a:rPr lang="en-US" b="0" baseline="0"/>
              <a:t>Time how long it takes the air pressure to build from 85 to 100 PSI. Th</a:t>
            </a:r>
            <a:r>
              <a:rPr lang="en-US"/>
              <a:t>e pressure should build from 85 to 100 PSI within 45 seconds. </a:t>
            </a:r>
            <a:r>
              <a:rPr lang="en-US" i="1"/>
              <a:t>(If the vehicle has larger than minimum air tanks, the buildup time can be longer and still be safe. Check the manufacturer’s specifications.)</a:t>
            </a:r>
          </a:p>
          <a:p>
            <a:r>
              <a:rPr lang="en-US" b="1" i="1"/>
              <a:t>If you experience</a:t>
            </a:r>
            <a:r>
              <a:rPr lang="en-US" b="1" i="1" baseline="0"/>
              <a:t> l</a:t>
            </a:r>
            <a:r>
              <a:rPr lang="en-US" b="1" i="1"/>
              <a:t>ow</a:t>
            </a:r>
            <a:r>
              <a:rPr lang="en-US" b="1" i="1" baseline="0"/>
              <a:t> </a:t>
            </a:r>
            <a:r>
              <a:rPr lang="en-US" b="1" i="1"/>
              <a:t>air pressure while</a:t>
            </a:r>
            <a:r>
              <a:rPr lang="en-US" b="1" i="1" baseline="0"/>
              <a:t> driving, make an emergency </a:t>
            </a:r>
            <a:r>
              <a:rPr lang="en-US" b="1" i="1"/>
              <a:t>stop. Don't drive the engine until the problem is fixed.</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88</a:t>
            </a:fld>
            <a:endParaRPr lang="en-US"/>
          </a:p>
        </p:txBody>
      </p:sp>
    </p:spTree>
    <p:extLst>
      <p:ext uri="{BB962C8B-B14F-4D97-AF65-F5344CB8AC3E}">
        <p14:creationId xmlns:p14="http://schemas.microsoft.com/office/powerpoint/2010/main" val="1609165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Post Off-Road Inspections</a:t>
            </a:r>
          </a:p>
          <a:p>
            <a:r>
              <a:rPr lang="en-US"/>
              <a:t>Post off-road inspections are intended to identify any damage that may have occurred during fire suppression operations and require a more in depth look at major chassis components. </a:t>
            </a:r>
          </a:p>
          <a:p>
            <a:r>
              <a:rPr lang="en-US"/>
              <a:t>These inspections should be completed immediately after traveling off-road, before returning to maintained roads, both during and after suppression operations, project work, or training. </a:t>
            </a:r>
          </a:p>
          <a:p>
            <a:r>
              <a:rPr lang="en-US"/>
              <a:t>Document the inspection findings and corrective actions on the Preventive Maintenance Checklist in the “Notes” section.</a:t>
            </a:r>
          </a:p>
        </p:txBody>
      </p:sp>
      <p:sp>
        <p:nvSpPr>
          <p:cNvPr id="4" name="Slide Number Placeholder 3"/>
          <p:cNvSpPr>
            <a:spLocks noGrp="1"/>
          </p:cNvSpPr>
          <p:nvPr>
            <p:ph type="sldNum" sz="quarter" idx="10"/>
          </p:nvPr>
        </p:nvSpPr>
        <p:spPr/>
        <p:txBody>
          <a:bodyPr/>
          <a:lstStyle/>
          <a:p>
            <a:fld id="{365413E0-04AA-4F19-81FF-B377A549C9A2}" type="slidenum">
              <a:rPr lang="en-US" smtClean="0"/>
              <a:pPr/>
              <a:t>89</a:t>
            </a:fld>
            <a:endParaRPr lang="en-US"/>
          </a:p>
        </p:txBody>
      </p:sp>
    </p:spTree>
    <p:extLst>
      <p:ext uri="{BB962C8B-B14F-4D97-AF65-F5344CB8AC3E}">
        <p14:creationId xmlns:p14="http://schemas.microsoft.com/office/powerpoint/2010/main" val="34755229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latin typeface="Arial" panose="020B0604020202020204" pitchFamily="34" charset="0"/>
                <a:cs typeface="Arial" panose="020B0604020202020204" pitchFamily="34" charset="0"/>
              </a:rPr>
              <a:t>Post</a:t>
            </a:r>
            <a:r>
              <a:rPr lang="en-US" b="1" u="sng" baseline="0">
                <a:latin typeface="Arial" panose="020B0604020202020204" pitchFamily="34" charset="0"/>
                <a:cs typeface="Arial" panose="020B0604020202020204" pitchFamily="34" charset="0"/>
              </a:rPr>
              <a:t> Off-road Inspection Checklist</a:t>
            </a:r>
            <a:endParaRPr lang="en-US" b="1" u="sng">
              <a:latin typeface="Arial" panose="020B0604020202020204" pitchFamily="34" charset="0"/>
              <a:cs typeface="Arial" panose="020B0604020202020204" pitchFamily="34" charset="0"/>
            </a:endParaRPr>
          </a:p>
          <a:p>
            <a:r>
              <a:rPr lang="en-US"/>
              <a:t>When leaving post off-road driving conditions and before driving onto a solid road surface, perform a quick visual vehicle inspection addressing the items below.</a:t>
            </a:r>
          </a:p>
          <a:p>
            <a:pPr marL="165518" indent="-165518">
              <a:lnSpc>
                <a:spcPct val="107000"/>
              </a:lnSpc>
              <a:spcBef>
                <a:spcPts val="0"/>
              </a:spcBef>
              <a:spcAft>
                <a:spcPts val="0"/>
              </a:spcAft>
              <a:buFont typeface="Arial" panose="020B0604020202020204" pitchFamily="34" charset="0"/>
              <a:buChar char="•"/>
            </a:pPr>
            <a:r>
              <a:rPr lang="en-US" b="1">
                <a:latin typeface="Arial" panose="020B0604020202020204" pitchFamily="34" charset="0"/>
                <a:ea typeface="Calibri" panose="020F0502020204030204" pitchFamily="34" charset="0"/>
                <a:cs typeface="Times New Roman" panose="02020603050405020304" pitchFamily="18" charset="0"/>
              </a:rPr>
              <a:t>Steering - </a:t>
            </a:r>
            <a:r>
              <a:rPr lang="en-US">
                <a:latin typeface="Arial" panose="020B0604020202020204" pitchFamily="34" charset="0"/>
                <a:ea typeface="Calibri" panose="020F0502020204030204" pitchFamily="34" charset="0"/>
                <a:cs typeface="Times New Roman" panose="02020603050405020304" pitchFamily="18" charset="0"/>
              </a:rPr>
              <a:t>Ensure there are no bent or broken tie rod, tie rod ends, steering stabilizer, and sway bar.</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165518" indent="-165518">
              <a:lnSpc>
                <a:spcPct val="107000"/>
              </a:lnSpc>
              <a:spcBef>
                <a:spcPts val="0"/>
              </a:spcBef>
              <a:spcAft>
                <a:spcPts val="0"/>
              </a:spcAft>
              <a:buFont typeface="Arial" panose="020B0604020202020204" pitchFamily="34" charset="0"/>
              <a:buChar char="•"/>
            </a:pPr>
            <a:r>
              <a:rPr lang="en-US" b="1">
                <a:latin typeface="Arial" panose="020B0604020202020204" pitchFamily="34" charset="0"/>
                <a:ea typeface="Calibri" panose="020F0502020204030204" pitchFamily="34" charset="0"/>
                <a:cs typeface="Times New Roman" panose="02020603050405020304" pitchFamily="18" charset="0"/>
              </a:rPr>
              <a:t>Tires/Rims - </a:t>
            </a:r>
            <a:r>
              <a:rPr lang="en-US">
                <a:latin typeface="Arial" panose="020B0604020202020204" pitchFamily="34" charset="0"/>
                <a:ea typeface="Calibri" panose="020F0502020204030204" pitchFamily="34" charset="0"/>
                <a:cs typeface="Times New Roman" panose="02020603050405020304" pitchFamily="18" charset="0"/>
              </a:rPr>
              <a:t>Ensure there is no rock(s) in the duals, no bent or broken rims, loose lug-nuts, and no cut/gouged/bulging/underinflated tires.</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165518" indent="-165518">
              <a:lnSpc>
                <a:spcPct val="107000"/>
              </a:lnSpc>
              <a:spcBef>
                <a:spcPts val="0"/>
              </a:spcBef>
              <a:spcAft>
                <a:spcPts val="0"/>
              </a:spcAft>
              <a:buFont typeface="Arial" panose="020B0604020202020204" pitchFamily="34" charset="0"/>
              <a:buChar char="•"/>
            </a:pPr>
            <a:r>
              <a:rPr lang="en-US" b="1">
                <a:latin typeface="Arial" panose="020B0604020202020204" pitchFamily="34" charset="0"/>
                <a:ea typeface="Calibri" panose="020F0502020204030204" pitchFamily="34" charset="0"/>
                <a:cs typeface="Times New Roman" panose="02020603050405020304" pitchFamily="18" charset="0"/>
              </a:rPr>
              <a:t>Brakes - </a:t>
            </a:r>
            <a:r>
              <a:rPr lang="en-US">
                <a:latin typeface="Arial" panose="020B0604020202020204" pitchFamily="34" charset="0"/>
                <a:ea typeface="Calibri" panose="020F0502020204030204" pitchFamily="34" charset="0"/>
                <a:cs typeface="Times New Roman" panose="02020603050405020304" pitchFamily="18" charset="0"/>
              </a:rPr>
              <a:t>Ensure brake pods are not bent/dented/broken, brake lines are not broken/bulging or dangling, and </a:t>
            </a:r>
            <a:r>
              <a:rPr lang="en-US"/>
              <a:t>the vehicle does not pull</a:t>
            </a:r>
            <a:r>
              <a:rPr lang="en-US">
                <a:latin typeface="Arial" panose="020B0604020202020204" pitchFamily="34" charset="0"/>
                <a:ea typeface="Calibri" panose="020F0502020204030204" pitchFamily="34" charset="0"/>
                <a:cs typeface="Times New Roman" panose="02020603050405020304" pitchFamily="18" charset="0"/>
              </a:rPr>
              <a:t> when braking.</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165518" indent="-165518">
              <a:lnSpc>
                <a:spcPct val="107000"/>
              </a:lnSpc>
              <a:spcBef>
                <a:spcPts val="0"/>
              </a:spcBef>
              <a:spcAft>
                <a:spcPts val="0"/>
              </a:spcAft>
              <a:buFont typeface="Arial" panose="020B0604020202020204" pitchFamily="34" charset="0"/>
              <a:buChar char="•"/>
            </a:pPr>
            <a:r>
              <a:rPr lang="en-US" b="1">
                <a:latin typeface="Arial" panose="020B0604020202020204" pitchFamily="34" charset="0"/>
                <a:ea typeface="Calibri" panose="020F0502020204030204" pitchFamily="34" charset="0"/>
                <a:cs typeface="Times New Roman" panose="02020603050405020304" pitchFamily="18" charset="0"/>
              </a:rPr>
              <a:t>Drive Train - </a:t>
            </a:r>
            <a:r>
              <a:rPr lang="en-US">
                <a:latin typeface="Arial" panose="020B0604020202020204" pitchFamily="34" charset="0"/>
                <a:ea typeface="Calibri" panose="020F0502020204030204" pitchFamily="34" charset="0"/>
                <a:cs typeface="Times New Roman" panose="02020603050405020304" pitchFamily="18" charset="0"/>
              </a:rPr>
              <a:t>Ensure drivelines are not dented/bent, carrier bearings and driveline hoops are in place, disengage 4X4 and low range, disengage locking hubs (if equipped).</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165518" indent="-165518">
              <a:lnSpc>
                <a:spcPct val="107000"/>
              </a:lnSpc>
              <a:spcBef>
                <a:spcPts val="0"/>
              </a:spcBef>
              <a:spcAft>
                <a:spcPts val="0"/>
              </a:spcAft>
              <a:buFont typeface="Arial" panose="020B0604020202020204" pitchFamily="34" charset="0"/>
              <a:buChar char="•"/>
            </a:pPr>
            <a:r>
              <a:rPr lang="en-US" b="1">
                <a:latin typeface="Arial" panose="020B0604020202020204" pitchFamily="34" charset="0"/>
                <a:ea typeface="Calibri" panose="020F0502020204030204" pitchFamily="34" charset="0"/>
                <a:cs typeface="Times New Roman" panose="02020603050405020304" pitchFamily="18" charset="0"/>
              </a:rPr>
              <a:t>Suspension - </a:t>
            </a:r>
            <a:r>
              <a:rPr lang="en-US">
                <a:latin typeface="Arial" panose="020B0604020202020204" pitchFamily="34" charset="0"/>
                <a:ea typeface="Calibri" panose="020F0502020204030204" pitchFamily="34" charset="0"/>
                <a:cs typeface="Times New Roman" panose="02020603050405020304" pitchFamily="18" charset="0"/>
              </a:rPr>
              <a:t>Ensure there are no bent/broken spring/shock mounts, no cracked or shifting springs, no dented or leaking shock absorbers, and no bent/broken U-bolts.</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165518" indent="-165518">
              <a:lnSpc>
                <a:spcPct val="107000"/>
              </a:lnSpc>
              <a:spcBef>
                <a:spcPts val="0"/>
              </a:spcBef>
              <a:spcAft>
                <a:spcPts val="0"/>
              </a:spcAft>
              <a:buFont typeface="Arial" panose="020B0604020202020204" pitchFamily="34" charset="0"/>
              <a:buChar char="•"/>
            </a:pPr>
            <a:r>
              <a:rPr lang="en-US" b="1">
                <a:latin typeface="Arial" panose="020B0604020202020204" pitchFamily="34" charset="0"/>
                <a:ea typeface="Calibri" panose="020F0502020204030204" pitchFamily="34" charset="0"/>
                <a:cs typeface="Times New Roman" panose="02020603050405020304" pitchFamily="18" charset="0"/>
              </a:rPr>
              <a:t>Noxious Weeds – </a:t>
            </a:r>
            <a:r>
              <a:rPr lang="en-US" b="0">
                <a:latin typeface="Arial" panose="020B0604020202020204" pitchFamily="34" charset="0"/>
                <a:ea typeface="Calibri" panose="020F0502020204030204" pitchFamily="34" charset="0"/>
                <a:cs typeface="Times New Roman" panose="02020603050405020304" pitchFamily="18" charset="0"/>
              </a:rPr>
              <a:t>Ensure</a:t>
            </a:r>
            <a:r>
              <a:rPr lang="en-US" b="0" baseline="0">
                <a:latin typeface="Arial" panose="020B0604020202020204" pitchFamily="34" charset="0"/>
                <a:ea typeface="Calibri" panose="020F0502020204030204" pitchFamily="34" charset="0"/>
                <a:cs typeface="Times New Roman" panose="02020603050405020304" pitchFamily="18" charset="0"/>
              </a:rPr>
              <a:t> </a:t>
            </a:r>
            <a:r>
              <a:rPr lang="en-US"/>
              <a:t>the undercarriage is free from debris buildup or noxious weeds</a:t>
            </a:r>
            <a:r>
              <a:rPr lang="en-US">
                <a:latin typeface="Arial" panose="020B0604020202020204" pitchFamily="34"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90</a:t>
            </a:fld>
            <a:endParaRPr lang="en-US"/>
          </a:p>
        </p:txBody>
      </p:sp>
    </p:spTree>
    <p:extLst>
      <p:ext uri="{BB962C8B-B14F-4D97-AF65-F5344CB8AC3E}">
        <p14:creationId xmlns:p14="http://schemas.microsoft.com/office/powerpoint/2010/main" val="18250398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This incident was caused by loose lug</a:t>
            </a:r>
            <a:r>
              <a:rPr lang="en-US" baseline="0"/>
              <a:t> nuts.</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91</a:t>
            </a:fld>
            <a:endParaRPr lang="en-US"/>
          </a:p>
        </p:txBody>
      </p:sp>
    </p:spTree>
    <p:extLst>
      <p:ext uri="{BB962C8B-B14F-4D97-AF65-F5344CB8AC3E}">
        <p14:creationId xmlns:p14="http://schemas.microsoft.com/office/powerpoint/2010/main" val="38017698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This tire blew while</a:t>
            </a:r>
            <a:r>
              <a:rPr lang="en-US" baseline="0"/>
              <a:t> driving </a:t>
            </a:r>
            <a:r>
              <a:rPr lang="en-US"/>
              <a:t>at highway speeds. Was it damaged on a fire and missed on the post-fire inspection?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92</a:t>
            </a:fld>
            <a:endParaRPr lang="en-US"/>
          </a:p>
        </p:txBody>
      </p:sp>
    </p:spTree>
    <p:extLst>
      <p:ext uri="{BB962C8B-B14F-4D97-AF65-F5344CB8AC3E}">
        <p14:creationId xmlns:p14="http://schemas.microsoft.com/office/powerpoint/2010/main" val="6004786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This incident was caused by leaving the hubs locked in and driving at highway speeds. Eventually the drive-train failed catastrophically, igniting a fire and destroying the vehicle.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93</a:t>
            </a:fld>
            <a:endParaRPr lang="en-US"/>
          </a:p>
        </p:txBody>
      </p:sp>
    </p:spTree>
    <p:extLst>
      <p:ext uri="{BB962C8B-B14F-4D97-AF65-F5344CB8AC3E}">
        <p14:creationId xmlns:p14="http://schemas.microsoft.com/office/powerpoint/2010/main" val="2207755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Approach and Initial Walk-Around</a:t>
            </a:r>
            <a:endParaRPr lang="en-US" u="sng"/>
          </a:p>
          <a:p>
            <a:pPr marL="165518" indent="-165518">
              <a:buFont typeface="Arial" panose="020B0604020202020204" pitchFamily="34" charset="0"/>
              <a:buChar char="•"/>
            </a:pPr>
            <a:r>
              <a:rPr lang="en-US"/>
              <a:t>Check the overall appearance of vehicle stance. Is the vehicle sitting level? </a:t>
            </a:r>
          </a:p>
          <a:p>
            <a:pPr marL="606899" lvl="1" indent="-165518">
              <a:buFont typeface="Wingdings" panose="05000000000000000000" pitchFamily="2" charset="2"/>
              <a:buChar char="§"/>
            </a:pPr>
            <a:r>
              <a:rPr lang="en-US"/>
              <a:t>Leaning may indicate broken leaf springs or shocks or low tire air pressure. </a:t>
            </a:r>
          </a:p>
          <a:p>
            <a:pPr marL="165518" indent="-165518">
              <a:buFont typeface="Arial" panose="020B0604020202020204" pitchFamily="34" charset="0"/>
              <a:buChar char="•"/>
            </a:pPr>
            <a:r>
              <a:rPr lang="en-US"/>
              <a:t>Check for dripping fluids or puddles under the vehicle. </a:t>
            </a:r>
          </a:p>
          <a:p>
            <a:pPr marL="606899" lvl="1" indent="-165518">
              <a:buFont typeface="Wingdings" panose="05000000000000000000" pitchFamily="2" charset="2"/>
              <a:buChar char="§"/>
            </a:pPr>
            <a:r>
              <a:rPr lang="en-US"/>
              <a:t>Look as you approach the vehicle and as you walk around the vehicle. </a:t>
            </a:r>
          </a:p>
          <a:p>
            <a:pPr marL="606899" lvl="1" indent="-165518">
              <a:buFont typeface="Wingdings" panose="05000000000000000000" pitchFamily="2" charset="2"/>
              <a:buChar char="§"/>
            </a:pPr>
            <a:r>
              <a:rPr lang="en-US"/>
              <a:t>Signs of dripping may indicate bad seals, gaskets, or broken hoses.</a:t>
            </a:r>
          </a:p>
          <a:p>
            <a:endParaRPr lang="en-US" b="1" i="1"/>
          </a:p>
          <a:p>
            <a:r>
              <a:rPr lang="en-US" b="1" i="1"/>
              <a:t>You can also include unlocking the cab and compartments into this step.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a:t>
            </a:fld>
            <a:endParaRPr lang="en-US"/>
          </a:p>
        </p:txBody>
      </p:sp>
    </p:spTree>
    <p:extLst>
      <p:ext uri="{BB962C8B-B14F-4D97-AF65-F5344CB8AC3E}">
        <p14:creationId xmlns:p14="http://schemas.microsoft.com/office/powerpoint/2010/main" val="3413436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This vehicle has a broke</a:t>
            </a:r>
            <a:r>
              <a:rPr lang="en-US" baseline="0"/>
              <a:t>n main leaf spring. Is this vehicle safe to drive?</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94</a:t>
            </a:fld>
            <a:endParaRPr lang="en-US"/>
          </a:p>
        </p:txBody>
      </p:sp>
    </p:spTree>
    <p:extLst>
      <p:ext uri="{BB962C8B-B14F-4D97-AF65-F5344CB8AC3E}">
        <p14:creationId xmlns:p14="http://schemas.microsoft.com/office/powerpoint/2010/main" val="3046414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This is a broken air brake push rod.</a:t>
            </a:r>
            <a:r>
              <a:rPr lang="en-US" baseline="0"/>
              <a:t> W</a:t>
            </a:r>
            <a:r>
              <a:rPr lang="en-US"/>
              <a:t>ould this vehicle pull to one side?</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95</a:t>
            </a:fld>
            <a:endParaRPr lang="en-US"/>
          </a:p>
        </p:txBody>
      </p:sp>
    </p:spTree>
    <p:extLst>
      <p:ext uri="{BB962C8B-B14F-4D97-AF65-F5344CB8AC3E}">
        <p14:creationId xmlns:p14="http://schemas.microsoft.com/office/powerpoint/2010/main" val="5658055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This</a:t>
            </a:r>
            <a:r>
              <a:rPr lang="en-US" baseline="0"/>
              <a:t> is a b</a:t>
            </a:r>
            <a:r>
              <a:rPr lang="en-US"/>
              <a:t>roken axle</a:t>
            </a:r>
            <a:r>
              <a:rPr lang="en-US" baseline="0"/>
              <a:t> plate. Is this vehicle safe to drive?</a:t>
            </a:r>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96</a:t>
            </a:fld>
            <a:endParaRPr lang="en-US"/>
          </a:p>
        </p:txBody>
      </p:sp>
    </p:spTree>
    <p:extLst>
      <p:ext uri="{BB962C8B-B14F-4D97-AF65-F5344CB8AC3E}">
        <p14:creationId xmlns:p14="http://schemas.microsoft.com/office/powerpoint/2010/main" val="30191413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Noxious Weeds</a:t>
            </a:r>
          </a:p>
          <a:p>
            <a:pPr marL="165518" indent="-165518">
              <a:buFont typeface="Arial" panose="020B0604020202020204" pitchFamily="34" charset="0"/>
              <a:buChar char="•"/>
            </a:pPr>
            <a:r>
              <a:rPr lang="en-US"/>
              <a:t>Check the undercarriage for debris.</a:t>
            </a:r>
          </a:p>
          <a:p>
            <a:pPr marL="606899" lvl="1" indent="-165518">
              <a:buFont typeface="Wingdings" panose="05000000000000000000" pitchFamily="2" charset="2"/>
              <a:buChar char="§"/>
            </a:pPr>
            <a:r>
              <a:rPr lang="en-US" i="1"/>
              <a:t>When working in noxious weed infested areas, ensure the vehicle is cleaned according to local policy. </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97</a:t>
            </a:fld>
            <a:endParaRPr lang="en-US"/>
          </a:p>
        </p:txBody>
      </p:sp>
    </p:spTree>
    <p:extLst>
      <p:ext uri="{BB962C8B-B14F-4D97-AF65-F5344CB8AC3E}">
        <p14:creationId xmlns:p14="http://schemas.microsoft.com/office/powerpoint/2010/main" val="28645865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b="1" u="sng"/>
              <a:t>Engine Fire Readiness</a:t>
            </a:r>
          </a:p>
          <a:p>
            <a:pPr marL="165518" indent="-165518">
              <a:buFont typeface="Arial" panose="020B0604020202020204" pitchFamily="34" charset="0"/>
              <a:buChar char="•"/>
            </a:pPr>
            <a:r>
              <a:rPr lang="en-US"/>
              <a:t>Inspect and clean</a:t>
            </a:r>
            <a:r>
              <a:rPr lang="en-US" baseline="0"/>
              <a:t> the following items following an incident:</a:t>
            </a:r>
            <a:endParaRPr lang="en-US"/>
          </a:p>
          <a:p>
            <a:pPr marL="606899" lvl="1" indent="-165518">
              <a:buFont typeface="Wingdings" panose="05000000000000000000" pitchFamily="2" charset="2"/>
              <a:buChar char="§"/>
            </a:pPr>
            <a:r>
              <a:rPr lang="en-US"/>
              <a:t>Engine</a:t>
            </a:r>
          </a:p>
          <a:p>
            <a:pPr marL="606899" lvl="1" indent="-165518">
              <a:buFont typeface="Wingdings" panose="05000000000000000000" pitchFamily="2" charset="2"/>
              <a:buChar char="§"/>
            </a:pPr>
            <a:r>
              <a:rPr lang="en-US"/>
              <a:t>Undercarriage</a:t>
            </a:r>
          </a:p>
          <a:p>
            <a:pPr marL="606899" lvl="1" indent="-165518">
              <a:buFont typeface="Wingdings" panose="05000000000000000000" pitchFamily="2" charset="2"/>
              <a:buChar char="§"/>
            </a:pPr>
            <a:r>
              <a:rPr lang="en-US"/>
              <a:t>Tools</a:t>
            </a:r>
          </a:p>
          <a:p>
            <a:pPr marL="606899" lvl="1" indent="-165518">
              <a:buFont typeface="Wingdings" panose="05000000000000000000" pitchFamily="2" charset="2"/>
              <a:buChar char="§"/>
            </a:pPr>
            <a:r>
              <a:rPr lang="en-US"/>
              <a:t>PPE</a:t>
            </a:r>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98</a:t>
            </a:fld>
            <a:endParaRPr lang="en-US"/>
          </a:p>
        </p:txBody>
      </p:sp>
    </p:spTree>
    <p:extLst>
      <p:ext uri="{BB962C8B-B14F-4D97-AF65-F5344CB8AC3E}">
        <p14:creationId xmlns:p14="http://schemas.microsoft.com/office/powerpoint/2010/main" val="10055369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1520-35 required to be completed annually by a qualified mechanic / Pump test also need to be completed and documented annually</a:t>
            </a:r>
          </a:p>
        </p:txBody>
      </p:sp>
      <p:sp>
        <p:nvSpPr>
          <p:cNvPr id="4" name="Slide Number Placeholder 3"/>
          <p:cNvSpPr>
            <a:spLocks noGrp="1"/>
          </p:cNvSpPr>
          <p:nvPr>
            <p:ph type="sldNum" sz="quarter" idx="10"/>
          </p:nvPr>
        </p:nvSpPr>
        <p:spPr/>
        <p:txBody>
          <a:bodyPr/>
          <a:lstStyle/>
          <a:p>
            <a:fld id="{365413E0-04AA-4F19-81FF-B377A549C9A2}" type="slidenum">
              <a:rPr lang="en-US" smtClean="0"/>
              <a:pPr/>
              <a:t>99</a:t>
            </a:fld>
            <a:endParaRPr lang="en-US"/>
          </a:p>
        </p:txBody>
      </p:sp>
    </p:spTree>
    <p:extLst>
      <p:ext uri="{BB962C8B-B14F-4D97-AF65-F5344CB8AC3E}">
        <p14:creationId xmlns:p14="http://schemas.microsoft.com/office/powerpoint/2010/main" val="8898993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r>
              <a:rPr lang="en-US"/>
              <a:t>Recommended to carry extra sampling kit in sterile container in event that fluid sampling may be completed away from home unit. Engine oil, coolant, transmission fluid, transfer case oil, front and rear differential oil, and </a:t>
            </a:r>
          </a:p>
          <a:p>
            <a:r>
              <a:rPr lang="en-US"/>
              <a:t>pump motor oil samples will be collected during the annual vehicle safety inspection/annual </a:t>
            </a:r>
          </a:p>
          <a:p>
            <a:r>
              <a:rPr lang="en-US"/>
              <a:t>service and regularly scheduled service performed at OEM recommended intervals. WCF </a:t>
            </a:r>
          </a:p>
          <a:p>
            <a:r>
              <a:rPr lang="en-US"/>
              <a:t>600-class vehicles will follow OEM guidelines for service intervals, including severe duty </a:t>
            </a:r>
          </a:p>
          <a:p>
            <a:r>
              <a:rPr lang="en-US"/>
              <a:t>service intervals if outlined in the OEM operator manual. Samples will be submitted to </a:t>
            </a:r>
          </a:p>
          <a:p>
            <a:r>
              <a:rPr lang="en-US" err="1"/>
              <a:t>Tribologik</a:t>
            </a:r>
            <a:r>
              <a:rPr lang="en-US"/>
              <a:t> Laboratories for analysis.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100</a:t>
            </a:fld>
            <a:endParaRPr lang="en-US"/>
          </a:p>
        </p:txBody>
      </p:sp>
    </p:spTree>
    <p:extLst>
      <p:ext uri="{BB962C8B-B14F-4D97-AF65-F5344CB8AC3E}">
        <p14:creationId xmlns:p14="http://schemas.microsoft.com/office/powerpoint/2010/main" val="23858855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882762">
              <a:defRPr/>
            </a:pPr>
            <a:r>
              <a:rPr lang="en-US" b="1" u="sng">
                <a:solidFill>
                  <a:srgbClr val="000000"/>
                </a:solidFill>
              </a:rPr>
              <a:t>Normal Unit Stocking (NUS)</a:t>
            </a:r>
          </a:p>
          <a:p>
            <a:pPr defTabSz="882762">
              <a:defRPr/>
            </a:pPr>
            <a:r>
              <a:rPr lang="en-US">
                <a:solidFill>
                  <a:srgbClr val="000000"/>
                </a:solidFill>
              </a:rPr>
              <a:t>The NUS is the official documentation of items on board the engine.</a:t>
            </a:r>
          </a:p>
          <a:p>
            <a:pPr marL="165518" indent="-165518" defTabSz="882762">
              <a:buFont typeface="Arial" panose="020B0604020202020204" pitchFamily="34" charset="0"/>
              <a:buChar char="•"/>
              <a:defRPr/>
            </a:pPr>
            <a:r>
              <a:rPr lang="en-US">
                <a:solidFill>
                  <a:srgbClr val="000000"/>
                </a:solidFill>
              </a:rPr>
              <a:t>Check for missing or damaged items; replace or repair at the appropriate site.</a:t>
            </a:r>
          </a:p>
          <a:p>
            <a:pPr marL="165518" indent="-165518" defTabSz="882762">
              <a:buFont typeface="Arial" panose="020B0604020202020204" pitchFamily="34" charset="0"/>
              <a:buChar char="•"/>
              <a:defRPr/>
            </a:pPr>
            <a:r>
              <a:rPr lang="en-US">
                <a:solidFill>
                  <a:srgbClr val="000000"/>
                </a:solidFill>
              </a:rPr>
              <a:t>Ensure the NUS items are documented and kept current.</a:t>
            </a:r>
          </a:p>
          <a:p>
            <a:pPr marL="165518" indent="-165518" defTabSz="882762">
              <a:buFont typeface="Arial" panose="020B0604020202020204" pitchFamily="34" charset="0"/>
              <a:buChar char="•"/>
              <a:defRPr/>
            </a:pPr>
            <a:r>
              <a:rPr lang="en-US">
                <a:solidFill>
                  <a:srgbClr val="000000"/>
                </a:solidFill>
              </a:rPr>
              <a:t>Ensure the vehicle meets the NUS (Normal Unit Stocking) found on the BLM Fire Operations internal website (http://web.blm.gov/internal/fire/fire_ops/engine_policy.htm)</a:t>
            </a:r>
          </a:p>
          <a:p>
            <a:pPr defTabSz="882762">
              <a:defRPr/>
            </a:pPr>
            <a:r>
              <a:rPr lang="en-US" b="1" u="sng">
                <a:solidFill>
                  <a:srgbClr val="000000"/>
                </a:solidFill>
              </a:rPr>
              <a:t>Equipment/NUS Replacement</a:t>
            </a:r>
          </a:p>
          <a:p>
            <a:pPr defTabSz="882762">
              <a:defRPr/>
            </a:pPr>
            <a:r>
              <a:rPr lang="en-US" b="1" i="1">
                <a:solidFill>
                  <a:srgbClr val="000000"/>
                </a:solidFill>
              </a:rPr>
              <a:t>In-District/Local Area Process</a:t>
            </a:r>
          </a:p>
          <a:p>
            <a:pPr defTabSz="882762">
              <a:defRPr/>
            </a:pPr>
            <a:r>
              <a:rPr lang="en-US">
                <a:solidFill>
                  <a:srgbClr val="000000"/>
                </a:solidFill>
              </a:rPr>
              <a:t>Understand the in-district/local area equipment/NUS replacement process.</a:t>
            </a:r>
          </a:p>
          <a:p>
            <a:pPr marL="165518" indent="-165518" defTabSz="882762">
              <a:buFont typeface="Arial" panose="020B0604020202020204" pitchFamily="34" charset="0"/>
              <a:buChar char="•"/>
              <a:defRPr/>
            </a:pPr>
            <a:r>
              <a:rPr lang="en-US">
                <a:solidFill>
                  <a:srgbClr val="000000"/>
                </a:solidFill>
              </a:rPr>
              <a:t>Agency-specific damage/loss forms</a:t>
            </a:r>
          </a:p>
          <a:p>
            <a:pPr marL="165518" indent="-165518" defTabSz="882762">
              <a:buFont typeface="Arial" panose="020B0604020202020204" pitchFamily="34" charset="0"/>
              <a:buChar char="•"/>
              <a:defRPr/>
            </a:pPr>
            <a:r>
              <a:rPr lang="en-US">
                <a:solidFill>
                  <a:srgbClr val="000000"/>
                </a:solidFill>
              </a:rPr>
              <a:t>Local purchases, approval process, charge codes, etc.</a:t>
            </a:r>
          </a:p>
          <a:p>
            <a:pPr defTabSz="882762">
              <a:defRPr/>
            </a:pPr>
            <a:r>
              <a:rPr lang="en-US" b="1" i="1">
                <a:solidFill>
                  <a:srgbClr val="000000"/>
                </a:solidFill>
              </a:rPr>
              <a:t>Off-District/Out-of-Area Process</a:t>
            </a:r>
          </a:p>
          <a:p>
            <a:pPr defTabSz="882762">
              <a:defRPr/>
            </a:pPr>
            <a:r>
              <a:rPr lang="en-US">
                <a:solidFill>
                  <a:srgbClr val="000000"/>
                </a:solidFill>
              </a:rPr>
              <a:t>Understand and become informed on off-district/out-of-area processes.</a:t>
            </a:r>
          </a:p>
          <a:p>
            <a:pPr marL="165518" indent="-165518" defTabSz="882762">
              <a:buFont typeface="Arial" panose="020B0604020202020204" pitchFamily="34" charset="0"/>
              <a:buChar char="•"/>
              <a:defRPr/>
            </a:pPr>
            <a:r>
              <a:rPr lang="en-US">
                <a:solidFill>
                  <a:srgbClr val="000000"/>
                </a:solidFill>
              </a:rPr>
              <a:t>BLM engine modules should follow the </a:t>
            </a:r>
            <a:r>
              <a:rPr lang="en-US" i="1">
                <a:solidFill>
                  <a:srgbClr val="000000"/>
                </a:solidFill>
              </a:rPr>
              <a:t>Interagency Incident Business Management Handbook</a:t>
            </a:r>
            <a:r>
              <a:rPr lang="en-US">
                <a:solidFill>
                  <a:srgbClr val="000000"/>
                </a:solidFill>
              </a:rPr>
              <a:t> (NFES 2160) – property loss/damage process.</a:t>
            </a:r>
          </a:p>
        </p:txBody>
      </p:sp>
      <p:sp>
        <p:nvSpPr>
          <p:cNvPr id="4" name="Slide Number Placeholder 3"/>
          <p:cNvSpPr>
            <a:spLocks noGrp="1"/>
          </p:cNvSpPr>
          <p:nvPr>
            <p:ph type="sldNum" sz="quarter" idx="10"/>
          </p:nvPr>
        </p:nvSpPr>
        <p:spPr/>
        <p:txBody>
          <a:bodyPr/>
          <a:lstStyle/>
          <a:p>
            <a:fld id="{365413E0-04AA-4F19-81FF-B377A549C9A2}" type="slidenum">
              <a:rPr lang="en-US" smtClean="0"/>
              <a:pPr/>
              <a:t>101</a:t>
            </a:fld>
            <a:endParaRPr lang="en-US"/>
          </a:p>
        </p:txBody>
      </p:sp>
    </p:spTree>
    <p:extLst>
      <p:ext uri="{BB962C8B-B14F-4D97-AF65-F5344CB8AC3E}">
        <p14:creationId xmlns:p14="http://schemas.microsoft.com/office/powerpoint/2010/main" val="26961534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882762">
              <a:defRPr/>
            </a:pPr>
            <a:r>
              <a:rPr lang="en-US" b="1" u="sng">
                <a:solidFill>
                  <a:srgbClr val="000000"/>
                </a:solidFill>
              </a:rPr>
              <a:t>Incidents with a Supply Unit</a:t>
            </a:r>
          </a:p>
          <a:p>
            <a:pPr marL="165518" indent="-165518" defTabSz="882762">
              <a:buFont typeface="Arial" panose="020B0604020202020204" pitchFamily="34" charset="0"/>
              <a:buChar char="•"/>
              <a:defRPr/>
            </a:pPr>
            <a:r>
              <a:rPr lang="en-US">
                <a:solidFill>
                  <a:srgbClr val="000000"/>
                </a:solidFill>
              </a:rPr>
              <a:t>To obtain general supply items, fill out a “General Message” form. </a:t>
            </a:r>
          </a:p>
          <a:p>
            <a:pPr marL="606899" lvl="1" indent="-165518" defTabSz="882762">
              <a:buFont typeface="Wingdings" panose="05000000000000000000" pitchFamily="2" charset="2"/>
              <a:buChar char="§"/>
              <a:defRPr/>
            </a:pPr>
            <a:r>
              <a:rPr lang="en-US">
                <a:solidFill>
                  <a:srgbClr val="000000"/>
                </a:solidFill>
              </a:rPr>
              <a:t>Line supervisor signature may be required.  </a:t>
            </a:r>
          </a:p>
          <a:p>
            <a:pPr marL="165518" indent="-165518" defTabSz="882762">
              <a:buFont typeface="Arial" panose="020B0604020202020204" pitchFamily="34" charset="0"/>
              <a:buChar char="•"/>
              <a:defRPr/>
            </a:pPr>
            <a:r>
              <a:rPr lang="en-US">
                <a:solidFill>
                  <a:srgbClr val="000000"/>
                </a:solidFill>
              </a:rPr>
              <a:t>For fire replacement and damaged items:</a:t>
            </a:r>
          </a:p>
          <a:p>
            <a:pPr marL="606899" lvl="1" indent="-165518" defTabSz="882762">
              <a:buFont typeface="Wingdings" panose="05000000000000000000" pitchFamily="2" charset="2"/>
              <a:buChar char="§"/>
              <a:defRPr/>
            </a:pPr>
            <a:r>
              <a:rPr lang="en-US">
                <a:solidFill>
                  <a:srgbClr val="000000"/>
                </a:solidFill>
              </a:rPr>
              <a:t>Fill out an “Incident Replacement Requisition” (OF-315).</a:t>
            </a:r>
          </a:p>
          <a:p>
            <a:pPr marL="606899" lvl="1" indent="-165518" defTabSz="882762">
              <a:buFont typeface="Wingdings" panose="05000000000000000000" pitchFamily="2" charset="2"/>
              <a:buChar char="§"/>
              <a:defRPr/>
            </a:pPr>
            <a:r>
              <a:rPr lang="en-US">
                <a:solidFill>
                  <a:srgbClr val="000000"/>
                </a:solidFill>
              </a:rPr>
              <a:t>Compare the NUS to items being replaced or are damaged.</a:t>
            </a:r>
          </a:p>
          <a:p>
            <a:pPr marL="606899" lvl="1" indent="-165518" defTabSz="882762">
              <a:buFont typeface="Wingdings" panose="05000000000000000000" pitchFamily="2" charset="2"/>
              <a:buChar char="§"/>
              <a:defRPr/>
            </a:pPr>
            <a:r>
              <a:rPr lang="en-US">
                <a:solidFill>
                  <a:srgbClr val="000000"/>
                </a:solidFill>
              </a:rPr>
              <a:t>Line supervisor and/or supply approval process must be met.</a:t>
            </a:r>
          </a:p>
          <a:p>
            <a:pPr marL="606899" lvl="1" indent="-165518" defTabSz="882762">
              <a:buFont typeface="Wingdings" panose="05000000000000000000" pitchFamily="2" charset="2"/>
              <a:buChar char="§"/>
              <a:defRPr/>
            </a:pPr>
            <a:r>
              <a:rPr lang="en-US">
                <a:solidFill>
                  <a:srgbClr val="000000"/>
                </a:solidFill>
              </a:rPr>
              <a:t>Supply Unit personnel approve/deny replacement and assign “S” numbers.</a:t>
            </a:r>
          </a:p>
          <a:p>
            <a:pPr defTabSz="882762">
              <a:defRPr/>
            </a:pPr>
            <a:r>
              <a:rPr lang="en-US" i="1">
                <a:solidFill>
                  <a:srgbClr val="000000"/>
                </a:solidFill>
              </a:rPr>
              <a:t>Many incidents require more documentation for tracking purposes. You may need to fill out a “Property Loss or Damage Report” (OF-298) and have Compensation/Claims, Ground Support, Communications, or Supply Unit approval, as well as you line supervisor’s approval (sometimes Division/Group Supervisor or above).   </a:t>
            </a:r>
            <a:endParaRPr lang="en-US">
              <a:solidFill>
                <a:srgbClr val="000000"/>
              </a:solidFill>
            </a:endParaRPr>
          </a:p>
        </p:txBody>
      </p:sp>
      <p:sp>
        <p:nvSpPr>
          <p:cNvPr id="4" name="Slide Number Placeholder 3"/>
          <p:cNvSpPr>
            <a:spLocks noGrp="1"/>
          </p:cNvSpPr>
          <p:nvPr>
            <p:ph type="sldNum" sz="quarter" idx="10"/>
          </p:nvPr>
        </p:nvSpPr>
        <p:spPr/>
        <p:txBody>
          <a:bodyPr/>
          <a:lstStyle/>
          <a:p>
            <a:fld id="{365413E0-04AA-4F19-81FF-B377A549C9A2}" type="slidenum">
              <a:rPr lang="en-US" smtClean="0"/>
              <a:pPr/>
              <a:t>102</a:t>
            </a:fld>
            <a:endParaRPr lang="en-US"/>
          </a:p>
        </p:txBody>
      </p:sp>
    </p:spTree>
    <p:extLst>
      <p:ext uri="{BB962C8B-B14F-4D97-AF65-F5344CB8AC3E}">
        <p14:creationId xmlns:p14="http://schemas.microsoft.com/office/powerpoint/2010/main" val="8027839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1588"/>
            <a:ext cx="7088188" cy="5316537"/>
          </a:xfrm>
        </p:spPr>
      </p:sp>
      <p:sp>
        <p:nvSpPr>
          <p:cNvPr id="3" name="Notes Placeholder 2"/>
          <p:cNvSpPr>
            <a:spLocks noGrp="1"/>
          </p:cNvSpPr>
          <p:nvPr>
            <p:ph type="body" idx="1"/>
          </p:nvPr>
        </p:nvSpPr>
        <p:spPr/>
        <p:txBody>
          <a:bodyPr/>
          <a:lstStyle/>
          <a:p>
            <a:pPr defTabSz="882762">
              <a:defRPr/>
            </a:pPr>
            <a:r>
              <a:rPr lang="en-US" b="1" u="sng">
                <a:solidFill>
                  <a:srgbClr val="000000"/>
                </a:solidFill>
              </a:rPr>
              <a:t>Incident Without a Supply</a:t>
            </a:r>
          </a:p>
          <a:p>
            <a:pPr marL="165518" indent="-165518" defTabSz="882762">
              <a:buFont typeface="Arial" panose="020B0604020202020204" pitchFamily="34" charset="0"/>
              <a:buChar char="•"/>
              <a:defRPr/>
            </a:pPr>
            <a:r>
              <a:rPr lang="en-US">
                <a:solidFill>
                  <a:srgbClr val="000000"/>
                </a:solidFill>
              </a:rPr>
              <a:t>Fill out an “Incident Replacement Requisition” (OF-315).</a:t>
            </a:r>
          </a:p>
          <a:p>
            <a:pPr marL="165518" indent="-165518" defTabSz="882762">
              <a:buFont typeface="Arial" panose="020B0604020202020204" pitchFamily="34" charset="0"/>
              <a:buChar char="•"/>
              <a:defRPr/>
            </a:pPr>
            <a:r>
              <a:rPr lang="en-US">
                <a:solidFill>
                  <a:srgbClr val="000000"/>
                </a:solidFill>
              </a:rPr>
              <a:t>Obtain line supervisor approval for use of the OF-315 and obtain “S” number(s) from expanded dispatch.</a:t>
            </a:r>
          </a:p>
          <a:p>
            <a:pPr defTabSz="882762">
              <a:defRPr/>
            </a:pPr>
            <a:r>
              <a:rPr lang="en-US" i="1">
                <a:solidFill>
                  <a:srgbClr val="000000"/>
                </a:solidFill>
              </a:rPr>
              <a:t>Many units also require the use of a “Property Loss or Damage Report” (OF-289).</a:t>
            </a:r>
          </a:p>
          <a:p>
            <a:endParaRPr lang="en-US"/>
          </a:p>
        </p:txBody>
      </p:sp>
      <p:sp>
        <p:nvSpPr>
          <p:cNvPr id="4" name="Slide Number Placeholder 3"/>
          <p:cNvSpPr>
            <a:spLocks noGrp="1"/>
          </p:cNvSpPr>
          <p:nvPr>
            <p:ph type="sldNum" sz="quarter" idx="10"/>
          </p:nvPr>
        </p:nvSpPr>
        <p:spPr/>
        <p:txBody>
          <a:bodyPr/>
          <a:lstStyle/>
          <a:p>
            <a:fld id="{365413E0-04AA-4F19-81FF-B377A549C9A2}" type="slidenum">
              <a:rPr lang="en-US" smtClean="0"/>
              <a:pPr/>
              <a:t>103</a:t>
            </a:fld>
            <a:endParaRPr lang="en-US"/>
          </a:p>
        </p:txBody>
      </p:sp>
    </p:spTree>
    <p:extLst>
      <p:ext uri="{BB962C8B-B14F-4D97-AF65-F5344CB8AC3E}">
        <p14:creationId xmlns:p14="http://schemas.microsoft.com/office/powerpoint/2010/main" val="1321157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9219" name="Rectangle 3" descr="slide title"/>
          <p:cNvSpPr>
            <a:spLocks noGrp="1" noChangeArrowheads="1"/>
          </p:cNvSpPr>
          <p:nvPr>
            <p:ph type="ctrTitle"/>
          </p:nvPr>
        </p:nvSpPr>
        <p:spPr>
          <a:xfrm>
            <a:off x="685800" y="2130425"/>
            <a:ext cx="7772400" cy="1470025"/>
          </a:xfrm>
          <a:prstGeom prst="rect">
            <a:avLst/>
          </a:prstGeom>
          <a:effectLst/>
        </p:spPr>
        <p:txBody>
          <a:bodyPr/>
          <a:lstStyle>
            <a:lvl1pPr>
              <a:defRPr sz="5400">
                <a:solidFill>
                  <a:schemeClr val="tx1"/>
                </a:solidFill>
              </a:defRPr>
            </a:lvl1pPr>
          </a:lstStyle>
          <a:p>
            <a:r>
              <a:rPr lang="en-US"/>
              <a:t>Click to edit Master title style</a:t>
            </a:r>
          </a:p>
        </p:txBody>
      </p:sp>
      <p:sp>
        <p:nvSpPr>
          <p:cNvPr id="9220" name="Rectangle 4" descr="slide subtitle"/>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76497715-DEDC-4DAE-A796-CB69E6695AA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F52D9E7-297D-4CF0-B304-7AE5C99BD87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B4531C64-97C1-4909-A895-2746BF0F4D2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5649686"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480059" y="627016"/>
            <a:ext cx="4791770" cy="5601790"/>
          </a:xfrm>
        </p:spPr>
        <p:txBody>
          <a:bodyPr>
            <a:noAutofit/>
          </a:bodyPr>
          <a:lstStyle>
            <a:lvl1pPr algn="r">
              <a:lnSpc>
                <a:spcPct val="101000"/>
              </a:lnSpc>
              <a:spcBef>
                <a:spcPts val="525"/>
              </a:spcBef>
              <a:spcAft>
                <a:spcPts val="525"/>
              </a:spcAft>
              <a:defRPr sz="6000" baseline="0"/>
            </a:lvl1pPr>
          </a:lstStyle>
          <a:p>
            <a:r>
              <a:rPr lang="en-US"/>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6022348" y="627017"/>
            <a:ext cx="2399276" cy="5590903"/>
          </a:xfrm>
          <a:prstGeom prst="rect">
            <a:avLst/>
          </a:prstGeom>
        </p:spPr>
        <p:txBody>
          <a:bodyPr anchor="ctr">
            <a:normAutofit/>
          </a:bodyPr>
          <a:lstStyle>
            <a:lvl1pPr marL="0" indent="0">
              <a:buNone/>
              <a:defRPr lang="en-US" sz="1950" kern="1200" spc="38"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grpSp>
        <p:nvGrpSpPr>
          <p:cNvPr id="3" name="Group 2" descr="slide number">
            <a:extLst>
              <a:ext uri="{FF2B5EF4-FFF2-40B4-BE49-F238E27FC236}">
                <a16:creationId xmlns:a16="http://schemas.microsoft.com/office/drawing/2014/main" id="{C0D5968A-47B0-FF92-1A55-F6D8DD477E96}"/>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6343E13D-D465-E4AC-ED41-66526A05671D}"/>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E43346D4-50F4-6D9A-74A2-B43395D25B2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a:extLst>
              <a:ext uri="{FF2B5EF4-FFF2-40B4-BE49-F238E27FC236}">
                <a16:creationId xmlns:a16="http://schemas.microsoft.com/office/drawing/2014/main" id="{85EBE25E-A6FB-B5C5-5F10-F3F930F3A70E}"/>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58704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6"/>
            <a:ext cx="3973323"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724660" y="336958"/>
            <a:ext cx="7962140" cy="1700784"/>
          </a:xfrm>
        </p:spPr>
        <p:txBody>
          <a:bodyPr/>
          <a:lstStyle>
            <a:lvl1pPr>
              <a:lnSpc>
                <a:spcPct val="101000"/>
              </a:lnSpc>
              <a:spcBef>
                <a:spcPts val="525"/>
              </a:spcBef>
              <a:spcAft>
                <a:spcPts val="525"/>
              </a:spcAft>
              <a:defRPr baseline="0">
                <a:solidFill>
                  <a:schemeClr val="tx1"/>
                </a:solidFill>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720090" y="2587752"/>
            <a:ext cx="2770632" cy="3258102"/>
          </a:xfrm>
          <a:prstGeom prst="rect">
            <a:avLst/>
          </a:prstGeom>
        </p:spPr>
        <p:txBody>
          <a:bodyPr>
            <a:normAutofit/>
          </a:bodyPr>
          <a:lstStyle>
            <a:lvl1pPr>
              <a:defRPr>
                <a:solidFill>
                  <a:schemeClr val="bg1"/>
                </a:solidFill>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3973323" y="2265364"/>
            <a:ext cx="2609643" cy="3951287"/>
          </a:xfrm>
          <a:prstGeom prst="rect">
            <a:avLst/>
          </a:prstGeom>
        </p:spPr>
        <p:txBody>
          <a:bodyPr/>
          <a:lstStyle/>
          <a:p>
            <a:endParaRPr lang="en-US"/>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6582966" y="2265364"/>
            <a:ext cx="2561034" cy="3951287"/>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720091" y="6356351"/>
            <a:ext cx="2514947" cy="365125"/>
          </a:xfrm>
        </p:spPr>
        <p:txBody>
          <a:bodyPr/>
          <a:lstStyle/>
          <a:p>
            <a:endParaRPr lang="en-US"/>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spTree>
    <p:extLst>
      <p:ext uri="{BB962C8B-B14F-4D97-AF65-F5344CB8AC3E}">
        <p14:creationId xmlns:p14="http://schemas.microsoft.com/office/powerpoint/2010/main" val="1248208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45708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720329" y="317500"/>
            <a:ext cx="3375553" cy="2095501"/>
          </a:xfrm>
        </p:spPr>
        <p:txBody>
          <a:bodyPr>
            <a:noAutofit/>
          </a:bodyPr>
          <a:lstStyle>
            <a:lvl1pPr>
              <a:defRPr sz="4050"/>
            </a:lvl1pPr>
          </a:lstStyle>
          <a:p>
            <a:r>
              <a:rPr lang="en-US" sz="405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720329" y="2587625"/>
            <a:ext cx="3375553" cy="3594100"/>
          </a:xfrm>
          <a:prstGeom prst="rect">
            <a:avLst/>
          </a:prstGeom>
        </p:spPr>
        <p:txBody>
          <a:bodyPr anchor="ctr">
            <a:normAutofit/>
          </a:bodyPr>
          <a:lstStyle>
            <a:lvl1pPr>
              <a:defRPr sz="1500">
                <a:solidFill>
                  <a:schemeClr val="bg1"/>
                </a:solidFill>
              </a:defRPr>
            </a:lvl1pPr>
          </a:lstStyle>
          <a:p>
            <a:r>
              <a:rPr lang="en-US" sz="15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720329" y="6356351"/>
            <a:ext cx="3736134" cy="365125"/>
          </a:xfrm>
          <a:prstGeom prst="rect">
            <a:avLst/>
          </a:prstGeom>
        </p:spPr>
        <p:txBody>
          <a:bodyPr vert="horz" lIns="68580" tIns="34290" rIns="68580" bIns="3429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4570856" y="1"/>
            <a:ext cx="2284763" cy="3428363"/>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6861572" y="0"/>
            <a:ext cx="2286000" cy="3429000"/>
          </a:xfrm>
          <a:prstGeom prst="rect">
            <a:avLst/>
          </a:prstGeom>
        </p:spPr>
        <p:txBody>
          <a:bodyPr/>
          <a:lstStyle/>
          <a:p>
            <a:endParaRPr lang="en-US"/>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4576762" y="3429000"/>
            <a:ext cx="4557713" cy="3429000"/>
          </a:xfrm>
          <a:prstGeom prst="rect">
            <a:avLst/>
          </a:prstGeom>
        </p:spPr>
        <p:txBody>
          <a:bodyPr/>
          <a:lstStyle/>
          <a:p>
            <a:endParaRPr lang="en-US"/>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endParaRPr lang="en-US"/>
          </a:p>
        </p:txBody>
      </p:sp>
      <p:grpSp>
        <p:nvGrpSpPr>
          <p:cNvPr id="2" name="Group 1" descr="slide number">
            <a:extLst>
              <a:ext uri="{FF2B5EF4-FFF2-40B4-BE49-F238E27FC236}">
                <a16:creationId xmlns:a16="http://schemas.microsoft.com/office/drawing/2014/main" id="{E5C74E22-51DC-A5FC-D114-4127A691062A}"/>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737BEE34-F334-7964-2D57-D7D23E61D9A1}"/>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321F7A0F-F229-C3D8-9E7E-BBEFAA159D1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34F8D443-CEF2-AAEC-50A4-CE244724A8C1}"/>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027538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1"/>
            <a:ext cx="9144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720090" y="768096"/>
            <a:ext cx="7701534" cy="3136392"/>
          </a:xfrm>
        </p:spPr>
        <p:txBody>
          <a:bodyPr anchor="b">
            <a:normAutofit/>
          </a:bodyPr>
          <a:lstStyle>
            <a:lvl1pPr>
              <a:defRPr sz="5400" baseline="0"/>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720090" y="4544568"/>
            <a:ext cx="7701534" cy="1545336"/>
          </a:xfrm>
          <a:prstGeom prst="rect">
            <a:avLst/>
          </a:prstGeom>
        </p:spPr>
        <p:txBody>
          <a:bodyPr>
            <a:normAutofit/>
          </a:bodyPr>
          <a:lstStyle>
            <a:lvl1pPr marL="0" indent="0">
              <a:buNone/>
              <a:defRPr sz="27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grpSp>
        <p:nvGrpSpPr>
          <p:cNvPr id="5" name="Group 4" descr="slide number">
            <a:extLst>
              <a:ext uri="{FF2B5EF4-FFF2-40B4-BE49-F238E27FC236}">
                <a16:creationId xmlns:a16="http://schemas.microsoft.com/office/drawing/2014/main" id="{32755EF5-A9CE-E18B-FF92-1A94BCEA7B24}"/>
              </a:ext>
            </a:extLst>
          </p:cNvPr>
          <p:cNvGrpSpPr/>
          <p:nvPr userDrawn="1"/>
        </p:nvGrpSpPr>
        <p:grpSpPr>
          <a:xfrm>
            <a:off x="8522208" y="6258560"/>
            <a:ext cx="393192" cy="393192"/>
            <a:chOff x="8522208" y="6258560"/>
            <a:chExt cx="393192" cy="393192"/>
          </a:xfrm>
        </p:grpSpPr>
        <p:sp>
          <p:nvSpPr>
            <p:cNvPr id="6" name="Oval 5" descr="oval">
              <a:extLst>
                <a:ext uri="{FF2B5EF4-FFF2-40B4-BE49-F238E27FC236}">
                  <a16:creationId xmlns:a16="http://schemas.microsoft.com/office/drawing/2014/main" id="{192C4526-113D-11FC-674C-FC6784DCA259}"/>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a:extLst>
                <a:ext uri="{FF2B5EF4-FFF2-40B4-BE49-F238E27FC236}">
                  <a16:creationId xmlns:a16="http://schemas.microsoft.com/office/drawing/2014/main" id="{BFCB9F38-14F9-326E-A9E2-4683F6E9A09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4B6AFA41-F7AA-B5A7-2D49-4C63EA83351D}"/>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581908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26308D-99E3-6FAE-612D-C4F0DB13FD72}"/>
              </a:ext>
            </a:extLst>
          </p:cNvPr>
          <p:cNvSpPr/>
          <p:nvPr userDrawn="1"/>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normAutofit/>
          </a:bodyPr>
          <a:lstStyle>
            <a:lvl1pPr>
              <a:defRPr sz="4050"/>
            </a:lvl1pPr>
          </a:lstStyle>
          <a:p>
            <a:r>
              <a:rPr lang="en-US"/>
              <a:t>Click to edit Master title style</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720090" y="6356351"/>
            <a:ext cx="2427732" cy="365125"/>
          </a:xfrm>
        </p:spPr>
        <p:txBody>
          <a:bodyPr/>
          <a:lstStyle/>
          <a:p>
            <a:endParaRPr lang="en-US"/>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3" name="Group 2" descr="slide number">
            <a:extLst>
              <a:ext uri="{FF2B5EF4-FFF2-40B4-BE49-F238E27FC236}">
                <a16:creationId xmlns:a16="http://schemas.microsoft.com/office/drawing/2014/main" id="{58F5DEC0-9FAB-B76E-EBDD-A3C9B2332E79}"/>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FDB81FD9-FFA3-4A66-DD51-54218E781919}"/>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5" name="Oval 4" descr="oval">
              <a:extLst>
                <a:ext uri="{FF2B5EF4-FFF2-40B4-BE49-F238E27FC236}">
                  <a16:creationId xmlns:a16="http://schemas.microsoft.com/office/drawing/2014/main" id="{D752D967-7457-E9BB-FFA8-4F07C345608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a:extLst>
              <a:ext uri="{FF2B5EF4-FFF2-40B4-BE49-F238E27FC236}">
                <a16:creationId xmlns:a16="http://schemas.microsoft.com/office/drawing/2014/main" id="{4E1E4FB8-1863-9E69-AA5F-B289F0B99406}"/>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423878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3493009" y="0"/>
            <a:ext cx="56509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4016828" y="1004206"/>
            <a:ext cx="4572000" cy="3725183"/>
          </a:xfrm>
        </p:spPr>
        <p:txBody>
          <a:bodyPr>
            <a:noAutofit/>
          </a:bodyPr>
          <a:lstStyle>
            <a:lvl1pPr>
              <a:defRPr sz="4500"/>
            </a:lvl1pPr>
          </a:lstStyle>
          <a:p>
            <a:r>
              <a:rPr lang="en-US" sz="405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3493009" cy="6858000"/>
          </a:xfrm>
          <a:prstGeom prst="rect">
            <a:avLst/>
          </a:prstGeom>
        </p:spPr>
        <p:txBody>
          <a:bodyPr/>
          <a:lstStyle/>
          <a:p>
            <a:endParaRPr lang="en-US"/>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720329" y="6356351"/>
            <a:ext cx="3736134" cy="365125"/>
          </a:xfrm>
          <a:prstGeom prst="rect">
            <a:avLst/>
          </a:prstGeom>
        </p:spPr>
        <p:txBody>
          <a:bodyPr vert="horz" lIns="68580" tIns="34290" rIns="68580" bIns="3429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4016828" y="4865914"/>
            <a:ext cx="4572000" cy="532038"/>
          </a:xfrm>
          <a:prstGeom prst="rect">
            <a:avLst/>
          </a:prstGeom>
        </p:spPr>
        <p:txBody>
          <a:bodyPr anchor="ctr">
            <a:normAutofit/>
          </a:bodyPr>
          <a:lstStyle>
            <a:lvl1pPr>
              <a:defRPr sz="2100">
                <a:solidFill>
                  <a:schemeClr val="bg1"/>
                </a:solidFill>
              </a:defRPr>
            </a:lvl1pPr>
          </a:lstStyle>
          <a:p>
            <a:r>
              <a:rPr lang="en-US" sz="150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endParaRPr lang="en-US"/>
          </a:p>
        </p:txBody>
      </p:sp>
      <p:grpSp>
        <p:nvGrpSpPr>
          <p:cNvPr id="2" name="Group 1" descr="slide number">
            <a:extLst>
              <a:ext uri="{FF2B5EF4-FFF2-40B4-BE49-F238E27FC236}">
                <a16:creationId xmlns:a16="http://schemas.microsoft.com/office/drawing/2014/main" id="{67CA7586-48CC-1EB5-4BAD-861A9077B504}"/>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1756A7F0-80AC-79A4-6694-BA9E69B50CC5}"/>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B4A640A0-C725-B801-0A35-DC80A50CC1E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a:extLst>
              <a:ext uri="{FF2B5EF4-FFF2-40B4-BE49-F238E27FC236}">
                <a16:creationId xmlns:a16="http://schemas.microsoft.com/office/drawing/2014/main" id="{A49535FF-445B-7EE3-0DC6-AF7B4E6FBFB5}"/>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185540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a:solidFill>
            <a:schemeClr val="tx1"/>
          </a:solidFill>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800100" y="3048000"/>
            <a:ext cx="1343025" cy="1790700"/>
          </a:xfrm>
          <a:prstGeom prst="rect">
            <a:avLst/>
          </a:prstGeom>
        </p:spPr>
        <p:txBody>
          <a:bodyPr/>
          <a:lstStyle/>
          <a:p>
            <a:endParaRPr lang="en-US"/>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2866322" y="3048000"/>
            <a:ext cx="1343025" cy="1790700"/>
          </a:xfrm>
          <a:prstGeom prst="rect">
            <a:avLst/>
          </a:prstGeom>
        </p:spPr>
        <p:txBody>
          <a:bodyPr/>
          <a:lstStyle/>
          <a:p>
            <a:endParaRPr lang="en-US"/>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4932016" y="3048000"/>
            <a:ext cx="1343025" cy="1790700"/>
          </a:xfrm>
          <a:prstGeom prst="rect">
            <a:avLst/>
          </a:prstGeom>
        </p:spPr>
        <p:txBody>
          <a:bodyPr/>
          <a:lstStyle/>
          <a:p>
            <a:endParaRPr lang="en-US"/>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7000875" y="3048000"/>
            <a:ext cx="1343025" cy="1790700"/>
          </a:xfrm>
          <a:prstGeom prst="rect">
            <a:avLst/>
          </a:prstGeom>
        </p:spPr>
        <p:txBody>
          <a:bodyPr/>
          <a:lstStyle/>
          <a:p>
            <a:endParaRPr lang="en-US"/>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800100" y="5124103"/>
            <a:ext cx="1343025" cy="350292"/>
          </a:xfrm>
          <a:prstGeom prst="rect">
            <a:avLst/>
          </a:prstGeom>
        </p:spPr>
        <p:txBody>
          <a:bodyPr>
            <a:normAutofit/>
          </a:bodyPr>
          <a:lstStyle>
            <a:lvl1pPr algn="ctr">
              <a:defRPr lang="en-US" sz="13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800100" y="5458421"/>
            <a:ext cx="1343025" cy="350292"/>
          </a:xfrm>
          <a:prstGeom prst="rect">
            <a:avLst/>
          </a:prstGeom>
        </p:spPr>
        <p:txBody>
          <a:bodyPr>
            <a:noAutofit/>
          </a:bodyPr>
          <a:lstStyle>
            <a:lvl1pPr algn="ctr">
              <a:defRPr lang="en-US" sz="10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2866322" y="5124103"/>
            <a:ext cx="1343025" cy="350292"/>
          </a:xfrm>
          <a:prstGeom prst="rect">
            <a:avLst/>
          </a:prstGeom>
        </p:spPr>
        <p:txBody>
          <a:bodyPr>
            <a:normAutofit/>
          </a:bodyPr>
          <a:lstStyle>
            <a:lvl1pPr algn="ctr">
              <a:defRPr lang="en-US" sz="13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2866322" y="5458421"/>
            <a:ext cx="1343025" cy="350292"/>
          </a:xfrm>
          <a:prstGeom prst="rect">
            <a:avLst/>
          </a:prstGeom>
        </p:spPr>
        <p:txBody>
          <a:bodyPr>
            <a:noAutofit/>
          </a:bodyPr>
          <a:lstStyle>
            <a:lvl1pPr algn="ctr">
              <a:defRPr lang="en-US" sz="10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4932016" y="5124103"/>
            <a:ext cx="1343025" cy="350292"/>
          </a:xfrm>
          <a:prstGeom prst="rect">
            <a:avLst/>
          </a:prstGeom>
        </p:spPr>
        <p:txBody>
          <a:bodyPr>
            <a:normAutofit/>
          </a:bodyPr>
          <a:lstStyle>
            <a:lvl1pPr algn="ctr">
              <a:defRPr lang="en-US" sz="13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4932016" y="5458421"/>
            <a:ext cx="1343025" cy="350292"/>
          </a:xfrm>
          <a:prstGeom prst="rect">
            <a:avLst/>
          </a:prstGeom>
        </p:spPr>
        <p:txBody>
          <a:bodyPr>
            <a:noAutofit/>
          </a:bodyPr>
          <a:lstStyle>
            <a:lvl1pPr algn="ctr">
              <a:defRPr lang="en-US" sz="10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7000875" y="5124103"/>
            <a:ext cx="1343025" cy="350292"/>
          </a:xfrm>
          <a:prstGeom prst="rect">
            <a:avLst/>
          </a:prstGeom>
        </p:spPr>
        <p:txBody>
          <a:bodyPr>
            <a:normAutofit/>
          </a:bodyPr>
          <a:lstStyle>
            <a:lvl1pPr algn="ctr">
              <a:defRPr lang="en-US" sz="13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7000875" y="5458421"/>
            <a:ext cx="1343025" cy="350292"/>
          </a:xfrm>
          <a:prstGeom prst="rect">
            <a:avLst/>
          </a:prstGeom>
        </p:spPr>
        <p:txBody>
          <a:bodyPr>
            <a:noAutofit/>
          </a:bodyPr>
          <a:lstStyle>
            <a:lvl1pPr algn="ctr">
              <a:defRPr lang="en-US" sz="10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720090" y="6356351"/>
            <a:ext cx="2563437" cy="365125"/>
          </a:xfrm>
        </p:spPr>
        <p:txBody>
          <a:bodyPr/>
          <a:lstStyle/>
          <a:p>
            <a:endParaRPr lang="en-US"/>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3" name="Group 2" descr="slide number">
            <a:extLst>
              <a:ext uri="{FF2B5EF4-FFF2-40B4-BE49-F238E27FC236}">
                <a16:creationId xmlns:a16="http://schemas.microsoft.com/office/drawing/2014/main" id="{0FE7A101-54D7-BD72-FE82-7C78DE9CD4C3}"/>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7D8331FD-056B-81D4-E697-C2506FF560DA}"/>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5" name="Oval 4" descr="oval">
              <a:extLst>
                <a:ext uri="{FF2B5EF4-FFF2-40B4-BE49-F238E27FC236}">
                  <a16:creationId xmlns:a16="http://schemas.microsoft.com/office/drawing/2014/main" id="{DC580674-F8B1-4F53-34AC-DDC7D83035A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38B960D3-7511-1A96-60CB-BF9D1017DD2A}"/>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383960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descr="slide content"/>
          <p:cNvSpPr>
            <a:spLocks noGrp="1"/>
          </p:cNvSpPr>
          <p:nvPr>
            <p:ph idx="1"/>
          </p:nvPr>
        </p:nvSpPr>
        <p:spPr>
          <a:xfrm>
            <a:off x="457200" y="1646237"/>
            <a:ext cx="8229600" cy="4754563"/>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solidFill>
            <a:schemeClr val="tx1"/>
          </a:solidFill>
        </p:spPr>
        <p:txBody>
          <a:bodyPr/>
          <a:lstStyle/>
          <a:p>
            <a:r>
              <a:rPr lang="en-US"/>
              <a:t>Click to edit Master title style</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720091" y="6356351"/>
            <a:ext cx="2695055" cy="365125"/>
          </a:xfrm>
        </p:spPr>
        <p:txBody>
          <a:bodyPr/>
          <a:lstStyle/>
          <a:p>
            <a:endParaRPr lang="en-US"/>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2" name="Group 1" descr="slide number">
            <a:extLst>
              <a:ext uri="{FF2B5EF4-FFF2-40B4-BE49-F238E27FC236}">
                <a16:creationId xmlns:a16="http://schemas.microsoft.com/office/drawing/2014/main" id="{61E4223A-71EB-9495-E218-AABCD7640CD9}"/>
              </a:ext>
            </a:extLst>
          </p:cNvPr>
          <p:cNvGrpSpPr/>
          <p:nvPr userDrawn="1"/>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2BE65DCD-6BA4-D48D-3143-3AB4E1779ACF}"/>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4" name="Oval 3" descr="oval">
              <a:extLst>
                <a:ext uri="{FF2B5EF4-FFF2-40B4-BE49-F238E27FC236}">
                  <a16:creationId xmlns:a16="http://schemas.microsoft.com/office/drawing/2014/main" id="{F409FA8A-78AC-268F-8B3B-D0DBC4BA299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5" name="Rectangle 4" descr="slide number">
            <a:extLst>
              <a:ext uri="{FF2B5EF4-FFF2-40B4-BE49-F238E27FC236}">
                <a16:creationId xmlns:a16="http://schemas.microsoft.com/office/drawing/2014/main" id="{87036647-24AF-15AA-DF1C-085024F27835}"/>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579237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solidFill>
            <a:schemeClr val="tx1"/>
          </a:solidFill>
        </p:spPr>
        <p:txBody>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720091" y="2587752"/>
            <a:ext cx="2427732" cy="892048"/>
          </a:xfrm>
          <a:prstGeom prst="rect">
            <a:avLst/>
          </a:prstGeom>
        </p:spPr>
        <p:txBody>
          <a:bodyPr anchor="ctr"/>
          <a:lstStyle>
            <a:lvl1pPr marL="0" indent="0">
              <a:buNone/>
              <a:defRPr sz="1950" b="0"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720090" y="3594538"/>
            <a:ext cx="2427732" cy="2586806"/>
          </a:xfrm>
          <a:prstGeom prst="rect">
            <a:avLst/>
          </a:prstGeom>
        </p:spPr>
        <p:txBody>
          <a:bodyPr>
            <a:normAutofit/>
          </a:bodyPr>
          <a:lstStyle>
            <a:lvl1pPr marL="257175" indent="-257175">
              <a:buFont typeface="Arial" panose="020B0604020202020204" pitchFamily="34" charset="0"/>
              <a:buChar char="•"/>
              <a:defRPr sz="1275"/>
            </a:lvl1pPr>
            <a:lvl2pPr>
              <a:defRPr sz="1350"/>
            </a:lvl2pPr>
            <a:lvl3pPr marL="420053" indent="-214313">
              <a:buFont typeface="Arial" panose="020B0604020202020204" pitchFamily="34" charset="0"/>
              <a:buChar char="•"/>
              <a:defRPr sz="1050"/>
            </a:lvl3pPr>
            <a:lvl4pPr>
              <a:defRPr sz="1050"/>
            </a:lvl4pPr>
            <a:lvl5pPr marL="660083" indent="-214313">
              <a:buFont typeface="Arial" panose="020B0604020202020204" pitchFamily="34" charset="0"/>
              <a:buChar char="•"/>
              <a:defRPr sz="105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3358134" y="2587752"/>
            <a:ext cx="2427732" cy="892048"/>
          </a:xfrm>
          <a:prstGeom prst="rect">
            <a:avLst/>
          </a:prstGeom>
        </p:spPr>
        <p:txBody>
          <a:bodyPr anchor="ctr"/>
          <a:lstStyle>
            <a:lvl1pPr marL="0" indent="0">
              <a:buNone/>
              <a:defRPr sz="1950" b="0"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3358134" y="3594538"/>
            <a:ext cx="2427732" cy="2586806"/>
          </a:xfrm>
          <a:prstGeom prst="rect">
            <a:avLst/>
          </a:prstGeom>
        </p:spPr>
        <p:txBody>
          <a:bodyPr>
            <a:normAutofit/>
          </a:bodyPr>
          <a:lstStyle>
            <a:lvl1pPr marL="257175" indent="-257175">
              <a:buFont typeface="Arial" panose="020B0604020202020204" pitchFamily="34" charset="0"/>
              <a:buChar char="•"/>
              <a:defRPr sz="1275"/>
            </a:lvl1pPr>
            <a:lvl2pPr>
              <a:defRPr sz="1350"/>
            </a:lvl2pPr>
            <a:lvl3pPr marL="420053" indent="-214313">
              <a:buFont typeface="Arial" panose="020B0604020202020204" pitchFamily="34" charset="0"/>
              <a:buChar char="•"/>
              <a:defRPr sz="1050"/>
            </a:lvl3pPr>
            <a:lvl4pPr>
              <a:defRPr sz="1050"/>
            </a:lvl4pPr>
            <a:lvl5pPr marL="660083" indent="-214313">
              <a:buFont typeface="Arial" panose="020B0604020202020204" pitchFamily="34" charset="0"/>
              <a:buChar char="•"/>
              <a:defRPr sz="105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5996177" y="2587752"/>
            <a:ext cx="2427732" cy="892048"/>
          </a:xfrm>
          <a:prstGeom prst="rect">
            <a:avLst/>
          </a:prstGeom>
        </p:spPr>
        <p:txBody>
          <a:bodyPr anchor="ctr"/>
          <a:lstStyle>
            <a:lvl1pPr marL="0" indent="0">
              <a:buNone/>
              <a:defRPr sz="1950" b="0"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5996177" y="3594538"/>
            <a:ext cx="2427732" cy="2586806"/>
          </a:xfrm>
          <a:prstGeom prst="rect">
            <a:avLst/>
          </a:prstGeom>
        </p:spPr>
        <p:txBody>
          <a:bodyPr>
            <a:normAutofit/>
          </a:bodyPr>
          <a:lstStyle>
            <a:lvl1pPr marL="257175" indent="-257175">
              <a:buFont typeface="Arial" panose="020B0604020202020204" pitchFamily="34" charset="0"/>
              <a:buChar char="•"/>
              <a:defRPr sz="1275"/>
            </a:lvl1pPr>
            <a:lvl2pPr>
              <a:defRPr sz="1350"/>
            </a:lvl2pPr>
            <a:lvl3pPr marL="420053" indent="-214313">
              <a:buFont typeface="Arial" panose="020B0604020202020204" pitchFamily="34" charset="0"/>
              <a:buChar char="•"/>
              <a:defRPr sz="1050"/>
            </a:lvl3pPr>
            <a:lvl4pPr>
              <a:defRPr sz="1050"/>
            </a:lvl4pPr>
            <a:lvl5pPr marL="660083" indent="-214313">
              <a:buFont typeface="Arial" panose="020B0604020202020204" pitchFamily="34" charset="0"/>
              <a:buChar char="•"/>
              <a:defRPr sz="105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720090" y="6356351"/>
            <a:ext cx="2563437" cy="365125"/>
          </a:xfrm>
        </p:spPr>
        <p:txBody>
          <a:bodyPr/>
          <a:lstStyle/>
          <a:p>
            <a:endParaRPr lang="en-US"/>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2" name="Group 1" descr="slide number">
            <a:extLst>
              <a:ext uri="{FF2B5EF4-FFF2-40B4-BE49-F238E27FC236}">
                <a16:creationId xmlns:a16="http://schemas.microsoft.com/office/drawing/2014/main" id="{3324CB1A-B747-FF62-8909-1FE4315F50C8}"/>
              </a:ext>
            </a:extLst>
          </p:cNvPr>
          <p:cNvGrpSpPr/>
          <p:nvPr userDrawn="1"/>
        </p:nvGrpSpPr>
        <p:grpSpPr>
          <a:xfrm>
            <a:off x="8522208" y="6258560"/>
            <a:ext cx="393192" cy="393192"/>
            <a:chOff x="8522208" y="6258560"/>
            <a:chExt cx="393192" cy="393192"/>
          </a:xfrm>
        </p:grpSpPr>
        <p:sp>
          <p:nvSpPr>
            <p:cNvPr id="7" name="Oval 6" descr="oval">
              <a:extLst>
                <a:ext uri="{FF2B5EF4-FFF2-40B4-BE49-F238E27FC236}">
                  <a16:creationId xmlns:a16="http://schemas.microsoft.com/office/drawing/2014/main" id="{176A5BBF-6401-43B8-F9D4-93ACB85321D4}"/>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a:extLst>
                <a:ext uri="{FF2B5EF4-FFF2-40B4-BE49-F238E27FC236}">
                  <a16:creationId xmlns:a16="http://schemas.microsoft.com/office/drawing/2014/main" id="{D3DEECA3-DF26-18D1-136B-6E3D2341EE4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EC705A4B-14B7-B43D-6AED-33D5776DA3FB}"/>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7610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45708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578872" y="635000"/>
            <a:ext cx="3878828" cy="2039374"/>
          </a:xfrm>
        </p:spPr>
        <p:txBody>
          <a:bodyPr anchor="b">
            <a:noAutofit/>
          </a:bodyPr>
          <a:lstStyle>
            <a:lvl1pPr>
              <a:lnSpc>
                <a:spcPct val="101000"/>
              </a:lnSpc>
              <a:spcBef>
                <a:spcPts val="525"/>
              </a:spcBef>
              <a:spcAft>
                <a:spcPts val="525"/>
              </a:spcAft>
              <a:defRPr sz="4950" baseline="0"/>
            </a:lvl1pPr>
          </a:lstStyle>
          <a:p>
            <a:r>
              <a:rPr lang="en-US"/>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571499" y="2911476"/>
            <a:ext cx="3375422" cy="3311525"/>
          </a:xfrm>
          <a:prstGeom prst="rect">
            <a:avLst/>
          </a:prstGeom>
        </p:spPr>
        <p:txBody>
          <a:bodyPr>
            <a:normAutofit/>
          </a:bodyPr>
          <a:lstStyle>
            <a:lvl1pPr>
              <a:defRPr lang="en-US" sz="1650" kern="1200" spc="38"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5056585" y="639763"/>
            <a:ext cx="1649015" cy="2546350"/>
          </a:xfrm>
          <a:prstGeom prst="rect">
            <a:avLst/>
          </a:prstGeom>
        </p:spPr>
        <p:txBody>
          <a:bodyPr/>
          <a:lstStyle/>
          <a:p>
            <a:endParaRPr lang="en-US"/>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7003256" y="638175"/>
            <a:ext cx="1649016" cy="2546350"/>
          </a:xfrm>
          <a:prstGeom prst="rect">
            <a:avLst/>
          </a:prstGeom>
        </p:spPr>
        <p:txBody>
          <a:bodyPr/>
          <a:lstStyle/>
          <a:p>
            <a:endParaRPr lang="en-US"/>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5056585" y="3668714"/>
            <a:ext cx="1649015" cy="2554287"/>
          </a:xfrm>
          <a:prstGeom prst="rect">
            <a:avLst/>
          </a:prstGeom>
        </p:spPr>
        <p:txBody>
          <a:bodyPr/>
          <a:lstStyle/>
          <a:p>
            <a:endParaRPr lang="en-US"/>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7003256" y="3668713"/>
            <a:ext cx="1649016" cy="2546350"/>
          </a:xfrm>
          <a:prstGeom prst="rect">
            <a:avLst/>
          </a:prstGeom>
        </p:spPr>
        <p:txBody>
          <a:bodyPr/>
          <a:lstStyle/>
          <a:p>
            <a:endParaRPr lang="en-US"/>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endParaRPr lang="en-US"/>
          </a:p>
        </p:txBody>
      </p:sp>
      <p:grpSp>
        <p:nvGrpSpPr>
          <p:cNvPr id="3" name="Group 2" descr="slide number">
            <a:extLst>
              <a:ext uri="{FF2B5EF4-FFF2-40B4-BE49-F238E27FC236}">
                <a16:creationId xmlns:a16="http://schemas.microsoft.com/office/drawing/2014/main" id="{7319B9AF-2FF2-F435-20C7-B39139145390}"/>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DC4E423B-6294-7A21-DFB3-FA143A24738D}"/>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2B869185-6447-964E-CD6E-A778364EDD8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a:extLst>
              <a:ext uri="{FF2B5EF4-FFF2-40B4-BE49-F238E27FC236}">
                <a16:creationId xmlns:a16="http://schemas.microsoft.com/office/drawing/2014/main" id="{E86DE1EF-EC1B-920E-FED4-78370B57F5D5}"/>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1480662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2992582" y="1225107"/>
            <a:ext cx="6151418"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3416395" y="3036762"/>
            <a:ext cx="5352048" cy="1700784"/>
          </a:xfrm>
        </p:spPr>
        <p:txBody>
          <a:bodyPr/>
          <a:lstStyle>
            <a:lvl1pPr>
              <a:lnSpc>
                <a:spcPct val="101000"/>
              </a:lnSpc>
              <a:spcBef>
                <a:spcPts val="525"/>
              </a:spcBef>
              <a:spcAft>
                <a:spcPts val="525"/>
              </a:spcAft>
              <a:defRPr baseline="0"/>
            </a:lvl1pPr>
          </a:lstStyle>
          <a:p>
            <a:r>
              <a:rPr lang="en-US"/>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9603" y="1225485"/>
            <a:ext cx="3044951" cy="3951807"/>
          </a:xfrm>
          <a:prstGeom prst="rect">
            <a:avLst/>
          </a:prstGeom>
        </p:spPr>
        <p:txBody>
          <a:bodyPr/>
          <a:lstStyle/>
          <a:p>
            <a:endParaRPr lang="en-US"/>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3410834" y="5355584"/>
            <a:ext cx="1702622" cy="577153"/>
          </a:xfrm>
          <a:prstGeom prst="rect">
            <a:avLst/>
          </a:prstGeom>
        </p:spPr>
        <p:txBody>
          <a:bodyPr>
            <a:normAutofit/>
          </a:bodyPr>
          <a:lstStyle>
            <a:lvl1pPr>
              <a:defRPr sz="1200">
                <a:solidFill>
                  <a:schemeClr val="tx1"/>
                </a:solidFill>
              </a:defRPr>
            </a:lvl1pPr>
          </a:lstStyle>
          <a:p>
            <a:r>
              <a:rPr lang="en-US">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5238328" y="5355584"/>
            <a:ext cx="1702622" cy="577153"/>
          </a:xfrm>
          <a:prstGeom prst="rect">
            <a:avLst/>
          </a:prstGeom>
        </p:spPr>
        <p:txBody>
          <a:bodyPr>
            <a:normAutofit/>
          </a:bodyPr>
          <a:lstStyle>
            <a:lvl1pPr>
              <a:defRPr sz="1200">
                <a:solidFill>
                  <a:schemeClr val="tx1"/>
                </a:solidFill>
              </a:defRPr>
            </a:lvl1pPr>
          </a:lstStyle>
          <a:p>
            <a:r>
              <a:rPr lang="en-US">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7065821" y="5355584"/>
            <a:ext cx="1702622" cy="577153"/>
          </a:xfrm>
          <a:prstGeom prst="rect">
            <a:avLst/>
          </a:prstGeom>
        </p:spPr>
        <p:txBody>
          <a:bodyPr>
            <a:normAutofit/>
          </a:bodyPr>
          <a:lstStyle>
            <a:lvl1pPr>
              <a:defRPr sz="1200">
                <a:solidFill>
                  <a:schemeClr val="tx1"/>
                </a:solidFill>
              </a:defRPr>
            </a:lvl1pPr>
          </a:lstStyle>
          <a:p>
            <a:r>
              <a:rPr lang="en-US">
                <a:cs typeface="Calibri"/>
              </a:rPr>
              <a:t>Click to edit</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720091" y="6356351"/>
            <a:ext cx="2553788" cy="365125"/>
          </a:xfrm>
        </p:spPr>
        <p:txBody>
          <a:bodyPr/>
          <a:lstStyle/>
          <a:p>
            <a:endParaRPr lang="en-US"/>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6" name="Group 5" descr="slide number">
            <a:extLst>
              <a:ext uri="{FF2B5EF4-FFF2-40B4-BE49-F238E27FC236}">
                <a16:creationId xmlns:a16="http://schemas.microsoft.com/office/drawing/2014/main" id="{B8F9A845-0E2A-CDFD-A7C0-BAC95122117E}"/>
              </a:ext>
            </a:extLst>
          </p:cNvPr>
          <p:cNvGrpSpPr/>
          <p:nvPr userDrawn="1"/>
        </p:nvGrpSpPr>
        <p:grpSpPr>
          <a:xfrm>
            <a:off x="8522208" y="6258560"/>
            <a:ext cx="393192" cy="393192"/>
            <a:chOff x="8522208" y="6258560"/>
            <a:chExt cx="393192" cy="393192"/>
          </a:xfrm>
        </p:grpSpPr>
        <p:sp>
          <p:nvSpPr>
            <p:cNvPr id="8" name="Oval 7" descr="oval">
              <a:extLst>
                <a:ext uri="{FF2B5EF4-FFF2-40B4-BE49-F238E27FC236}">
                  <a16:creationId xmlns:a16="http://schemas.microsoft.com/office/drawing/2014/main" id="{F75DFD9F-643C-BE0B-8C71-5E9D488CC84B}"/>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373BAD38-867E-525C-A417-55E85136E58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76B13088-C597-CF7F-B04A-6E0C4BC8000B}"/>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4075234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685800" y="1346949"/>
            <a:ext cx="7772400" cy="80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5"/>
            <a:ext cx="7772400" cy="80683"/>
          </a:xfrm>
          <a:prstGeom prst="rect">
            <a:avLst/>
          </a:prstGeom>
          <a:blipFill dpi="0" rotWithShape="1">
            <a:blip r:embed="rId2" cstate="email">
              <a:alphaModFix amt="80000"/>
              <a:duotone>
                <a:schemeClr val="accent1">
                  <a:shade val="45000"/>
                  <a:satMod val="135000"/>
                </a:schemeClr>
                <a:prstClr val="white"/>
              </a:duotone>
              <a:extLs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descr="gray box with red lines above and below"/>
          <p:cNvSpPr/>
          <p:nvPr/>
        </p:nvSpPr>
        <p:spPr>
          <a:xfrm>
            <a:off x="685800" y="1484779"/>
            <a:ext cx="77724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788670" y="1432223"/>
            <a:ext cx="7593330" cy="3035808"/>
          </a:xfrm>
        </p:spPr>
        <p:txBody>
          <a:bodyPr wrap="square" anchor="t" anchorCtr="0">
            <a:normAutofit/>
          </a:bodyPr>
          <a:lstStyle>
            <a:lvl1pPr algn="l">
              <a:lnSpc>
                <a:spcPct val="100000"/>
              </a:lnSpc>
              <a:defRPr sz="4800" b="0"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802386" y="4389120"/>
            <a:ext cx="7579614" cy="1069848"/>
          </a:xfrm>
          <a:prstGeom prst="rect">
            <a:avLst/>
          </a:prstGeom>
        </p:spPr>
        <p:txBody>
          <a:bodyPr>
            <a:noAutofit/>
          </a:bodyPr>
          <a:lstStyle>
            <a:lvl1pPr marL="0" indent="0" algn="l">
              <a:buNone/>
              <a:defRPr sz="3000" b="0" i="1">
                <a:solidFill>
                  <a:schemeClr val="tx1"/>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12805" y="6272787"/>
            <a:ext cx="4745736" cy="365125"/>
          </a:xfrm>
        </p:spPr>
        <p:txBody>
          <a:bodyPr/>
          <a:lstStyle/>
          <a:p>
            <a:pPr>
              <a:defRPr/>
            </a:pPr>
            <a:endParaRPr lang="en-US"/>
          </a:p>
        </p:txBody>
      </p:sp>
      <p:sp>
        <p:nvSpPr>
          <p:cNvPr id="20" name="Rectangle 19"/>
          <p:cNvSpPr/>
          <p:nvPr userDrawn="1"/>
        </p:nvSpPr>
        <p:spPr>
          <a:xfrm>
            <a:off x="8582966" y="6324352"/>
            <a:ext cx="271677" cy="219291"/>
          </a:xfrm>
          <a:prstGeom prst="rect">
            <a:avLst/>
          </a:prstGeom>
        </p:spPr>
        <p:txBody>
          <a:bodyPr wrap="none">
            <a:spAutoFit/>
          </a:bodyPr>
          <a:lstStyle/>
          <a:p>
            <a:pPr algn="ctr"/>
            <a:fld id="{B66D5D78-5492-4501-9F0C-B64D119CB390}" type="slidenum">
              <a:rPr kumimoji="0" lang="en-US" altLang="en-US" sz="825" b="1" i="0" u="none" strike="noStrike" kern="1200" cap="none" spc="-53" normalizeH="0" baseline="0" noProof="0" smtClean="0">
                <a:ln>
                  <a:noFill/>
                </a:ln>
                <a:solidFill>
                  <a:srgbClr val="FFFFFF"/>
                </a:solidFill>
                <a:effectLst/>
                <a:uLnTx/>
                <a:uFillTx/>
                <a:latin typeface="+mn-lt"/>
                <a:ea typeface="+mn-ea"/>
                <a:cs typeface="+mn-cs"/>
              </a:rPr>
              <a:pPr algn="ctr"/>
              <a:t>‹#›</a:t>
            </a:fld>
            <a:endParaRPr lang="en-US" sz="1350"/>
          </a:p>
        </p:txBody>
      </p:sp>
      <p:sp>
        <p:nvSpPr>
          <p:cNvPr id="13" name="Slide Number Placeholder 5">
            <a:extLst>
              <a:ext uri="{FF2B5EF4-FFF2-40B4-BE49-F238E27FC236}">
                <a16:creationId xmlns:a16="http://schemas.microsoft.com/office/drawing/2014/main" id="{0BCE3934-F515-B5F3-DB5F-5C569A3FC111}"/>
              </a:ext>
            </a:extLst>
          </p:cNvPr>
          <p:cNvSpPr>
            <a:spLocks noGrp="1"/>
          </p:cNvSpPr>
          <p:nvPr>
            <p:ph type="sldNum" sz="quarter" idx="4"/>
          </p:nvPr>
        </p:nvSpPr>
        <p:spPr>
          <a:xfrm>
            <a:off x="8444484" y="6477001"/>
            <a:ext cx="699516" cy="381000"/>
          </a:xfrm>
          <a:prstGeom prst="rect">
            <a:avLst/>
          </a:prstGeom>
        </p:spPr>
        <p:txBody>
          <a:bodyPr vert="horz" lIns="91440" tIns="45720" rIns="91440" bIns="45720" rtlCol="0" anchor="ctr"/>
          <a:lstStyle>
            <a:lvl1pPr algn="r">
              <a:defRPr sz="900">
                <a:solidFill>
                  <a:schemeClr val="tx1"/>
                </a:solidFill>
              </a:defRPr>
            </a:lvl1pPr>
          </a:lstStyle>
          <a:p>
            <a:fld id="{294A09A9-5501-47C1-A89A-A340965A2BE2}" type="slidenum">
              <a:rPr lang="en-US" smtClean="0"/>
              <a:t>‹#›</a:t>
            </a:fld>
            <a:endParaRPr lang="en-US"/>
          </a:p>
        </p:txBody>
      </p:sp>
    </p:spTree>
    <p:extLst>
      <p:ext uri="{BB962C8B-B14F-4D97-AF65-F5344CB8AC3E}">
        <p14:creationId xmlns:p14="http://schemas.microsoft.com/office/powerpoint/2010/main" val="3658233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EFDAFC-57D0-8BED-577D-F790E2839C55}"/>
              </a:ext>
            </a:extLst>
          </p:cNvPr>
          <p:cNvSpPr/>
          <p:nvPr userDrawn="1"/>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685800" y="195648"/>
            <a:ext cx="7772400" cy="914400"/>
          </a:xfrm>
        </p:spPr>
        <p:txBody>
          <a:bodyPr wrap="square">
            <a:noAutofit/>
          </a:bodyPr>
          <a:lstStyle>
            <a:lvl1pPr>
              <a:defRPr sz="4050">
                <a:latin typeface="+mj-lt"/>
              </a:defRPr>
            </a:lvl1pPr>
          </a:lstStyle>
          <a:p>
            <a:r>
              <a:rPr lang="en-US"/>
              <a:t>Click to edit Master title style</a:t>
            </a:r>
          </a:p>
        </p:txBody>
      </p:sp>
      <p:sp>
        <p:nvSpPr>
          <p:cNvPr id="3" name="Text Placeholder 2"/>
          <p:cNvSpPr>
            <a:spLocks noGrp="1"/>
          </p:cNvSpPr>
          <p:nvPr>
            <p:ph type="body" idx="1"/>
          </p:nvPr>
        </p:nvSpPr>
        <p:spPr>
          <a:xfrm>
            <a:off x="685800" y="1295400"/>
            <a:ext cx="3657600" cy="764440"/>
          </a:xfrm>
          <a:prstGeom prst="rect">
            <a:avLst/>
          </a:prstGeom>
        </p:spPr>
        <p:txBody>
          <a:bodyPr anchor="ctr">
            <a:noAutofit/>
          </a:bodyPr>
          <a:lstStyle>
            <a:lvl1pPr marL="0" indent="0" algn="l">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820793" y="1295400"/>
            <a:ext cx="3657600" cy="764440"/>
          </a:xfrm>
          <a:prstGeom prst="rect">
            <a:avLst/>
          </a:prstGeom>
        </p:spPr>
        <p:txBody>
          <a:bodyPr anchor="ctr">
            <a:noAutofit/>
          </a:bodyPr>
          <a:lstStyle>
            <a:lvl1pPr marL="0" indent="0">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Content Placeholder 3"/>
          <p:cNvSpPr>
            <a:spLocks noGrp="1"/>
          </p:cNvSpPr>
          <p:nvPr>
            <p:ph sz="half" idx="12"/>
          </p:nvPr>
        </p:nvSpPr>
        <p:spPr>
          <a:xfrm>
            <a:off x="685800" y="2473734"/>
            <a:ext cx="3657600" cy="4580510"/>
          </a:xfrm>
          <a:prstGeom prst="rect">
            <a:avLst/>
          </a:prstGeom>
        </p:spPr>
        <p:txBody>
          <a:bodyPr/>
          <a:lstStyle>
            <a:lvl1pPr marL="274320" indent="-274320">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59FAFD85-6D63-5D3F-1D15-72BEFCBF115C}"/>
              </a:ext>
            </a:extLst>
          </p:cNvPr>
          <p:cNvSpPr>
            <a:spLocks noGrp="1"/>
          </p:cNvSpPr>
          <p:nvPr>
            <p:ph sz="half" idx="13"/>
          </p:nvPr>
        </p:nvSpPr>
        <p:spPr>
          <a:xfrm>
            <a:off x="4935093" y="2473734"/>
            <a:ext cx="3657600" cy="4580510"/>
          </a:xfrm>
          <a:prstGeom prst="rect">
            <a:avLst/>
          </a:prstGeom>
        </p:spPr>
        <p:txBody>
          <a:bodyPr/>
          <a:lstStyle>
            <a:lvl1pPr marL="274320" indent="-274320">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descr="slide number">
            <a:extLst>
              <a:ext uri="{FF2B5EF4-FFF2-40B4-BE49-F238E27FC236}">
                <a16:creationId xmlns:a16="http://schemas.microsoft.com/office/drawing/2014/main" id="{054D0187-F495-72D9-6BC0-4CCBFB3E4940}"/>
              </a:ext>
            </a:extLst>
          </p:cNvPr>
          <p:cNvGrpSpPr/>
          <p:nvPr userDrawn="1"/>
        </p:nvGrpSpPr>
        <p:grpSpPr>
          <a:xfrm>
            <a:off x="8522208" y="6258560"/>
            <a:ext cx="393192" cy="393192"/>
            <a:chOff x="8522208" y="6258560"/>
            <a:chExt cx="393192" cy="393192"/>
          </a:xfrm>
        </p:grpSpPr>
        <p:sp>
          <p:nvSpPr>
            <p:cNvPr id="6" name="Oval 5" descr="oval">
              <a:extLst>
                <a:ext uri="{FF2B5EF4-FFF2-40B4-BE49-F238E27FC236}">
                  <a16:creationId xmlns:a16="http://schemas.microsoft.com/office/drawing/2014/main" id="{DE174158-45A1-F8E9-54C4-D7846AD9F007}"/>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a:extLst>
                <a:ext uri="{FF2B5EF4-FFF2-40B4-BE49-F238E27FC236}">
                  <a16:creationId xmlns:a16="http://schemas.microsoft.com/office/drawing/2014/main" id="{D02FC1A5-F06F-2CDD-EBD0-22CA1B38599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4" name="Rectangle 13" descr="slide number">
            <a:extLst>
              <a:ext uri="{FF2B5EF4-FFF2-40B4-BE49-F238E27FC236}">
                <a16:creationId xmlns:a16="http://schemas.microsoft.com/office/drawing/2014/main" id="{F8695EE9-BBC8-FA8C-93CC-C2C5C90D96A5}"/>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371677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0BD745-C8C6-7154-555C-24B0885DFCD3}"/>
              </a:ext>
            </a:extLst>
          </p:cNvPr>
          <p:cNvSpPr/>
          <p:nvPr userDrawn="1"/>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685800" y="195648"/>
            <a:ext cx="7772400" cy="914400"/>
          </a:xfrm>
          <a:noFill/>
        </p:spPr>
        <p:txBody>
          <a:bodyPr wrap="square">
            <a:noAutofit/>
          </a:bodyPr>
          <a:lstStyle>
            <a:lvl1pPr>
              <a:defRPr sz="4050">
                <a:latin typeface="+mj-lt"/>
              </a:defRPr>
            </a:lvl1pPr>
          </a:lstStyle>
          <a:p>
            <a:r>
              <a:rPr lang="en-US"/>
              <a:t>Click to edit Master title style</a:t>
            </a:r>
          </a:p>
        </p:txBody>
      </p:sp>
      <p:sp>
        <p:nvSpPr>
          <p:cNvPr id="3" name="Text Placeholder 2"/>
          <p:cNvSpPr>
            <a:spLocks noGrp="1"/>
          </p:cNvSpPr>
          <p:nvPr>
            <p:ph type="body" idx="1"/>
          </p:nvPr>
        </p:nvSpPr>
        <p:spPr>
          <a:xfrm>
            <a:off x="685800" y="1295400"/>
            <a:ext cx="3657600" cy="764440"/>
          </a:xfrm>
          <a:prstGeom prst="rect">
            <a:avLst/>
          </a:prstGeom>
          <a:noFill/>
        </p:spPr>
        <p:txBody>
          <a:bodyPr anchor="ctr">
            <a:noAutofit/>
          </a:bodyPr>
          <a:lstStyle>
            <a:lvl1pPr marL="0" indent="0" algn="l">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820793" y="1295400"/>
            <a:ext cx="3657600" cy="764440"/>
          </a:xfrm>
          <a:prstGeom prst="rect">
            <a:avLst/>
          </a:prstGeom>
          <a:noFill/>
        </p:spPr>
        <p:txBody>
          <a:bodyPr anchor="ctr">
            <a:noAutofit/>
          </a:bodyPr>
          <a:lstStyle>
            <a:lvl1pPr marL="0" indent="0">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a:xfrm>
            <a:off x="5177790" y="6519641"/>
            <a:ext cx="2427732" cy="365125"/>
          </a:xfrm>
        </p:spPr>
        <p:txBody>
          <a:bodyPr/>
          <a:lstStyle/>
          <a:p>
            <a:pPr>
              <a:defRPr/>
            </a:pPr>
            <a:endParaRPr lang="en-US"/>
          </a:p>
        </p:txBody>
      </p:sp>
      <p:sp>
        <p:nvSpPr>
          <p:cNvPr id="8" name="Footer Placeholder 7"/>
          <p:cNvSpPr>
            <a:spLocks noGrp="1"/>
          </p:cNvSpPr>
          <p:nvPr>
            <p:ph type="ftr" sz="quarter" idx="11"/>
          </p:nvPr>
        </p:nvSpPr>
        <p:spPr>
          <a:xfrm>
            <a:off x="720090" y="6519641"/>
            <a:ext cx="4128516" cy="365125"/>
          </a:xfrm>
        </p:spPr>
        <p:txBody>
          <a:bodyPr/>
          <a:lstStyle/>
          <a:p>
            <a:pPr>
              <a:defRPr/>
            </a:pPr>
            <a:endParaRPr lang="en-US"/>
          </a:p>
        </p:txBody>
      </p:sp>
      <p:sp>
        <p:nvSpPr>
          <p:cNvPr id="9" name="Content Placeholder 3"/>
          <p:cNvSpPr>
            <a:spLocks noGrp="1"/>
          </p:cNvSpPr>
          <p:nvPr>
            <p:ph sz="half" idx="12"/>
          </p:nvPr>
        </p:nvSpPr>
        <p:spPr>
          <a:xfrm>
            <a:off x="4820793" y="2258487"/>
            <a:ext cx="3657600" cy="4580510"/>
          </a:xfrm>
          <a:prstGeom prst="rect">
            <a:avLst/>
          </a:prstGeom>
        </p:spPr>
        <p:txBody>
          <a:bodyPr/>
          <a:lstStyle>
            <a:lvl1pPr marL="274320" indent="-274320">
              <a:buFont typeface="Wingdings" panose="05000000000000000000" pitchFamily="2" charset="2"/>
              <a:buChar char="§"/>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3">
            <a:extLst>
              <a:ext uri="{FF2B5EF4-FFF2-40B4-BE49-F238E27FC236}">
                <a16:creationId xmlns:a16="http://schemas.microsoft.com/office/drawing/2014/main" id="{CB7D664E-F973-CBC4-2EAA-677550451FBF}"/>
              </a:ext>
            </a:extLst>
          </p:cNvPr>
          <p:cNvSpPr>
            <a:spLocks noGrp="1"/>
          </p:cNvSpPr>
          <p:nvPr>
            <p:ph sz="half" idx="13"/>
          </p:nvPr>
        </p:nvSpPr>
        <p:spPr>
          <a:xfrm>
            <a:off x="685800" y="2258487"/>
            <a:ext cx="3657600" cy="4580510"/>
          </a:xfrm>
          <a:prstGeom prst="rect">
            <a:avLst/>
          </a:prstGeom>
        </p:spPr>
        <p:txBody>
          <a:bodyPr/>
          <a:lstStyle>
            <a:lvl1pPr marL="274320" indent="-274320">
              <a:buFont typeface="Wingdings" panose="05000000000000000000" pitchFamily="2" charset="2"/>
              <a:buChar char="§"/>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descr="slide number">
            <a:extLst>
              <a:ext uri="{FF2B5EF4-FFF2-40B4-BE49-F238E27FC236}">
                <a16:creationId xmlns:a16="http://schemas.microsoft.com/office/drawing/2014/main" id="{495C4F8B-C6F3-035A-57F2-259EB28C4462}"/>
              </a:ext>
            </a:extLst>
          </p:cNvPr>
          <p:cNvGrpSpPr/>
          <p:nvPr userDrawn="1"/>
        </p:nvGrpSpPr>
        <p:grpSpPr>
          <a:xfrm>
            <a:off x="8522208" y="6258560"/>
            <a:ext cx="393192" cy="393192"/>
            <a:chOff x="8522208" y="6258560"/>
            <a:chExt cx="393192" cy="393192"/>
          </a:xfrm>
        </p:grpSpPr>
        <p:sp>
          <p:nvSpPr>
            <p:cNvPr id="12" name="Oval 11" descr="oval">
              <a:extLst>
                <a:ext uri="{FF2B5EF4-FFF2-40B4-BE49-F238E27FC236}">
                  <a16:creationId xmlns:a16="http://schemas.microsoft.com/office/drawing/2014/main" id="{40E2EF65-25CE-93A9-45D0-795C9DF4F07E}"/>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a:extLst>
                <a:ext uri="{FF2B5EF4-FFF2-40B4-BE49-F238E27FC236}">
                  <a16:creationId xmlns:a16="http://schemas.microsoft.com/office/drawing/2014/main" id="{981C88CD-ED05-F73B-29C8-8F3804F6597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4" name="Rectangle 13" descr="slide number">
            <a:extLst>
              <a:ext uri="{FF2B5EF4-FFF2-40B4-BE49-F238E27FC236}">
                <a16:creationId xmlns:a16="http://schemas.microsoft.com/office/drawing/2014/main" id="{10526A3E-92DB-B5D6-D00F-75DE87454BDF}"/>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993567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38EE90-AAF8-F9AD-7570-2DEFAF76E944}"/>
              </a:ext>
            </a:extLst>
          </p:cNvPr>
          <p:cNvSpPr/>
          <p:nvPr userDrawn="1"/>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685800" y="195648"/>
            <a:ext cx="7772400" cy="914400"/>
          </a:xfrm>
        </p:spPr>
        <p:txBody>
          <a:bodyPr wrap="square">
            <a:noAutofit/>
          </a:bodyPr>
          <a:lstStyle>
            <a:lvl1pPr>
              <a:defRPr sz="4050">
                <a:latin typeface="+mj-lt"/>
              </a:defRPr>
            </a:lvl1pPr>
          </a:lstStyle>
          <a:p>
            <a:r>
              <a:rPr lang="en-US"/>
              <a:t>Click to edit Master title style</a:t>
            </a:r>
          </a:p>
        </p:txBody>
      </p:sp>
      <p:sp>
        <p:nvSpPr>
          <p:cNvPr id="3" name="Text Placeholder 2"/>
          <p:cNvSpPr>
            <a:spLocks noGrp="1"/>
          </p:cNvSpPr>
          <p:nvPr>
            <p:ph type="body" idx="1"/>
          </p:nvPr>
        </p:nvSpPr>
        <p:spPr>
          <a:xfrm>
            <a:off x="685800" y="1295400"/>
            <a:ext cx="3657600" cy="764440"/>
          </a:xfrm>
          <a:prstGeom prst="rect">
            <a:avLst/>
          </a:prstGeom>
        </p:spPr>
        <p:txBody>
          <a:bodyPr anchor="ctr">
            <a:noAutofit/>
          </a:bodyPr>
          <a:lstStyle>
            <a:lvl1pPr marL="0" indent="0" algn="l">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820793" y="1295400"/>
            <a:ext cx="3657600" cy="764440"/>
          </a:xfrm>
          <a:prstGeom prst="rect">
            <a:avLst/>
          </a:prstGeom>
        </p:spPr>
        <p:txBody>
          <a:bodyPr anchor="ctr">
            <a:noAutofit/>
          </a:bodyPr>
          <a:lstStyle>
            <a:lvl1pPr marL="0" indent="0">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a:xfrm>
            <a:off x="5177790" y="6508755"/>
            <a:ext cx="2427732" cy="365125"/>
          </a:xfrm>
        </p:spPr>
        <p:txBody>
          <a:bodyPr/>
          <a:lstStyle/>
          <a:p>
            <a:pPr>
              <a:defRPr/>
            </a:pPr>
            <a:endParaRPr lang="en-US"/>
          </a:p>
        </p:txBody>
      </p:sp>
      <p:sp>
        <p:nvSpPr>
          <p:cNvPr id="8" name="Footer Placeholder 7"/>
          <p:cNvSpPr>
            <a:spLocks noGrp="1"/>
          </p:cNvSpPr>
          <p:nvPr>
            <p:ph type="ftr" sz="quarter" idx="11"/>
          </p:nvPr>
        </p:nvSpPr>
        <p:spPr>
          <a:xfrm>
            <a:off x="720090" y="6508755"/>
            <a:ext cx="4128516" cy="365125"/>
          </a:xfrm>
        </p:spPr>
        <p:txBody>
          <a:bodyPr/>
          <a:lstStyle/>
          <a:p>
            <a:pPr>
              <a:defRPr/>
            </a:pPr>
            <a:endParaRPr lang="en-US"/>
          </a:p>
        </p:txBody>
      </p:sp>
      <p:sp>
        <p:nvSpPr>
          <p:cNvPr id="9" name="Content Placeholder 3"/>
          <p:cNvSpPr>
            <a:spLocks noGrp="1"/>
          </p:cNvSpPr>
          <p:nvPr>
            <p:ph sz="half" idx="12"/>
          </p:nvPr>
        </p:nvSpPr>
        <p:spPr>
          <a:xfrm>
            <a:off x="4828064" y="2277490"/>
            <a:ext cx="3657600" cy="4580510"/>
          </a:xfrm>
          <a:prstGeom prst="rect">
            <a:avLst/>
          </a:prstGeom>
        </p:spPr>
        <p:txBody>
          <a:bodyPr/>
          <a:lstStyle>
            <a:lvl1pPr marL="274320" indent="-274320">
              <a:buFont typeface="Wingdings" panose="05000000000000000000" pitchFamily="2" charset="2"/>
              <a:buChar char="§"/>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6E282A75-A2D4-0431-A105-3F91248062D3}"/>
              </a:ext>
            </a:extLst>
          </p:cNvPr>
          <p:cNvSpPr>
            <a:spLocks noGrp="1"/>
          </p:cNvSpPr>
          <p:nvPr>
            <p:ph sz="half" idx="13"/>
          </p:nvPr>
        </p:nvSpPr>
        <p:spPr>
          <a:xfrm>
            <a:off x="683414" y="2264989"/>
            <a:ext cx="3657600" cy="4580510"/>
          </a:xfrm>
          <a:prstGeom prst="rect">
            <a:avLst/>
          </a:prstGeom>
        </p:spPr>
        <p:txBody>
          <a:bodyPr/>
          <a:lstStyle>
            <a:lvl1pPr marL="274320" indent="-274320">
              <a:buFont typeface="Wingdings" panose="05000000000000000000" pitchFamily="2" charset="2"/>
              <a:buChar char="§"/>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descr="slide number">
            <a:extLst>
              <a:ext uri="{FF2B5EF4-FFF2-40B4-BE49-F238E27FC236}">
                <a16:creationId xmlns:a16="http://schemas.microsoft.com/office/drawing/2014/main" id="{6B12B3B3-CA58-AB29-6B69-E20421E5C21D}"/>
              </a:ext>
            </a:extLst>
          </p:cNvPr>
          <p:cNvGrpSpPr/>
          <p:nvPr userDrawn="1"/>
        </p:nvGrpSpPr>
        <p:grpSpPr>
          <a:xfrm>
            <a:off x="8522208" y="6258560"/>
            <a:ext cx="393192" cy="393192"/>
            <a:chOff x="8522208" y="6258560"/>
            <a:chExt cx="393192" cy="393192"/>
          </a:xfrm>
        </p:grpSpPr>
        <p:sp>
          <p:nvSpPr>
            <p:cNvPr id="12" name="Oval 11" descr="oval">
              <a:extLst>
                <a:ext uri="{FF2B5EF4-FFF2-40B4-BE49-F238E27FC236}">
                  <a16:creationId xmlns:a16="http://schemas.microsoft.com/office/drawing/2014/main" id="{B9D1274B-4865-596E-F170-666905DB9EFF}"/>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a:extLst>
                <a:ext uri="{FF2B5EF4-FFF2-40B4-BE49-F238E27FC236}">
                  <a16:creationId xmlns:a16="http://schemas.microsoft.com/office/drawing/2014/main" id="{3F793166-5280-0C04-6981-3AD99E46916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4" name="Rectangle 13" descr="slide number">
            <a:extLst>
              <a:ext uri="{FF2B5EF4-FFF2-40B4-BE49-F238E27FC236}">
                <a16:creationId xmlns:a16="http://schemas.microsoft.com/office/drawing/2014/main" id="{B7D53ADC-AE11-F757-C30E-2C4F27302493}"/>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1296737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4_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2AD920-D27E-B2A5-D46F-83EBE4DB4BE7}"/>
              </a:ext>
            </a:extLst>
          </p:cNvPr>
          <p:cNvSpPr/>
          <p:nvPr userDrawn="1"/>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685800" y="195648"/>
            <a:ext cx="7772400" cy="914400"/>
          </a:xfrm>
        </p:spPr>
        <p:txBody>
          <a:bodyPr wrap="square">
            <a:noAutofit/>
          </a:bodyPr>
          <a:lstStyle>
            <a:lvl1pPr>
              <a:defRPr sz="4050">
                <a:latin typeface="+mj-lt"/>
              </a:defRPr>
            </a:lvl1pPr>
          </a:lstStyle>
          <a:p>
            <a:r>
              <a:rPr lang="en-US"/>
              <a:t>Click to edit Master title style</a:t>
            </a:r>
          </a:p>
        </p:txBody>
      </p:sp>
      <p:sp>
        <p:nvSpPr>
          <p:cNvPr id="3" name="Text Placeholder 2"/>
          <p:cNvSpPr>
            <a:spLocks noGrp="1"/>
          </p:cNvSpPr>
          <p:nvPr>
            <p:ph type="body" idx="1"/>
          </p:nvPr>
        </p:nvSpPr>
        <p:spPr>
          <a:xfrm>
            <a:off x="685800" y="1295400"/>
            <a:ext cx="3657600" cy="764440"/>
          </a:xfrm>
          <a:prstGeom prst="rect">
            <a:avLst/>
          </a:prstGeom>
        </p:spPr>
        <p:txBody>
          <a:bodyPr anchor="ctr">
            <a:noAutofit/>
          </a:bodyPr>
          <a:lstStyle>
            <a:lvl1pPr marL="0" indent="0" algn="l">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85800" y="2258487"/>
            <a:ext cx="3657600" cy="4580510"/>
          </a:xfrm>
          <a:prstGeom prst="rect">
            <a:avLst/>
          </a:prstGeom>
        </p:spPr>
        <p:txBody>
          <a:bodyPr/>
          <a:lstStyle>
            <a:lvl1pPr marL="274320" indent="-274320">
              <a:buFont typeface="Arial" panose="020B0604020202020204" pitchFamily="34" charset="0"/>
              <a:buChar char="•"/>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20793" y="1295400"/>
            <a:ext cx="3657600" cy="764440"/>
          </a:xfrm>
          <a:prstGeom prst="rect">
            <a:avLst/>
          </a:prstGeom>
        </p:spPr>
        <p:txBody>
          <a:bodyPr anchor="ctr">
            <a:noAutofit/>
          </a:bodyPr>
          <a:lstStyle>
            <a:lvl1pPr marL="0" indent="0">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a:xfrm>
            <a:off x="5177790" y="6519641"/>
            <a:ext cx="2427732" cy="365125"/>
          </a:xfrm>
        </p:spPr>
        <p:txBody>
          <a:bodyPr/>
          <a:lstStyle/>
          <a:p>
            <a:pPr>
              <a:defRPr/>
            </a:pPr>
            <a:endParaRPr lang="en-US"/>
          </a:p>
        </p:txBody>
      </p:sp>
      <p:sp>
        <p:nvSpPr>
          <p:cNvPr id="8" name="Footer Placeholder 7"/>
          <p:cNvSpPr>
            <a:spLocks noGrp="1"/>
          </p:cNvSpPr>
          <p:nvPr>
            <p:ph type="ftr" sz="quarter" idx="11"/>
          </p:nvPr>
        </p:nvSpPr>
        <p:spPr>
          <a:xfrm>
            <a:off x="720090" y="6519641"/>
            <a:ext cx="4128516" cy="365125"/>
          </a:xfrm>
        </p:spPr>
        <p:txBody>
          <a:bodyPr/>
          <a:lstStyle/>
          <a:p>
            <a:pPr>
              <a:defRPr/>
            </a:pPr>
            <a:endParaRPr lang="en-US"/>
          </a:p>
        </p:txBody>
      </p:sp>
      <p:sp>
        <p:nvSpPr>
          <p:cNvPr id="9" name="Content Placeholder 3"/>
          <p:cNvSpPr>
            <a:spLocks noGrp="1"/>
          </p:cNvSpPr>
          <p:nvPr>
            <p:ph sz="half" idx="12"/>
          </p:nvPr>
        </p:nvSpPr>
        <p:spPr>
          <a:xfrm>
            <a:off x="4820793" y="2258487"/>
            <a:ext cx="3657600" cy="4580510"/>
          </a:xfrm>
          <a:prstGeom prst="rect">
            <a:avLst/>
          </a:prstGeom>
        </p:spPr>
        <p:txBody>
          <a:bodyPr/>
          <a:lstStyle>
            <a:lvl1pPr marL="274320" indent="-274320">
              <a:buFont typeface="Wingdings" panose="05000000000000000000" pitchFamily="2" charset="2"/>
              <a:buChar char="§"/>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descr="slide number">
            <a:extLst>
              <a:ext uri="{FF2B5EF4-FFF2-40B4-BE49-F238E27FC236}">
                <a16:creationId xmlns:a16="http://schemas.microsoft.com/office/drawing/2014/main" id="{2978F29B-CE20-CEA4-0C7A-8AE5BC5B2907}"/>
              </a:ext>
            </a:extLst>
          </p:cNvPr>
          <p:cNvGrpSpPr/>
          <p:nvPr userDrawn="1"/>
        </p:nvGrpSpPr>
        <p:grpSpPr>
          <a:xfrm>
            <a:off x="8522208" y="6258560"/>
            <a:ext cx="393192" cy="393192"/>
            <a:chOff x="8522208" y="6258560"/>
            <a:chExt cx="393192" cy="393192"/>
          </a:xfrm>
        </p:grpSpPr>
        <p:sp>
          <p:nvSpPr>
            <p:cNvPr id="12" name="Oval 11" descr="oval">
              <a:extLst>
                <a:ext uri="{FF2B5EF4-FFF2-40B4-BE49-F238E27FC236}">
                  <a16:creationId xmlns:a16="http://schemas.microsoft.com/office/drawing/2014/main" id="{98E6C60D-773B-AE26-F0F0-09F39F4A7D6E}"/>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a:extLst>
                <a:ext uri="{FF2B5EF4-FFF2-40B4-BE49-F238E27FC236}">
                  <a16:creationId xmlns:a16="http://schemas.microsoft.com/office/drawing/2014/main" id="{E4B1562E-F210-A081-18D0-E582E36B8995}"/>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4" name="Rectangle 13" descr="slide number">
            <a:extLst>
              <a:ext uri="{FF2B5EF4-FFF2-40B4-BE49-F238E27FC236}">
                <a16:creationId xmlns:a16="http://schemas.microsoft.com/office/drawing/2014/main" id="{476A3068-2B79-9BDE-4141-BBC8A20EB6DC}"/>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1488711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85800" y="195648"/>
            <a:ext cx="7772400" cy="914400"/>
          </a:xfrm>
        </p:spPr>
        <p:txBody>
          <a:bodyPr wrap="square">
            <a:noAutofit/>
          </a:bodyPr>
          <a:lstStyle>
            <a:lvl1pPr>
              <a:defRPr sz="4050">
                <a:latin typeface="+mj-lt"/>
              </a:defRPr>
            </a:lvl1pPr>
          </a:lstStyle>
          <a:p>
            <a:r>
              <a:rPr lang="en-US"/>
              <a:t>Click to edit Master title style</a:t>
            </a:r>
          </a:p>
        </p:txBody>
      </p:sp>
      <p:sp>
        <p:nvSpPr>
          <p:cNvPr id="3" name="Text Placeholder 2"/>
          <p:cNvSpPr>
            <a:spLocks noGrp="1"/>
          </p:cNvSpPr>
          <p:nvPr>
            <p:ph type="body" idx="1"/>
          </p:nvPr>
        </p:nvSpPr>
        <p:spPr>
          <a:xfrm>
            <a:off x="685800" y="1295400"/>
            <a:ext cx="3657600" cy="764440"/>
          </a:xfrm>
          <a:prstGeom prst="rect">
            <a:avLst/>
          </a:prstGeom>
        </p:spPr>
        <p:txBody>
          <a:bodyPr anchor="ctr">
            <a:noAutofit/>
          </a:bodyPr>
          <a:lstStyle>
            <a:lvl1pPr marL="0" indent="0" algn="l">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85800" y="2258487"/>
            <a:ext cx="3657600" cy="4580510"/>
          </a:xfrm>
          <a:prstGeom prst="rect">
            <a:avLst/>
          </a:prstGeom>
        </p:spPr>
        <p:txBody>
          <a:bodyPr/>
          <a:lstStyle>
            <a:lvl1pPr marL="274320" indent="-274320">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20793" y="1295400"/>
            <a:ext cx="3657600" cy="764440"/>
          </a:xfrm>
          <a:prstGeom prst="rect">
            <a:avLst/>
          </a:prstGeom>
        </p:spPr>
        <p:txBody>
          <a:bodyPr anchor="ctr">
            <a:noAutofit/>
          </a:bodyPr>
          <a:lstStyle>
            <a:lvl1pPr marL="0" indent="0">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a:xfrm>
            <a:off x="5177790" y="6519641"/>
            <a:ext cx="2427732" cy="365125"/>
          </a:xfrm>
        </p:spPr>
        <p:txBody>
          <a:bodyPr/>
          <a:lstStyle/>
          <a:p>
            <a:pPr>
              <a:defRPr/>
            </a:pPr>
            <a:endParaRPr lang="en-US"/>
          </a:p>
        </p:txBody>
      </p:sp>
      <p:sp>
        <p:nvSpPr>
          <p:cNvPr id="8" name="Footer Placeholder 7"/>
          <p:cNvSpPr>
            <a:spLocks noGrp="1"/>
          </p:cNvSpPr>
          <p:nvPr>
            <p:ph type="ftr" sz="quarter" idx="11"/>
          </p:nvPr>
        </p:nvSpPr>
        <p:spPr>
          <a:xfrm>
            <a:off x="720090" y="6519641"/>
            <a:ext cx="4128516" cy="365125"/>
          </a:xfrm>
        </p:spPr>
        <p:txBody>
          <a:bodyPr/>
          <a:lstStyle/>
          <a:p>
            <a:pPr>
              <a:defRPr/>
            </a:pPr>
            <a:endParaRPr lang="en-US"/>
          </a:p>
        </p:txBody>
      </p:sp>
      <p:sp>
        <p:nvSpPr>
          <p:cNvPr id="9" name="Content Placeholder 3"/>
          <p:cNvSpPr>
            <a:spLocks noGrp="1"/>
          </p:cNvSpPr>
          <p:nvPr>
            <p:ph sz="half" idx="12"/>
          </p:nvPr>
        </p:nvSpPr>
        <p:spPr>
          <a:xfrm>
            <a:off x="4820793" y="2258487"/>
            <a:ext cx="3657600" cy="4580510"/>
          </a:xfrm>
          <a:prstGeom prst="rect">
            <a:avLst/>
          </a:prstGeom>
        </p:spPr>
        <p:txBody>
          <a:bodyPr/>
          <a:lstStyle>
            <a:lvl1pPr marL="274320" indent="-274320">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37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descr="slide title"/>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descr="slide subtitle"/>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grpSp>
        <p:nvGrpSpPr>
          <p:cNvPr id="7" name="Group 6" descr="slide number"/>
          <p:cNvGrpSpPr/>
          <p:nvPr userDrawn="1"/>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0" name="Rectangle 9"/>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27A5BC-BAB0-76BB-B01A-4BEE5CD61DB9}"/>
              </a:ext>
            </a:extLst>
          </p:cNvPr>
          <p:cNvSpPr/>
          <p:nvPr userDrawn="1"/>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wrap="square">
            <a:noAutofit/>
          </a:bodyPr>
          <a:lstStyle>
            <a:lvl1pPr>
              <a:defRPr sz="4050"/>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grpSp>
        <p:nvGrpSpPr>
          <p:cNvPr id="7" name="Group 6" descr="slide number">
            <a:extLst>
              <a:ext uri="{FF2B5EF4-FFF2-40B4-BE49-F238E27FC236}">
                <a16:creationId xmlns:a16="http://schemas.microsoft.com/office/drawing/2014/main" id="{41C01AE7-D49D-2F8D-7499-A4201D32F9D6}"/>
              </a:ext>
            </a:extLst>
          </p:cNvPr>
          <p:cNvGrpSpPr/>
          <p:nvPr userDrawn="1"/>
        </p:nvGrpSpPr>
        <p:grpSpPr>
          <a:xfrm>
            <a:off x="8522208" y="6258560"/>
            <a:ext cx="393192" cy="393192"/>
            <a:chOff x="8522208" y="6258560"/>
            <a:chExt cx="393192" cy="393192"/>
          </a:xfrm>
        </p:grpSpPr>
        <p:sp>
          <p:nvSpPr>
            <p:cNvPr id="8" name="Oval 7" descr="oval">
              <a:extLst>
                <a:ext uri="{FF2B5EF4-FFF2-40B4-BE49-F238E27FC236}">
                  <a16:creationId xmlns:a16="http://schemas.microsoft.com/office/drawing/2014/main" id="{7807BA05-6B24-351E-BEA7-9CCE31D5D88A}"/>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EB1E0F9F-001C-063A-AE4C-35687E2518D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a:extLst>
              <a:ext uri="{FF2B5EF4-FFF2-40B4-BE49-F238E27FC236}">
                <a16:creationId xmlns:a16="http://schemas.microsoft.com/office/drawing/2014/main" id="{7213416C-1874-0C2F-F6DB-6BEA9EDF3714}"/>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81316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9DA5A1-AE89-301C-FC7B-04FCAFFACCF9}"/>
              </a:ext>
            </a:extLst>
          </p:cNvPr>
          <p:cNvSpPr/>
          <p:nvPr userDrawn="1"/>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685800" y="195648"/>
            <a:ext cx="7772400" cy="914400"/>
          </a:xfrm>
        </p:spPr>
        <p:txBody>
          <a:bodyPr wrap="square">
            <a:noAutofit/>
          </a:bodyPr>
          <a:lstStyle>
            <a:lvl1pPr>
              <a:defRPr sz="4050">
                <a:latin typeface="+mj-lt"/>
              </a:defRPr>
            </a:lvl1pPr>
          </a:lstStyle>
          <a:p>
            <a:r>
              <a:rPr lang="en-US"/>
              <a:t>Click to edit Master title style</a:t>
            </a:r>
          </a:p>
        </p:txBody>
      </p:sp>
      <p:sp>
        <p:nvSpPr>
          <p:cNvPr id="3" name="Text Placeholder 2"/>
          <p:cNvSpPr>
            <a:spLocks noGrp="1"/>
          </p:cNvSpPr>
          <p:nvPr>
            <p:ph type="body" idx="1"/>
          </p:nvPr>
        </p:nvSpPr>
        <p:spPr>
          <a:xfrm>
            <a:off x="685800" y="1295400"/>
            <a:ext cx="3657600" cy="764440"/>
          </a:xfrm>
          <a:prstGeom prst="rect">
            <a:avLst/>
          </a:prstGeom>
        </p:spPr>
        <p:txBody>
          <a:bodyPr anchor="ctr">
            <a:noAutofit/>
          </a:bodyPr>
          <a:lstStyle>
            <a:lvl1pPr marL="0" indent="0" algn="l">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hasCustomPrompt="1"/>
          </p:nvPr>
        </p:nvSpPr>
        <p:spPr>
          <a:xfrm>
            <a:off x="685800" y="2258487"/>
            <a:ext cx="3657600" cy="4580510"/>
          </a:xfrm>
          <a:prstGeom prst="rect">
            <a:avLst/>
          </a:prstGeom>
        </p:spPr>
        <p:txBody>
          <a:bodyPr/>
          <a:lstStyle>
            <a:lvl1pPr marL="274320" indent="-274320">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20793" y="1295400"/>
            <a:ext cx="3657600" cy="764440"/>
          </a:xfrm>
          <a:prstGeom prst="rect">
            <a:avLst/>
          </a:prstGeom>
        </p:spPr>
        <p:txBody>
          <a:bodyPr anchor="ctr">
            <a:noAutofit/>
          </a:bodyPr>
          <a:lstStyle>
            <a:lvl1pPr marL="0" indent="0">
              <a:buNone/>
              <a:defRPr sz="2100" b="1" cap="small" baseline="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a:xfrm>
            <a:off x="5177790" y="6519641"/>
            <a:ext cx="2427732" cy="365125"/>
          </a:xfrm>
        </p:spPr>
        <p:txBody>
          <a:bodyPr/>
          <a:lstStyle/>
          <a:p>
            <a:pPr>
              <a:defRPr/>
            </a:pPr>
            <a:endParaRPr lang="en-US"/>
          </a:p>
        </p:txBody>
      </p:sp>
      <p:sp>
        <p:nvSpPr>
          <p:cNvPr id="8" name="Footer Placeholder 7"/>
          <p:cNvSpPr>
            <a:spLocks noGrp="1"/>
          </p:cNvSpPr>
          <p:nvPr>
            <p:ph type="ftr" sz="quarter" idx="11"/>
          </p:nvPr>
        </p:nvSpPr>
        <p:spPr>
          <a:xfrm>
            <a:off x="720090" y="6519641"/>
            <a:ext cx="4128516" cy="365125"/>
          </a:xfrm>
        </p:spPr>
        <p:txBody>
          <a:bodyPr/>
          <a:lstStyle/>
          <a:p>
            <a:pPr>
              <a:defRPr/>
            </a:pPr>
            <a:endParaRPr lang="en-US"/>
          </a:p>
        </p:txBody>
      </p:sp>
      <p:sp>
        <p:nvSpPr>
          <p:cNvPr id="11" name="Content Placeholder 3">
            <a:extLst>
              <a:ext uri="{FF2B5EF4-FFF2-40B4-BE49-F238E27FC236}">
                <a16:creationId xmlns:a16="http://schemas.microsoft.com/office/drawing/2014/main" id="{A653EE95-1ED6-26BC-333A-008FF9BD38A0}"/>
              </a:ext>
            </a:extLst>
          </p:cNvPr>
          <p:cNvSpPr>
            <a:spLocks noGrp="1"/>
          </p:cNvSpPr>
          <p:nvPr>
            <p:ph sz="half" idx="12" hasCustomPrompt="1"/>
          </p:nvPr>
        </p:nvSpPr>
        <p:spPr>
          <a:xfrm>
            <a:off x="4818951" y="2258487"/>
            <a:ext cx="3657600" cy="4580510"/>
          </a:xfrm>
          <a:prstGeom prst="rect">
            <a:avLst/>
          </a:prstGeom>
        </p:spPr>
        <p:txBody>
          <a:bodyPr/>
          <a:lstStyle>
            <a:lvl1pPr marL="274320" indent="-274320">
              <a:defRPr sz="1800" b="0"/>
            </a:lvl1pPr>
            <a:lvl2pPr marL="548640" indent="-274320">
              <a:buFont typeface="Courier New" panose="02070309020205020404" pitchFamily="49" charset="0"/>
              <a:buChar char="o"/>
              <a:defRPr sz="1500" b="0"/>
            </a:lvl2pPr>
            <a:lvl3pPr marL="822722" indent="-273844">
              <a:buFont typeface="Rockwell" panose="02060603020205020403" pitchFamily="18" charset="0"/>
              <a:buChar char="–"/>
              <a:defRPr sz="1350" b="0"/>
            </a:lvl3pPr>
            <a:lvl4pPr marL="1097280" indent="-274320">
              <a:buFont typeface="Arial" panose="020B0604020202020204" pitchFamily="34" charset="0"/>
              <a:buChar char="•"/>
              <a:defRPr sz="1350" b="0"/>
            </a:lvl4pPr>
            <a:lvl5pPr marL="1371600" indent="-274320">
              <a:buFont typeface="Rockwell" panose="02060603020205020403" pitchFamily="18" charset="0"/>
              <a:buChar char="◊"/>
              <a:defRPr sz="1350" b="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descr="slide number">
            <a:extLst>
              <a:ext uri="{FF2B5EF4-FFF2-40B4-BE49-F238E27FC236}">
                <a16:creationId xmlns:a16="http://schemas.microsoft.com/office/drawing/2014/main" id="{1626E223-9175-459C-BF8E-CC1AFB356A87}"/>
              </a:ext>
            </a:extLst>
          </p:cNvPr>
          <p:cNvGrpSpPr/>
          <p:nvPr userDrawn="1"/>
        </p:nvGrpSpPr>
        <p:grpSpPr>
          <a:xfrm>
            <a:off x="8522208" y="6258560"/>
            <a:ext cx="393192" cy="393192"/>
            <a:chOff x="8522208" y="6258560"/>
            <a:chExt cx="393192" cy="393192"/>
          </a:xfrm>
        </p:grpSpPr>
        <p:sp>
          <p:nvSpPr>
            <p:cNvPr id="12" name="Oval 11" descr="oval">
              <a:extLst>
                <a:ext uri="{FF2B5EF4-FFF2-40B4-BE49-F238E27FC236}">
                  <a16:creationId xmlns:a16="http://schemas.microsoft.com/office/drawing/2014/main" id="{6AD4DF4D-D78F-70E7-BF08-418EA6AFDB33}"/>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a:extLst>
                <a:ext uri="{FF2B5EF4-FFF2-40B4-BE49-F238E27FC236}">
                  <a16:creationId xmlns:a16="http://schemas.microsoft.com/office/drawing/2014/main" id="{5157E7EE-FD44-4093-6BEA-2A4224CE7E1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4" name="Rectangle 13" descr="slide number">
            <a:extLst>
              <a:ext uri="{FF2B5EF4-FFF2-40B4-BE49-F238E27FC236}">
                <a16:creationId xmlns:a16="http://schemas.microsoft.com/office/drawing/2014/main" id="{16F6ED63-35E1-6411-48F3-935B6C7ACF63}"/>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946772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5649686"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480059" y="627016"/>
            <a:ext cx="4791770" cy="5601790"/>
          </a:xfrm>
        </p:spPr>
        <p:txBody>
          <a:bodyPr>
            <a:noAutofit/>
          </a:bodyPr>
          <a:lstStyle>
            <a:lvl1pPr algn="r">
              <a:lnSpc>
                <a:spcPct val="101000"/>
              </a:lnSpc>
              <a:spcBef>
                <a:spcPts val="525"/>
              </a:spcBef>
              <a:spcAft>
                <a:spcPts val="525"/>
              </a:spcAft>
              <a:defRPr sz="6000" baseline="0"/>
            </a:lvl1pPr>
          </a:lstStyle>
          <a:p>
            <a:r>
              <a:rPr lang="en-US"/>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6022348" y="627017"/>
            <a:ext cx="2399276" cy="5590903"/>
          </a:xfrm>
        </p:spPr>
        <p:txBody>
          <a:bodyPr anchor="ctr">
            <a:normAutofit/>
          </a:bodyPr>
          <a:lstStyle>
            <a:lvl1pPr>
              <a:defRPr lang="en-US" sz="1950" kern="1200" spc="38"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grpSp>
        <p:nvGrpSpPr>
          <p:cNvPr id="3" name="Group 2" descr="slide number">
            <a:extLst>
              <a:ext uri="{FF2B5EF4-FFF2-40B4-BE49-F238E27FC236}">
                <a16:creationId xmlns:a16="http://schemas.microsoft.com/office/drawing/2014/main" id="{D49E7CDA-48B3-FEA6-3570-643A24EFAA63}"/>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F5745EEA-66DE-A913-B499-27011D1B4CB0}"/>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5" name="Oval 4" descr="oval">
              <a:extLst>
                <a:ext uri="{FF2B5EF4-FFF2-40B4-BE49-F238E27FC236}">
                  <a16:creationId xmlns:a16="http://schemas.microsoft.com/office/drawing/2014/main" id="{75FD4A1B-1506-B7AF-FE70-75783DE2E26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6" name="Rectangle 5" descr="slide number">
            <a:extLst>
              <a:ext uri="{FF2B5EF4-FFF2-40B4-BE49-F238E27FC236}">
                <a16:creationId xmlns:a16="http://schemas.microsoft.com/office/drawing/2014/main" id="{7F81A1F5-CD5E-0F1E-571D-A52D5594231A}"/>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3208316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6"/>
            <a:ext cx="3973323"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724660" y="336958"/>
            <a:ext cx="7962140" cy="1700784"/>
          </a:xfrm>
        </p:spPr>
        <p:txBody>
          <a:bodyPr/>
          <a:lstStyle>
            <a:lvl1pPr>
              <a:lnSpc>
                <a:spcPct val="101000"/>
              </a:lnSpc>
              <a:spcBef>
                <a:spcPts val="525"/>
              </a:spcBef>
              <a:spcAft>
                <a:spcPts val="525"/>
              </a:spcAft>
              <a:defRPr baseline="0">
                <a:solidFill>
                  <a:schemeClr val="tx1"/>
                </a:solidFill>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720090" y="2587752"/>
            <a:ext cx="2770632" cy="3258102"/>
          </a:xfrm>
        </p:spPr>
        <p:txBody>
          <a:bodyPr>
            <a:normAutofit/>
          </a:bodyPr>
          <a:lstStyle>
            <a:lvl1pPr>
              <a:defRPr>
                <a:solidFill>
                  <a:schemeClr val="bg1"/>
                </a:solidFill>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3973323" y="2265364"/>
            <a:ext cx="2609643" cy="3951287"/>
          </a:xfrm>
        </p:spPr>
        <p:txBody>
          <a:bodyPr/>
          <a:lstStyle/>
          <a:p>
            <a:endParaRPr lang="en-US"/>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6582966" y="2265364"/>
            <a:ext cx="2561034" cy="3951287"/>
          </a:xfrm>
        </p:spPr>
        <p:txBody>
          <a:bodyPr/>
          <a:lstStyle/>
          <a:p>
            <a:endParaRPr lang="en-US"/>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720091" y="6356351"/>
            <a:ext cx="2514947" cy="365125"/>
          </a:xfrm>
        </p:spPr>
        <p:txBody>
          <a:bodyPr/>
          <a:lstStyle/>
          <a:p>
            <a:endParaRPr lang="en-US"/>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6" name="Group 5" descr="slide number">
            <a:extLst>
              <a:ext uri="{FF2B5EF4-FFF2-40B4-BE49-F238E27FC236}">
                <a16:creationId xmlns:a16="http://schemas.microsoft.com/office/drawing/2014/main" id="{E8B37541-8BDE-0AD6-5A98-D5DD2449589C}"/>
              </a:ext>
            </a:extLst>
          </p:cNvPr>
          <p:cNvGrpSpPr/>
          <p:nvPr userDrawn="1"/>
        </p:nvGrpSpPr>
        <p:grpSpPr>
          <a:xfrm>
            <a:off x="8522208" y="6258560"/>
            <a:ext cx="393192" cy="393192"/>
            <a:chOff x="8522208" y="6258560"/>
            <a:chExt cx="393192" cy="393192"/>
          </a:xfrm>
        </p:grpSpPr>
        <p:sp>
          <p:nvSpPr>
            <p:cNvPr id="8" name="Oval 7" descr="oval">
              <a:extLst>
                <a:ext uri="{FF2B5EF4-FFF2-40B4-BE49-F238E27FC236}">
                  <a16:creationId xmlns:a16="http://schemas.microsoft.com/office/drawing/2014/main" id="{5B12EDEB-36CA-BAA0-2711-48C1D82B3B5C}"/>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B9AA627A-1E0A-41D8-1A15-0013C0FC896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B0FAFF61-2291-B8CA-5A9F-F71EFD73B52A}"/>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4094184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45708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720329" y="317500"/>
            <a:ext cx="3375553" cy="2095501"/>
          </a:xfrm>
        </p:spPr>
        <p:txBody>
          <a:bodyPr>
            <a:noAutofit/>
          </a:bodyPr>
          <a:lstStyle>
            <a:lvl1pPr>
              <a:defRPr sz="4050"/>
            </a:lvl1pPr>
          </a:lstStyle>
          <a:p>
            <a:r>
              <a:rPr lang="en-US" sz="405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720329" y="2587625"/>
            <a:ext cx="3375553" cy="3594100"/>
          </a:xfrm>
        </p:spPr>
        <p:txBody>
          <a:bodyPr anchor="ctr">
            <a:normAutofit/>
          </a:bodyPr>
          <a:lstStyle>
            <a:lvl1pPr>
              <a:defRPr sz="1500">
                <a:solidFill>
                  <a:schemeClr val="bg1"/>
                </a:solidFill>
              </a:defRPr>
            </a:lvl1pPr>
          </a:lstStyle>
          <a:p>
            <a:r>
              <a:rPr lang="en-US" sz="15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720329" y="6356351"/>
            <a:ext cx="3736134" cy="365125"/>
          </a:xfrm>
          <a:prstGeom prst="rect">
            <a:avLst/>
          </a:prstGeom>
        </p:spPr>
        <p:txBody>
          <a:bodyPr vert="horz" lIns="68580" tIns="34290" rIns="68580" bIns="3429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4570856" y="1"/>
            <a:ext cx="2284763" cy="3428363"/>
          </a:xfrm>
        </p:spPr>
        <p:txBody>
          <a:bodyPr/>
          <a:lstStyle/>
          <a:p>
            <a:endParaRPr lang="en-US"/>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6861572" y="0"/>
            <a:ext cx="2286000" cy="3429000"/>
          </a:xfrm>
        </p:spPr>
        <p:txBody>
          <a:bodyPr/>
          <a:lstStyle/>
          <a:p>
            <a:endParaRPr lang="en-US"/>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4576762" y="3429000"/>
            <a:ext cx="4557713" cy="3429000"/>
          </a:xfrm>
        </p:spPr>
        <p:txBody>
          <a:bodyPr/>
          <a:lstStyle/>
          <a:p>
            <a:endParaRPr lang="en-US"/>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endParaRPr lang="en-US"/>
          </a:p>
        </p:txBody>
      </p:sp>
      <p:grpSp>
        <p:nvGrpSpPr>
          <p:cNvPr id="2" name="Group 1" descr="slide number">
            <a:extLst>
              <a:ext uri="{FF2B5EF4-FFF2-40B4-BE49-F238E27FC236}">
                <a16:creationId xmlns:a16="http://schemas.microsoft.com/office/drawing/2014/main" id="{39AB45A3-15F8-0E52-E4AB-9D2E98A7F5E4}"/>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ACB3EC0B-0B31-6C4F-5FFB-9612369DA3F0}"/>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9AE91E5D-7C86-176C-11DD-8375ABD52D6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B3F251D2-C89C-0E81-9826-08E2CAF32F6E}"/>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59399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1"/>
            <a:ext cx="9144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720090" y="768096"/>
            <a:ext cx="7701534" cy="3136392"/>
          </a:xfrm>
        </p:spPr>
        <p:txBody>
          <a:bodyPr anchor="b">
            <a:normAutofit/>
          </a:bodyPr>
          <a:lstStyle>
            <a:lvl1pPr>
              <a:defRPr sz="5400" baseline="0"/>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720090" y="4544568"/>
            <a:ext cx="7701534" cy="1545336"/>
          </a:xfrm>
        </p:spPr>
        <p:txBody>
          <a:bodyPr>
            <a:normAutofit/>
          </a:bodyPr>
          <a:lstStyle>
            <a:lvl1pPr marL="0" indent="0">
              <a:buNone/>
              <a:defRPr sz="27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grpSp>
        <p:nvGrpSpPr>
          <p:cNvPr id="4" name="Group 3" descr="slide number">
            <a:extLst>
              <a:ext uri="{FF2B5EF4-FFF2-40B4-BE49-F238E27FC236}">
                <a16:creationId xmlns:a16="http://schemas.microsoft.com/office/drawing/2014/main" id="{E1744AC6-8B91-13B2-E141-64EF3ECDA6BA}"/>
              </a:ext>
            </a:extLst>
          </p:cNvPr>
          <p:cNvGrpSpPr/>
          <p:nvPr userDrawn="1"/>
        </p:nvGrpSpPr>
        <p:grpSpPr>
          <a:xfrm>
            <a:off x="8522208" y="6258560"/>
            <a:ext cx="393192" cy="393192"/>
            <a:chOff x="8522208" y="6258560"/>
            <a:chExt cx="393192" cy="393192"/>
          </a:xfrm>
        </p:grpSpPr>
        <p:sp>
          <p:nvSpPr>
            <p:cNvPr id="5" name="Oval 4" descr="oval">
              <a:extLst>
                <a:ext uri="{FF2B5EF4-FFF2-40B4-BE49-F238E27FC236}">
                  <a16:creationId xmlns:a16="http://schemas.microsoft.com/office/drawing/2014/main" id="{C7306E82-0026-162B-FC7C-56E1F539E017}"/>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B8B24F26-FF66-17E8-7CB5-C998BBCA55D9}"/>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7" name="Rectangle 6" descr="slide number">
            <a:extLst>
              <a:ext uri="{FF2B5EF4-FFF2-40B4-BE49-F238E27FC236}">
                <a16:creationId xmlns:a16="http://schemas.microsoft.com/office/drawing/2014/main" id="{BD2AC584-4513-D8D0-D14F-55FF0A71A748}"/>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4215027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720090" y="6356351"/>
            <a:ext cx="2427732" cy="365125"/>
          </a:xfrm>
        </p:spPr>
        <p:txBody>
          <a:bodyPr/>
          <a:lstStyle/>
          <a:p>
            <a:endParaRPr lang="en-US"/>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spTree>
    <p:extLst>
      <p:ext uri="{BB962C8B-B14F-4D97-AF65-F5344CB8AC3E}">
        <p14:creationId xmlns:p14="http://schemas.microsoft.com/office/powerpoint/2010/main" val="982506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3493009" y="0"/>
            <a:ext cx="56509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4016828" y="1004206"/>
            <a:ext cx="4572000" cy="3725183"/>
          </a:xfrm>
        </p:spPr>
        <p:txBody>
          <a:bodyPr>
            <a:noAutofit/>
          </a:bodyPr>
          <a:lstStyle>
            <a:lvl1pPr>
              <a:defRPr sz="4500"/>
            </a:lvl1pPr>
          </a:lstStyle>
          <a:p>
            <a:r>
              <a:rPr lang="en-US" sz="405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3493009" cy="6858000"/>
          </a:xfrm>
        </p:spPr>
        <p:txBody>
          <a:bodyPr/>
          <a:lstStyle/>
          <a:p>
            <a:endParaRPr lang="en-US"/>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720329" y="6356351"/>
            <a:ext cx="3736134" cy="365125"/>
          </a:xfrm>
          <a:prstGeom prst="rect">
            <a:avLst/>
          </a:prstGeom>
        </p:spPr>
        <p:txBody>
          <a:bodyPr vert="horz" lIns="68580" tIns="34290" rIns="68580" bIns="3429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4016828" y="4865914"/>
            <a:ext cx="4572000" cy="532038"/>
          </a:xfrm>
        </p:spPr>
        <p:txBody>
          <a:bodyPr anchor="ctr">
            <a:normAutofit/>
          </a:bodyPr>
          <a:lstStyle>
            <a:lvl1pPr>
              <a:defRPr sz="2100">
                <a:solidFill>
                  <a:schemeClr val="bg1"/>
                </a:solidFill>
              </a:defRPr>
            </a:lvl1pPr>
          </a:lstStyle>
          <a:p>
            <a:r>
              <a:rPr lang="en-US" sz="150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endParaRPr lang="en-US"/>
          </a:p>
        </p:txBody>
      </p:sp>
      <p:grpSp>
        <p:nvGrpSpPr>
          <p:cNvPr id="2" name="Group 1" descr="slide number">
            <a:extLst>
              <a:ext uri="{FF2B5EF4-FFF2-40B4-BE49-F238E27FC236}">
                <a16:creationId xmlns:a16="http://schemas.microsoft.com/office/drawing/2014/main" id="{EA320617-3A50-DCCB-34A5-16A7960FBF58}"/>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E67EC7FC-9106-4051-FDE7-DD3214B2E233}"/>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B9A668A4-201B-7567-0D0A-77FDBC2E0FC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a:extLst>
              <a:ext uri="{FF2B5EF4-FFF2-40B4-BE49-F238E27FC236}">
                <a16:creationId xmlns:a16="http://schemas.microsoft.com/office/drawing/2014/main" id="{CC8FCF8E-B710-B274-E9ED-CAAFCF88EAE5}"/>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3325901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800100" y="3048000"/>
            <a:ext cx="1343025" cy="1790700"/>
          </a:xfrm>
        </p:spPr>
        <p:txBody>
          <a:bodyPr/>
          <a:lstStyle/>
          <a:p>
            <a:endParaRPr lang="en-US"/>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2866322" y="3048000"/>
            <a:ext cx="1343025" cy="1790700"/>
          </a:xfrm>
        </p:spPr>
        <p:txBody>
          <a:bodyPr/>
          <a:lstStyle/>
          <a:p>
            <a:endParaRPr lang="en-US"/>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4932016" y="3048000"/>
            <a:ext cx="1343025" cy="1790700"/>
          </a:xfrm>
        </p:spPr>
        <p:txBody>
          <a:bodyPr/>
          <a:lstStyle/>
          <a:p>
            <a:endParaRPr lang="en-US"/>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7000875" y="3048000"/>
            <a:ext cx="1343025" cy="1790700"/>
          </a:xfrm>
        </p:spPr>
        <p:txBody>
          <a:bodyPr/>
          <a:lstStyle/>
          <a:p>
            <a:endParaRPr lang="en-US"/>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800100" y="5124103"/>
            <a:ext cx="1343025" cy="350292"/>
          </a:xfrm>
        </p:spPr>
        <p:txBody>
          <a:bodyPr>
            <a:normAutofit/>
          </a:bodyPr>
          <a:lstStyle>
            <a:lvl1pPr algn="ctr">
              <a:defRPr lang="en-US" sz="13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800100" y="5458421"/>
            <a:ext cx="1343025" cy="350292"/>
          </a:xfrm>
        </p:spPr>
        <p:txBody>
          <a:bodyPr>
            <a:noAutofit/>
          </a:bodyPr>
          <a:lstStyle>
            <a:lvl1pPr algn="ctr">
              <a:defRPr lang="en-US" sz="10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2866322" y="5124103"/>
            <a:ext cx="1343025" cy="350292"/>
          </a:xfrm>
        </p:spPr>
        <p:txBody>
          <a:bodyPr>
            <a:normAutofit/>
          </a:bodyPr>
          <a:lstStyle>
            <a:lvl1pPr algn="ctr">
              <a:defRPr lang="en-US" sz="13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2866322" y="5458421"/>
            <a:ext cx="1343025" cy="350292"/>
          </a:xfrm>
        </p:spPr>
        <p:txBody>
          <a:bodyPr>
            <a:noAutofit/>
          </a:bodyPr>
          <a:lstStyle>
            <a:lvl1pPr algn="ctr">
              <a:defRPr lang="en-US" sz="10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4932016" y="5124103"/>
            <a:ext cx="1343025" cy="350292"/>
          </a:xfrm>
        </p:spPr>
        <p:txBody>
          <a:bodyPr>
            <a:normAutofit/>
          </a:bodyPr>
          <a:lstStyle>
            <a:lvl1pPr algn="ctr">
              <a:defRPr lang="en-US" sz="13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4932016" y="5458421"/>
            <a:ext cx="1343025" cy="350292"/>
          </a:xfrm>
        </p:spPr>
        <p:txBody>
          <a:bodyPr>
            <a:noAutofit/>
          </a:bodyPr>
          <a:lstStyle>
            <a:lvl1pPr algn="ctr">
              <a:defRPr lang="en-US" sz="10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7000875" y="5124103"/>
            <a:ext cx="1343025" cy="350292"/>
          </a:xfrm>
        </p:spPr>
        <p:txBody>
          <a:bodyPr>
            <a:normAutofit/>
          </a:bodyPr>
          <a:lstStyle>
            <a:lvl1pPr algn="ctr">
              <a:defRPr lang="en-US" sz="13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7000875" y="5458421"/>
            <a:ext cx="1343025" cy="350292"/>
          </a:xfrm>
        </p:spPr>
        <p:txBody>
          <a:bodyPr>
            <a:noAutofit/>
          </a:bodyPr>
          <a:lstStyle>
            <a:lvl1pPr algn="ctr">
              <a:defRPr lang="en-US" sz="105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720090" y="6356351"/>
            <a:ext cx="2563437" cy="365125"/>
          </a:xfrm>
        </p:spPr>
        <p:txBody>
          <a:bodyPr/>
          <a:lstStyle/>
          <a:p>
            <a:endParaRPr lang="en-US"/>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3" name="Group 2" descr="slide number">
            <a:extLst>
              <a:ext uri="{FF2B5EF4-FFF2-40B4-BE49-F238E27FC236}">
                <a16:creationId xmlns:a16="http://schemas.microsoft.com/office/drawing/2014/main" id="{C0C9E542-74D3-5B98-3DDB-D6FE7756F7CE}"/>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3A409E93-3D8A-4CBC-1898-D37316CDCB33}"/>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5" name="Oval 4" descr="oval">
              <a:extLst>
                <a:ext uri="{FF2B5EF4-FFF2-40B4-BE49-F238E27FC236}">
                  <a16:creationId xmlns:a16="http://schemas.microsoft.com/office/drawing/2014/main" id="{54BF3F0B-F327-702F-C6EA-4287ACA14A8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83323D4B-6A70-14AA-A532-12BF13C69826}"/>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1134462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720091" y="2587752"/>
            <a:ext cx="3614166" cy="892048"/>
          </a:xfrm>
        </p:spPr>
        <p:txBody>
          <a:bodyPr anchor="ctr"/>
          <a:lstStyle>
            <a:lvl1pPr marL="0" indent="0">
              <a:buNone/>
              <a:defRPr sz="1950" b="0"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720090" y="3594538"/>
            <a:ext cx="3614166" cy="2586806"/>
          </a:xfrm>
        </p:spPr>
        <p:txBody>
          <a:bodyPr>
            <a:normAutofit/>
          </a:bodyPr>
          <a:lstStyle>
            <a:lvl1pPr marL="257175" indent="-257175">
              <a:buFont typeface="Arial" panose="020B0604020202020204" pitchFamily="34" charset="0"/>
              <a:buChar char="•"/>
              <a:defRPr sz="1500"/>
            </a:lvl1pPr>
            <a:lvl2pPr>
              <a:defRPr sz="1350"/>
            </a:lvl2pPr>
            <a:lvl3pPr marL="420053" indent="-214313">
              <a:buFont typeface="Arial" panose="020B0604020202020204" pitchFamily="34" charset="0"/>
              <a:buChar char="•"/>
              <a:defRPr sz="1050"/>
            </a:lvl3pPr>
            <a:lvl4pPr>
              <a:defRPr sz="1050"/>
            </a:lvl4pPr>
            <a:lvl5pPr marL="660083" indent="-214313">
              <a:buFont typeface="Arial" panose="020B0604020202020204" pitchFamily="34" charset="0"/>
              <a:buChar cha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807458" y="2587752"/>
            <a:ext cx="3614166" cy="892048"/>
          </a:xfrm>
        </p:spPr>
        <p:txBody>
          <a:bodyPr anchor="ctr"/>
          <a:lstStyle>
            <a:lvl1pPr marL="0" indent="0">
              <a:buNone/>
              <a:defRPr sz="1950" b="0"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807458" y="3594538"/>
            <a:ext cx="3614166" cy="2586806"/>
          </a:xfrm>
        </p:spPr>
        <p:txBody>
          <a:bodyPr>
            <a:normAutofit/>
          </a:bodyPr>
          <a:lstStyle>
            <a:lvl1pPr marL="257175" indent="-257175">
              <a:buFont typeface="Arial" panose="020B0604020202020204" pitchFamily="34" charset="0"/>
              <a:buChar char="•"/>
              <a:defRPr sz="1500"/>
            </a:lvl1pPr>
            <a:lvl2pPr>
              <a:defRPr sz="1350"/>
            </a:lvl2pPr>
            <a:lvl3pPr marL="420053" indent="-214313">
              <a:buFont typeface="Arial" panose="020B0604020202020204" pitchFamily="34" charset="0"/>
              <a:buChar char="•"/>
              <a:defRPr sz="1050"/>
            </a:lvl3pPr>
            <a:lvl4pPr>
              <a:defRPr sz="1050"/>
            </a:lvl4pPr>
            <a:lvl5pPr marL="660083" indent="-214313">
              <a:buFont typeface="Arial" panose="020B0604020202020204" pitchFamily="34" charset="0"/>
              <a:buChar cha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720091" y="6356351"/>
            <a:ext cx="2695055" cy="365125"/>
          </a:xfrm>
        </p:spPr>
        <p:txBody>
          <a:bodyPr/>
          <a:lstStyle/>
          <a:p>
            <a:endParaRPr lang="en-US"/>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2" name="Group 1" descr="slide number">
            <a:extLst>
              <a:ext uri="{FF2B5EF4-FFF2-40B4-BE49-F238E27FC236}">
                <a16:creationId xmlns:a16="http://schemas.microsoft.com/office/drawing/2014/main" id="{D50F2C27-9AF3-ABC9-F16F-4FBBF6415AF9}"/>
              </a:ext>
            </a:extLst>
          </p:cNvPr>
          <p:cNvGrpSpPr/>
          <p:nvPr userDrawn="1"/>
        </p:nvGrpSpPr>
        <p:grpSpPr>
          <a:xfrm>
            <a:off x="8522208" y="6258560"/>
            <a:ext cx="393192" cy="393192"/>
            <a:chOff x="8522208" y="6258560"/>
            <a:chExt cx="393192" cy="393192"/>
          </a:xfrm>
        </p:grpSpPr>
        <p:sp>
          <p:nvSpPr>
            <p:cNvPr id="7" name="Oval 6" descr="oval">
              <a:extLst>
                <a:ext uri="{FF2B5EF4-FFF2-40B4-BE49-F238E27FC236}">
                  <a16:creationId xmlns:a16="http://schemas.microsoft.com/office/drawing/2014/main" id="{20021E76-EFF4-CEBA-D428-132FD61BA05F}"/>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a:extLst>
                <a:ext uri="{FF2B5EF4-FFF2-40B4-BE49-F238E27FC236}">
                  <a16:creationId xmlns:a16="http://schemas.microsoft.com/office/drawing/2014/main" id="{476937B2-B36F-3D0D-20CF-96115848072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1137FC16-C040-C755-1725-9ED5586567EC}"/>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373873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descr="slide title"/>
          <p:cNvSpPr>
            <a:spLocks noGrp="1"/>
          </p:cNvSpPr>
          <p:nvPr>
            <p:ph type="title"/>
          </p:nvPr>
        </p:nvSpPr>
        <p:spPr>
          <a:xfrm>
            <a:off x="457200" y="152400"/>
            <a:ext cx="8229600" cy="1143000"/>
          </a:xfrm>
          <a:prstGeom prst="rect">
            <a:avLst/>
          </a:prstGeom>
        </p:spPr>
        <p:txBody>
          <a:bodyPr/>
          <a:lstStyle/>
          <a:p>
            <a:r>
              <a:rPr lang="en-US"/>
              <a:t>Click to edit Master title style</a:t>
            </a:r>
          </a:p>
        </p:txBody>
      </p:sp>
      <p:sp>
        <p:nvSpPr>
          <p:cNvPr id="4" name="Content Placeholder 3" descr="slide content"/>
          <p:cNvSpPr>
            <a:spLocks noGrp="1"/>
          </p:cNvSpPr>
          <p:nvPr>
            <p:ph sz="half" idx="2"/>
          </p:nvPr>
        </p:nvSpPr>
        <p:spPr>
          <a:xfrm>
            <a:off x="4648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descr="slide content"/>
          <p:cNvSpPr>
            <a:spLocks noGrp="1"/>
          </p:cNvSpPr>
          <p:nvPr>
            <p:ph sz="half" idx="1"/>
          </p:nvPr>
        </p:nvSpPr>
        <p:spPr>
          <a:xfrm>
            <a:off x="457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descr="slide number"/>
          <p:cNvGrpSpPr/>
          <p:nvPr userDrawn="1"/>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4" name="Oval 13"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5" name="Rectangle 14" descr="slide number"/>
          <p:cNvSpPr/>
          <p:nvPr userDrawn="1"/>
        </p:nvSpPr>
        <p:spPr>
          <a:xfrm>
            <a:off x="8540710" y="6324351"/>
            <a:ext cx="356188" cy="261610"/>
          </a:xfrm>
          <a:prstGeom prst="rect">
            <a:avLst/>
          </a:prstGeom>
        </p:spPr>
        <p:txBody>
          <a:bodyPr wrap="none">
            <a:spAutoFit/>
          </a:bodyPr>
          <a:lstStyle/>
          <a:p>
            <a:pPr algn="ctr"/>
            <a:fld id="{4084AE67-CC1C-4946-BF7D-FC2C733EA3E3}" type="slidenum">
              <a:rPr lang="en-US" sz="1100" smtClean="0">
                <a:solidFill>
                  <a:schemeClr val="bg1"/>
                </a:solidFill>
              </a:rPr>
              <a:t>‹#›</a:t>
            </a:fld>
            <a:endParaRPr lang="en-US" sz="1100">
              <a:solidFill>
                <a:schemeClr val="bg1"/>
              </a:solidFill>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720091" y="2587752"/>
            <a:ext cx="2427732" cy="892048"/>
          </a:xfrm>
        </p:spPr>
        <p:txBody>
          <a:bodyPr anchor="ctr"/>
          <a:lstStyle>
            <a:lvl1pPr marL="0" indent="0">
              <a:buNone/>
              <a:defRPr sz="1950" b="0"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720090" y="3594538"/>
            <a:ext cx="2427732" cy="2586806"/>
          </a:xfrm>
        </p:spPr>
        <p:txBody>
          <a:bodyPr>
            <a:normAutofit/>
          </a:bodyPr>
          <a:lstStyle>
            <a:lvl1pPr marL="257175" indent="-257175">
              <a:buFont typeface="Arial" panose="020B0604020202020204" pitchFamily="34" charset="0"/>
              <a:buChar char="•"/>
              <a:defRPr sz="1275"/>
            </a:lvl1pPr>
            <a:lvl2pPr>
              <a:defRPr sz="1350"/>
            </a:lvl2pPr>
            <a:lvl3pPr marL="420053" indent="-214313">
              <a:buFont typeface="Arial" panose="020B0604020202020204" pitchFamily="34" charset="0"/>
              <a:buChar char="•"/>
              <a:defRPr sz="1050"/>
            </a:lvl3pPr>
            <a:lvl4pPr>
              <a:defRPr sz="1050"/>
            </a:lvl4pPr>
            <a:lvl5pPr marL="660083" indent="-214313">
              <a:buFont typeface="Arial" panose="020B0604020202020204" pitchFamily="34" charset="0"/>
              <a:buChar char="•"/>
              <a:defRPr sz="105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3358134" y="2587752"/>
            <a:ext cx="2427732" cy="892048"/>
          </a:xfrm>
        </p:spPr>
        <p:txBody>
          <a:bodyPr anchor="ctr"/>
          <a:lstStyle>
            <a:lvl1pPr marL="0" indent="0">
              <a:buNone/>
              <a:defRPr sz="1950" b="0"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3358134" y="3594538"/>
            <a:ext cx="2427732" cy="2586806"/>
          </a:xfrm>
        </p:spPr>
        <p:txBody>
          <a:bodyPr>
            <a:normAutofit/>
          </a:bodyPr>
          <a:lstStyle>
            <a:lvl1pPr marL="257175" indent="-257175">
              <a:buFont typeface="Arial" panose="020B0604020202020204" pitchFamily="34" charset="0"/>
              <a:buChar char="•"/>
              <a:defRPr sz="1275"/>
            </a:lvl1pPr>
            <a:lvl2pPr>
              <a:defRPr sz="1350"/>
            </a:lvl2pPr>
            <a:lvl3pPr marL="420053" indent="-214313">
              <a:buFont typeface="Arial" panose="020B0604020202020204" pitchFamily="34" charset="0"/>
              <a:buChar char="•"/>
              <a:defRPr sz="1050"/>
            </a:lvl3pPr>
            <a:lvl4pPr>
              <a:defRPr sz="1050"/>
            </a:lvl4pPr>
            <a:lvl5pPr marL="660083" indent="-214313">
              <a:buFont typeface="Arial" panose="020B0604020202020204" pitchFamily="34" charset="0"/>
              <a:buChar char="•"/>
              <a:defRPr sz="105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5996177" y="2587752"/>
            <a:ext cx="2427732" cy="892048"/>
          </a:xfrm>
        </p:spPr>
        <p:txBody>
          <a:bodyPr anchor="ctr"/>
          <a:lstStyle>
            <a:lvl1pPr marL="0" indent="0">
              <a:buNone/>
              <a:defRPr sz="1950" b="0"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5996177" y="3594538"/>
            <a:ext cx="2427732" cy="2586806"/>
          </a:xfrm>
        </p:spPr>
        <p:txBody>
          <a:bodyPr>
            <a:normAutofit/>
          </a:bodyPr>
          <a:lstStyle>
            <a:lvl1pPr marL="257175" indent="-257175">
              <a:buFont typeface="Arial" panose="020B0604020202020204" pitchFamily="34" charset="0"/>
              <a:buChar char="•"/>
              <a:defRPr sz="1275"/>
            </a:lvl1pPr>
            <a:lvl2pPr>
              <a:defRPr sz="1350"/>
            </a:lvl2pPr>
            <a:lvl3pPr marL="420053" indent="-214313">
              <a:buFont typeface="Arial" panose="020B0604020202020204" pitchFamily="34" charset="0"/>
              <a:buChar char="•"/>
              <a:defRPr sz="1050"/>
            </a:lvl3pPr>
            <a:lvl4pPr>
              <a:defRPr sz="1050"/>
            </a:lvl4pPr>
            <a:lvl5pPr marL="660083" indent="-214313">
              <a:buFont typeface="Arial" panose="020B0604020202020204" pitchFamily="34" charset="0"/>
              <a:buChar char="•"/>
              <a:defRPr sz="105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720090" y="6356351"/>
            <a:ext cx="2563437" cy="365125"/>
          </a:xfrm>
        </p:spPr>
        <p:txBody>
          <a:bodyPr/>
          <a:lstStyle/>
          <a:p>
            <a:endParaRPr lang="en-US"/>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2" name="Group 1" descr="slide number">
            <a:extLst>
              <a:ext uri="{FF2B5EF4-FFF2-40B4-BE49-F238E27FC236}">
                <a16:creationId xmlns:a16="http://schemas.microsoft.com/office/drawing/2014/main" id="{72E0C7A2-BA3C-CFB1-BF27-1A7C17BD180B}"/>
              </a:ext>
            </a:extLst>
          </p:cNvPr>
          <p:cNvGrpSpPr/>
          <p:nvPr userDrawn="1"/>
        </p:nvGrpSpPr>
        <p:grpSpPr>
          <a:xfrm>
            <a:off x="8522208" y="6258560"/>
            <a:ext cx="393192" cy="393192"/>
            <a:chOff x="8522208" y="6258560"/>
            <a:chExt cx="393192" cy="393192"/>
          </a:xfrm>
        </p:grpSpPr>
        <p:sp>
          <p:nvSpPr>
            <p:cNvPr id="7" name="Oval 6" descr="oval">
              <a:extLst>
                <a:ext uri="{FF2B5EF4-FFF2-40B4-BE49-F238E27FC236}">
                  <a16:creationId xmlns:a16="http://schemas.microsoft.com/office/drawing/2014/main" id="{7FAE22C7-8727-727B-603D-B038A9478C98}"/>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8" name="Oval 7" descr="oval">
              <a:extLst>
                <a:ext uri="{FF2B5EF4-FFF2-40B4-BE49-F238E27FC236}">
                  <a16:creationId xmlns:a16="http://schemas.microsoft.com/office/drawing/2014/main" id="{354EA11A-AD7E-EE75-3D61-D5999F0F924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F5E06A22-AD45-0E76-AE74-801F12832A82}"/>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928255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457085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578872" y="635000"/>
            <a:ext cx="3878828" cy="2039374"/>
          </a:xfrm>
        </p:spPr>
        <p:txBody>
          <a:bodyPr anchor="b">
            <a:noAutofit/>
          </a:bodyPr>
          <a:lstStyle>
            <a:lvl1pPr>
              <a:lnSpc>
                <a:spcPct val="101000"/>
              </a:lnSpc>
              <a:spcBef>
                <a:spcPts val="525"/>
              </a:spcBef>
              <a:spcAft>
                <a:spcPts val="525"/>
              </a:spcAft>
              <a:defRPr sz="4950" baseline="0"/>
            </a:lvl1pPr>
          </a:lstStyle>
          <a:p>
            <a:r>
              <a:rPr lang="en-US"/>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571499" y="2911476"/>
            <a:ext cx="3375422" cy="3311525"/>
          </a:xfrm>
        </p:spPr>
        <p:txBody>
          <a:bodyPr>
            <a:normAutofit/>
          </a:bodyPr>
          <a:lstStyle>
            <a:lvl1pPr>
              <a:defRPr lang="en-US" sz="1650" kern="1200" spc="38"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5056585" y="639763"/>
            <a:ext cx="1649015" cy="2546350"/>
          </a:xfrm>
        </p:spPr>
        <p:txBody>
          <a:bodyPr/>
          <a:lstStyle/>
          <a:p>
            <a:endParaRPr lang="en-US"/>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7003256" y="638175"/>
            <a:ext cx="1649016" cy="2546350"/>
          </a:xfrm>
        </p:spPr>
        <p:txBody>
          <a:bodyPr/>
          <a:lstStyle/>
          <a:p>
            <a:endParaRPr lang="en-US"/>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5056585" y="3668714"/>
            <a:ext cx="1649015" cy="2554287"/>
          </a:xfrm>
        </p:spPr>
        <p:txBody>
          <a:bodyPr/>
          <a:lstStyle/>
          <a:p>
            <a:endParaRPr lang="en-US"/>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7003256" y="3668713"/>
            <a:ext cx="1649016" cy="2546350"/>
          </a:xfrm>
        </p:spPr>
        <p:txBody>
          <a:bodyPr/>
          <a:lstStyle/>
          <a:p>
            <a:endParaRPr lang="en-US"/>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endParaRPr lang="en-US"/>
          </a:p>
        </p:txBody>
      </p:sp>
      <p:grpSp>
        <p:nvGrpSpPr>
          <p:cNvPr id="3" name="Group 2" descr="slide number">
            <a:extLst>
              <a:ext uri="{FF2B5EF4-FFF2-40B4-BE49-F238E27FC236}">
                <a16:creationId xmlns:a16="http://schemas.microsoft.com/office/drawing/2014/main" id="{7B7A5D39-4D86-5553-8619-F93E25D853D0}"/>
              </a:ext>
            </a:extLst>
          </p:cNvPr>
          <p:cNvGrpSpPr/>
          <p:nvPr userDrawn="1"/>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5A2CD251-8101-43C9-B73D-143D2A821774}"/>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093B6F3A-64F0-24F9-8244-DF6C7270198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a:extLst>
              <a:ext uri="{FF2B5EF4-FFF2-40B4-BE49-F238E27FC236}">
                <a16:creationId xmlns:a16="http://schemas.microsoft.com/office/drawing/2014/main" id="{B49DB9B6-656C-8F7B-15E1-C0221AF10AB2}"/>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936447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2992582" y="1225107"/>
            <a:ext cx="6151418"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3416395" y="3036762"/>
            <a:ext cx="5352048" cy="1700784"/>
          </a:xfrm>
        </p:spPr>
        <p:txBody>
          <a:bodyPr/>
          <a:lstStyle>
            <a:lvl1pPr>
              <a:lnSpc>
                <a:spcPct val="101000"/>
              </a:lnSpc>
              <a:spcBef>
                <a:spcPts val="525"/>
              </a:spcBef>
              <a:spcAft>
                <a:spcPts val="525"/>
              </a:spcAft>
              <a:defRPr baseline="0"/>
            </a:lvl1pPr>
          </a:lstStyle>
          <a:p>
            <a:r>
              <a:rPr lang="en-US"/>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9603" y="1225485"/>
            <a:ext cx="3044951" cy="3951807"/>
          </a:xfrm>
        </p:spPr>
        <p:txBody>
          <a:bodyPr/>
          <a:lstStyle/>
          <a:p>
            <a:endParaRPr lang="en-US"/>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3410834" y="5355584"/>
            <a:ext cx="1702622" cy="577153"/>
          </a:xfrm>
        </p:spPr>
        <p:txBody>
          <a:bodyPr>
            <a:normAutofit/>
          </a:bodyPr>
          <a:lstStyle>
            <a:lvl1pPr>
              <a:defRPr sz="1200">
                <a:solidFill>
                  <a:schemeClr val="tx1"/>
                </a:solidFill>
              </a:defRPr>
            </a:lvl1pPr>
          </a:lstStyle>
          <a:p>
            <a:r>
              <a:rPr lang="en-US">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5238328" y="5355584"/>
            <a:ext cx="1702622" cy="577153"/>
          </a:xfrm>
        </p:spPr>
        <p:txBody>
          <a:bodyPr>
            <a:normAutofit/>
          </a:bodyPr>
          <a:lstStyle>
            <a:lvl1pPr>
              <a:defRPr sz="1200">
                <a:solidFill>
                  <a:schemeClr val="tx1"/>
                </a:solidFill>
              </a:defRPr>
            </a:lvl1pPr>
          </a:lstStyle>
          <a:p>
            <a:r>
              <a:rPr lang="en-US">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7065821" y="5355584"/>
            <a:ext cx="1702622" cy="577153"/>
          </a:xfrm>
        </p:spPr>
        <p:txBody>
          <a:bodyPr>
            <a:normAutofit/>
          </a:bodyPr>
          <a:lstStyle>
            <a:lvl1pPr>
              <a:defRPr sz="1200">
                <a:solidFill>
                  <a:schemeClr val="tx1"/>
                </a:solidFill>
              </a:defRPr>
            </a:lvl1pPr>
          </a:lstStyle>
          <a:p>
            <a:r>
              <a:rPr lang="en-US">
                <a:cs typeface="Calibri"/>
              </a:rPr>
              <a:t>Click to edit</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720091" y="6356351"/>
            <a:ext cx="2553788" cy="365125"/>
          </a:xfrm>
        </p:spPr>
        <p:txBody>
          <a:bodyPr/>
          <a:lstStyle/>
          <a:p>
            <a:endParaRPr lang="en-US"/>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3358134" y="6356351"/>
            <a:ext cx="2427732" cy="365125"/>
          </a:xfrm>
        </p:spPr>
        <p:txBody>
          <a:bodyPr/>
          <a:lstStyle>
            <a:lvl1pPr algn="ctr">
              <a:defRPr/>
            </a:lvl1pPr>
          </a:lstStyle>
          <a:p>
            <a:endParaRPr lang="en-US"/>
          </a:p>
        </p:txBody>
      </p:sp>
      <p:grpSp>
        <p:nvGrpSpPr>
          <p:cNvPr id="6" name="Group 5" descr="slide number">
            <a:extLst>
              <a:ext uri="{FF2B5EF4-FFF2-40B4-BE49-F238E27FC236}">
                <a16:creationId xmlns:a16="http://schemas.microsoft.com/office/drawing/2014/main" id="{FB0C61E3-9464-1F54-72D3-F1CA4CC62F84}"/>
              </a:ext>
            </a:extLst>
          </p:cNvPr>
          <p:cNvGrpSpPr/>
          <p:nvPr userDrawn="1"/>
        </p:nvGrpSpPr>
        <p:grpSpPr>
          <a:xfrm>
            <a:off x="8522208" y="6258560"/>
            <a:ext cx="393192" cy="393192"/>
            <a:chOff x="8522208" y="6258560"/>
            <a:chExt cx="393192" cy="393192"/>
          </a:xfrm>
        </p:grpSpPr>
        <p:sp>
          <p:nvSpPr>
            <p:cNvPr id="8" name="Oval 7" descr="oval">
              <a:extLst>
                <a:ext uri="{FF2B5EF4-FFF2-40B4-BE49-F238E27FC236}">
                  <a16:creationId xmlns:a16="http://schemas.microsoft.com/office/drawing/2014/main" id="{9E981DD0-10B9-4594-8633-BE710B22A748}"/>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6C0FBCD3-4312-FB1E-3828-AD94F0D8649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5EB038C5-C84D-0BA5-9E32-0A5629422DE4}"/>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1734755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bg>
      <p:bgRef idx="1001">
        <a:schemeClr val="bg1"/>
      </p:bgRef>
    </p:bg>
    <p:spTree>
      <p:nvGrpSpPr>
        <p:cNvPr id="1" name=""/>
        <p:cNvGrpSpPr/>
        <p:nvPr/>
      </p:nvGrpSpPr>
      <p:grpSpPr>
        <a:xfrm>
          <a:off x="0" y="0"/>
          <a:ext cx="0" cy="0"/>
          <a:chOff x="0" y="0"/>
          <a:chExt cx="0" cy="0"/>
        </a:xfrm>
      </p:grpSpPr>
      <p:sp>
        <p:nvSpPr>
          <p:cNvPr id="9219" name="Rectangle 3" descr="slide title"/>
          <p:cNvSpPr>
            <a:spLocks noGrp="1" noChangeArrowheads="1"/>
          </p:cNvSpPr>
          <p:nvPr>
            <p:ph type="ctrTitle"/>
          </p:nvPr>
        </p:nvSpPr>
        <p:spPr>
          <a:xfrm>
            <a:off x="685800" y="2130427"/>
            <a:ext cx="7772400" cy="1470025"/>
          </a:xfrm>
          <a:effectLst/>
        </p:spPr>
        <p:txBody>
          <a:bodyPr/>
          <a:lstStyle>
            <a:lvl1pPr>
              <a:defRPr sz="4050">
                <a:solidFill>
                  <a:schemeClr val="tx1"/>
                </a:solidFill>
              </a:defRPr>
            </a:lvl1pPr>
          </a:lstStyle>
          <a:p>
            <a:r>
              <a:rPr lang="en-US"/>
              <a:t>Click to edit Master title style</a:t>
            </a:r>
          </a:p>
        </p:txBody>
      </p:sp>
      <p:sp>
        <p:nvSpPr>
          <p:cNvPr id="9220" name="Rectangle 4" descr="slide subtitle"/>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grpSp>
        <p:nvGrpSpPr>
          <p:cNvPr id="2" name="Group 1" descr="slide number">
            <a:extLst>
              <a:ext uri="{FF2B5EF4-FFF2-40B4-BE49-F238E27FC236}">
                <a16:creationId xmlns:a16="http://schemas.microsoft.com/office/drawing/2014/main" id="{A3D629C4-B9C0-337A-D527-7187AB564B3B}"/>
              </a:ext>
            </a:extLst>
          </p:cNvPr>
          <p:cNvGrpSpPr/>
          <p:nvPr userDrawn="1"/>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C117548B-2D5B-CA0F-E601-DA9FF379E424}"/>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4" name="Oval 3" descr="oval">
              <a:extLst>
                <a:ext uri="{FF2B5EF4-FFF2-40B4-BE49-F238E27FC236}">
                  <a16:creationId xmlns:a16="http://schemas.microsoft.com/office/drawing/2014/main" id="{E6ADAB98-079E-C55C-D3EC-1F767B5C8C3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5" name="Rectangle 4" descr="slide number">
            <a:extLst>
              <a:ext uri="{FF2B5EF4-FFF2-40B4-BE49-F238E27FC236}">
                <a16:creationId xmlns:a16="http://schemas.microsoft.com/office/drawing/2014/main" id="{3F4B9CE4-9B78-444C-173E-36C9DBD22126}"/>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89279513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pic>
        <p:nvPicPr>
          <p:cNvPr id="8" name="Picture 7" descr="black map backgroun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9" name="Picture 8" descr="black map backgroun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grpSp>
        <p:nvGrpSpPr>
          <p:cNvPr id="2" name="Group 1" descr="slide number">
            <a:extLst>
              <a:ext uri="{FF2B5EF4-FFF2-40B4-BE49-F238E27FC236}">
                <a16:creationId xmlns:a16="http://schemas.microsoft.com/office/drawing/2014/main" id="{99F947C0-7F52-ABD6-A4AE-753C4CC10CD9}"/>
              </a:ext>
            </a:extLst>
          </p:cNvPr>
          <p:cNvGrpSpPr/>
          <p:nvPr userDrawn="1"/>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CE14551D-40A1-615D-1253-98F3854F49F7}"/>
                </a:ext>
              </a:extLst>
            </p:cNvPr>
            <p:cNvSpPr/>
            <p:nvPr/>
          </p:nvSpPr>
          <p:spPr>
            <a:xfrm>
              <a:off x="8522208" y="6258560"/>
              <a:ext cx="393192" cy="393192"/>
            </a:xfrm>
            <a:prstGeom prst="ellipse">
              <a:avLst/>
            </a:prstGeom>
            <a:blipFill dpi="0"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4" name="Oval 3" descr="oval">
              <a:extLst>
                <a:ext uri="{FF2B5EF4-FFF2-40B4-BE49-F238E27FC236}">
                  <a16:creationId xmlns:a16="http://schemas.microsoft.com/office/drawing/2014/main" id="{92242913-ACE0-E5E8-9A5F-F3C7860F0FB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5" name="Rectangle 4" descr="slide number">
            <a:extLst>
              <a:ext uri="{FF2B5EF4-FFF2-40B4-BE49-F238E27FC236}">
                <a16:creationId xmlns:a16="http://schemas.microsoft.com/office/drawing/2014/main" id="{F1914CA3-62AB-1F6F-39F4-A1CDC62E284C}"/>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880623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descr="slide title"/>
          <p:cNvSpPr>
            <a:spLocks noGrp="1"/>
          </p:cNvSpPr>
          <p:nvPr>
            <p:ph type="title"/>
          </p:nvPr>
        </p:nvSpPr>
        <p:spPr>
          <a:xfrm>
            <a:off x="457200" y="152400"/>
            <a:ext cx="8229600" cy="1143000"/>
          </a:xfrm>
        </p:spPr>
        <p:txBody>
          <a:bodyPr/>
          <a:lstStyle/>
          <a:p>
            <a:r>
              <a:rPr lang="en-US"/>
              <a:t>Click to edit Master title style</a:t>
            </a:r>
          </a:p>
        </p:txBody>
      </p:sp>
      <p:sp>
        <p:nvSpPr>
          <p:cNvPr id="4" name="Content Placeholder 3" descr="slide content"/>
          <p:cNvSpPr>
            <a:spLocks noGrp="1"/>
          </p:cNvSpPr>
          <p:nvPr>
            <p:ph sz="half" idx="2"/>
          </p:nvPr>
        </p:nvSpPr>
        <p:spPr>
          <a:xfrm>
            <a:off x="4648200" y="1646239"/>
            <a:ext cx="4038600" cy="47545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descr="slide content"/>
          <p:cNvSpPr>
            <a:spLocks noGrp="1"/>
          </p:cNvSpPr>
          <p:nvPr>
            <p:ph sz="half" idx="1"/>
          </p:nvPr>
        </p:nvSpPr>
        <p:spPr>
          <a:xfrm>
            <a:off x="457200" y="1646239"/>
            <a:ext cx="4038600" cy="47545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descr="slide number">
            <a:extLst>
              <a:ext uri="{FF2B5EF4-FFF2-40B4-BE49-F238E27FC236}">
                <a16:creationId xmlns:a16="http://schemas.microsoft.com/office/drawing/2014/main" id="{15CB3535-3239-8D14-823C-850F084441E2}"/>
              </a:ext>
            </a:extLst>
          </p:cNvPr>
          <p:cNvGrpSpPr/>
          <p:nvPr userDrawn="1"/>
        </p:nvGrpSpPr>
        <p:grpSpPr>
          <a:xfrm>
            <a:off x="8522208" y="6258560"/>
            <a:ext cx="393192" cy="393192"/>
            <a:chOff x="8522208" y="6258560"/>
            <a:chExt cx="393192" cy="393192"/>
          </a:xfrm>
        </p:grpSpPr>
        <p:sp>
          <p:nvSpPr>
            <p:cNvPr id="6" name="Oval 5" descr="oval">
              <a:extLst>
                <a:ext uri="{FF2B5EF4-FFF2-40B4-BE49-F238E27FC236}">
                  <a16:creationId xmlns:a16="http://schemas.microsoft.com/office/drawing/2014/main" id="{29C89D90-B2A1-2F97-8CF5-D922412A68D4}"/>
                </a:ext>
              </a:extLst>
            </p:cNvPr>
            <p:cNvSpPr/>
            <p:nvPr/>
          </p:nvSpPr>
          <p:spPr>
            <a:xfrm>
              <a:off x="8522208" y="6258560"/>
              <a:ext cx="393192" cy="393192"/>
            </a:xfrm>
            <a:prstGeom prst="ellipse">
              <a:avLst/>
            </a:prstGeom>
            <a:blipFill dpi="0"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7" name="Oval 6" descr="oval">
              <a:extLst>
                <a:ext uri="{FF2B5EF4-FFF2-40B4-BE49-F238E27FC236}">
                  <a16:creationId xmlns:a16="http://schemas.microsoft.com/office/drawing/2014/main" id="{B30B1C3D-70F8-0B14-B4DA-3DB6F568F17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a:extLst>
              <a:ext uri="{FF2B5EF4-FFF2-40B4-BE49-F238E27FC236}">
                <a16:creationId xmlns:a16="http://schemas.microsoft.com/office/drawing/2014/main" id="{EA3B13EC-A6E4-0C81-AFDB-261622312991}"/>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186897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9219" name="Rectangle 3" descr="slide title"/>
          <p:cNvSpPr>
            <a:spLocks noGrp="1" noChangeArrowheads="1"/>
          </p:cNvSpPr>
          <p:nvPr>
            <p:ph type="ctrTitle"/>
          </p:nvPr>
        </p:nvSpPr>
        <p:spPr>
          <a:xfrm>
            <a:off x="685800" y="2130425"/>
            <a:ext cx="7772400" cy="1470025"/>
          </a:xfrm>
          <a:effectLst/>
        </p:spPr>
        <p:txBody>
          <a:bodyPr/>
          <a:lstStyle>
            <a:lvl1pPr>
              <a:defRPr sz="5400">
                <a:solidFill>
                  <a:schemeClr val="tx1"/>
                </a:solidFill>
              </a:defRPr>
            </a:lvl1pPr>
          </a:lstStyle>
          <a:p>
            <a:r>
              <a:rPr lang="en-US"/>
              <a:t>Click to edit Master title style</a:t>
            </a:r>
          </a:p>
        </p:txBody>
      </p:sp>
      <p:sp>
        <p:nvSpPr>
          <p:cNvPr id="9220" name="Rectangle 4" descr="slide subtitle"/>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1246116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4" cstate="email">
              <a:extLst>
                <a:ext uri="{28A0092B-C50C-407E-A947-70E740481C1C}">
                  <a14:useLocalDpi xmlns:a14="http://schemas.microsoft.com/office/drawing/2010/main"/>
                </a:ext>
              </a:extLst>
            </a:blip>
            <a:stretch>
              <a:fillRect/>
            </a:stretch>
          </a:blipFill>
        </p:spPr>
      </p:pic>
      <p:sp>
        <p:nvSpPr>
          <p:cNvPr id="3" name="Content Placeholder 2" descr="slide content"/>
          <p:cNvSpPr>
            <a:spLocks noGrp="1"/>
          </p:cNvSpPr>
          <p:nvPr>
            <p:ph idx="1"/>
          </p:nvPr>
        </p:nvSpPr>
        <p:spPr>
          <a:xfrm>
            <a:off x="457200" y="1646237"/>
            <a:ext cx="8229600" cy="4754563"/>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a:t>Click to edit Master title style</a:t>
            </a:r>
          </a:p>
        </p:txBody>
      </p:sp>
      <p:grpSp>
        <p:nvGrpSpPr>
          <p:cNvPr id="5" name="Group 4" descr="slide number"/>
          <p:cNvGrpSpPr/>
          <p:nvPr userDrawn="1"/>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spTree>
    <p:extLst>
      <p:ext uri="{BB962C8B-B14F-4D97-AF65-F5344CB8AC3E}">
        <p14:creationId xmlns:p14="http://schemas.microsoft.com/office/powerpoint/2010/main" val="2808017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descr="slide title"/>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descr="slide subtitle"/>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grpSp>
        <p:nvGrpSpPr>
          <p:cNvPr id="7" name="Group 6" descr="slide number"/>
          <p:cNvGrpSpPr/>
          <p:nvPr userDrawn="1"/>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0" name="Rectangle 9"/>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grpSp>
    </p:spTree>
    <p:extLst>
      <p:ext uri="{BB962C8B-B14F-4D97-AF65-F5344CB8AC3E}">
        <p14:creationId xmlns:p14="http://schemas.microsoft.com/office/powerpoint/2010/main" val="89904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lack map background with contours"/>
          <p:cNvPicPr>
            <a:picLocks noChangeAspect="1"/>
          </p:cNvPicPr>
          <p:nvPr userDrawn="1"/>
        </p:nvPicPr>
        <p:blipFill rotWithShape="1">
          <a:blip r:embed="rId2" cstate="email">
            <a:extLst>
              <a:ext uri="{28A0092B-C50C-407E-A947-70E740481C1C}">
                <a14:useLocalDpi xmlns:a14="http://schemas.microsoft.com/office/drawing/2010/main"/>
              </a:ext>
            </a:extLst>
          </a:blip>
          <a:srcRect b="77586"/>
          <a:stretch/>
        </p:blipFill>
        <p:spPr>
          <a:xfrm>
            <a:off x="1" y="-16933"/>
            <a:ext cx="9143999" cy="1536192"/>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2" name="Title 1" descr="slide title"/>
          <p:cNvSpPr>
            <a:spLocks noGrp="1"/>
          </p:cNvSpPr>
          <p:nvPr>
            <p:ph type="title"/>
          </p:nvPr>
        </p:nvSpPr>
        <p:spPr>
          <a:xfrm>
            <a:off x="457200" y="152400"/>
            <a:ext cx="8229600" cy="1143000"/>
          </a:xfrm>
        </p:spPr>
        <p:txBody>
          <a:bodyPr/>
          <a:lstStyle/>
          <a:p>
            <a:r>
              <a:rPr lang="en-US"/>
              <a:t>Click to edit Master title style</a:t>
            </a:r>
          </a:p>
        </p:txBody>
      </p:sp>
      <p:sp>
        <p:nvSpPr>
          <p:cNvPr id="4" name="Content Placeholder 3" descr="slide content"/>
          <p:cNvSpPr>
            <a:spLocks noGrp="1"/>
          </p:cNvSpPr>
          <p:nvPr>
            <p:ph sz="half" idx="2"/>
          </p:nvPr>
        </p:nvSpPr>
        <p:spPr>
          <a:xfrm>
            <a:off x="4648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descr="slide content"/>
          <p:cNvSpPr>
            <a:spLocks noGrp="1"/>
          </p:cNvSpPr>
          <p:nvPr>
            <p:ph sz="half" idx="1"/>
          </p:nvPr>
        </p:nvSpPr>
        <p:spPr>
          <a:xfrm>
            <a:off x="457200" y="1646237"/>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descr="slide number"/>
          <p:cNvGrpSpPr/>
          <p:nvPr userDrawn="1"/>
        </p:nvGrpSpPr>
        <p:grpSpPr>
          <a:xfrm>
            <a:off x="8522208" y="6258560"/>
            <a:ext cx="393192" cy="393192"/>
            <a:chOff x="8522208" y="6258560"/>
            <a:chExt cx="393192" cy="393192"/>
          </a:xfrm>
        </p:grpSpPr>
        <p:sp>
          <p:nvSpPr>
            <p:cNvPr id="13" name="Oval 12"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4" name="Oval 13" descr="oval"/>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5" name="Rectangle 14" descr="slide number"/>
          <p:cNvSpPr/>
          <p:nvPr userDrawn="1"/>
        </p:nvSpPr>
        <p:spPr>
          <a:xfrm>
            <a:off x="8540710" y="6324351"/>
            <a:ext cx="356188" cy="261610"/>
          </a:xfrm>
          <a:prstGeom prst="rect">
            <a:avLst/>
          </a:prstGeom>
        </p:spPr>
        <p:txBody>
          <a:bodyPr wrap="none">
            <a:spAutoFit/>
          </a:bodyPr>
          <a:lstStyle/>
          <a:p>
            <a:pPr algn="ctr"/>
            <a:fld id="{4084AE67-CC1C-4946-BF7D-FC2C733EA3E3}" type="slidenum">
              <a:rPr lang="en-US" sz="1100" smtClean="0">
                <a:solidFill>
                  <a:schemeClr val="bg1"/>
                </a:solidFill>
              </a:rPr>
              <a:t>‹#›</a:t>
            </a:fld>
            <a:endParaRPr lang="en-US" sz="1100">
              <a:solidFill>
                <a:schemeClr val="bg1"/>
              </a:solidFill>
            </a:endParaRPr>
          </a:p>
        </p:txBody>
      </p:sp>
    </p:spTree>
    <p:extLst>
      <p:ext uri="{BB962C8B-B14F-4D97-AF65-F5344CB8AC3E}">
        <p14:creationId xmlns:p14="http://schemas.microsoft.com/office/powerpoint/2010/main" val="279175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9AC5937-CE82-4E1B-B8B9-C0E6F5E5C11E}"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9AC5937-CE82-4E1B-B8B9-C0E6F5E5C11E}" type="slidenum">
              <a:rPr lang="en-US"/>
              <a:pPr/>
              <a:t>‹#›</a:t>
            </a:fld>
            <a:endParaRPr lang="en-US"/>
          </a:p>
        </p:txBody>
      </p:sp>
    </p:spTree>
    <p:extLst>
      <p:ext uri="{BB962C8B-B14F-4D97-AF65-F5344CB8AC3E}">
        <p14:creationId xmlns:p14="http://schemas.microsoft.com/office/powerpoint/2010/main" val="1078295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6" name="Rectangle 5" descr="black rectangle"/>
          <p:cNvSpPr/>
          <p:nvPr userDrawn="1"/>
        </p:nvSpPr>
        <p:spPr bwMode="auto">
          <a:xfrm>
            <a:off x="0" y="1447800"/>
            <a:ext cx="9144000" cy="5410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9" name="Group 8"/>
          <p:cNvGrpSpPr>
            <a:grpSpLocks noChangeAspect="1"/>
          </p:cNvGrpSpPr>
          <p:nvPr userDrawn="1"/>
        </p:nvGrpSpPr>
        <p:grpSpPr>
          <a:xfrm>
            <a:off x="8522208" y="6258560"/>
            <a:ext cx="393192" cy="393192"/>
            <a:chOff x="9685338" y="4460675"/>
            <a:chExt cx="1080904" cy="1080902"/>
          </a:xfrm>
        </p:grpSpPr>
        <p:sp>
          <p:nvSpPr>
            <p:cNvPr id="10" name="Oval 9" descr="oval"/>
            <p:cNvSpPr/>
            <p:nvPr/>
          </p:nvSpPr>
          <p:spPr>
            <a:xfrm>
              <a:off x="9685338" y="4460675"/>
              <a:ext cx="1080904" cy="108090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2" name="Rectangle 11"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sp>
        <p:nvSpPr>
          <p:cNvPr id="13" name="Title 1" descr="slide title"/>
          <p:cNvSpPr>
            <a:spLocks noGrp="1"/>
          </p:cNvSpPr>
          <p:nvPr>
            <p:ph type="title"/>
          </p:nvPr>
        </p:nvSpPr>
        <p:spPr>
          <a:xfrm>
            <a:off x="0" y="0"/>
            <a:ext cx="9144000" cy="1524000"/>
          </a:xfr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2592518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20EFAAC2-495C-4D3C-A3F8-A074AA1DC6DA}" type="slidenum">
              <a:rPr lang="en-US"/>
              <a:pPr/>
              <a:t>‹#›</a:t>
            </a:fld>
            <a:endParaRPr lang="en-US"/>
          </a:p>
        </p:txBody>
      </p:sp>
    </p:spTree>
    <p:extLst>
      <p:ext uri="{BB962C8B-B14F-4D97-AF65-F5344CB8AC3E}">
        <p14:creationId xmlns:p14="http://schemas.microsoft.com/office/powerpoint/2010/main" val="117981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black map backgroun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9" name="Picture 8" descr="black map backgroun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grpSp>
        <p:nvGrpSpPr>
          <p:cNvPr id="11" name="Group 10" descr="slide number"/>
          <p:cNvGrpSpPr>
            <a:grpSpLocks noChangeAspect="1"/>
          </p:cNvGrpSpPr>
          <p:nvPr userDrawn="1"/>
        </p:nvGrpSpPr>
        <p:grpSpPr>
          <a:xfrm>
            <a:off x="8522208" y="6258560"/>
            <a:ext cx="393192" cy="393192"/>
            <a:chOff x="9685338" y="4460675"/>
            <a:chExt cx="1080904" cy="1080902"/>
          </a:xfrm>
        </p:grpSpPr>
        <p:sp>
          <p:nvSpPr>
            <p:cNvPr id="12" name="Oval 11" descr="oval"/>
            <p:cNvSpPr/>
            <p:nvPr/>
          </p:nvSpPr>
          <p:spPr>
            <a:xfrm>
              <a:off x="9685338" y="4460675"/>
              <a:ext cx="1080904" cy="1080902"/>
            </a:xfrm>
            <a:prstGeom prst="ellipse">
              <a:avLst/>
            </a:prstGeom>
            <a:blipFill dpi="0"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4" name="Rectangle 13"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spTree>
    <p:extLst>
      <p:ext uri="{BB962C8B-B14F-4D97-AF65-F5344CB8AC3E}">
        <p14:creationId xmlns:p14="http://schemas.microsoft.com/office/powerpoint/2010/main" val="1214148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6255D271-6D93-48D3-B966-5B0251A093A7}" type="slidenum">
              <a:rPr lang="en-US"/>
              <a:pPr/>
              <a:t>‹#›</a:t>
            </a:fld>
            <a:endParaRPr lang="en-US"/>
          </a:p>
        </p:txBody>
      </p:sp>
    </p:spTree>
    <p:extLst>
      <p:ext uri="{BB962C8B-B14F-4D97-AF65-F5344CB8AC3E}">
        <p14:creationId xmlns:p14="http://schemas.microsoft.com/office/powerpoint/2010/main" val="829166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76497715-DEDC-4DAE-A796-CB69E6695AA4}" type="slidenum">
              <a:rPr lang="en-US"/>
              <a:pPr/>
              <a:t>‹#›</a:t>
            </a:fld>
            <a:endParaRPr lang="en-US"/>
          </a:p>
        </p:txBody>
      </p:sp>
    </p:spTree>
    <p:extLst>
      <p:ext uri="{BB962C8B-B14F-4D97-AF65-F5344CB8AC3E}">
        <p14:creationId xmlns:p14="http://schemas.microsoft.com/office/powerpoint/2010/main" val="2198938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5F52D9E7-297D-4CF0-B304-7AE5C99BD876}" type="slidenum">
              <a:rPr lang="en-US"/>
              <a:pPr/>
              <a:t>‹#›</a:t>
            </a:fld>
            <a:endParaRPr lang="en-US"/>
          </a:p>
        </p:txBody>
      </p:sp>
    </p:spTree>
    <p:extLst>
      <p:ext uri="{BB962C8B-B14F-4D97-AF65-F5344CB8AC3E}">
        <p14:creationId xmlns:p14="http://schemas.microsoft.com/office/powerpoint/2010/main" val="2726911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371600"/>
            <a:ext cx="4038600" cy="4754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B4531C64-97C1-4909-A895-2746BF0F4D2D}" type="slidenum">
              <a:rPr lang="en-US"/>
              <a:pPr/>
              <a:t>‹#›</a:t>
            </a:fld>
            <a:endParaRPr lang="en-US"/>
          </a:p>
        </p:txBody>
      </p:sp>
    </p:spTree>
    <p:extLst>
      <p:ext uri="{BB962C8B-B14F-4D97-AF65-F5344CB8AC3E}">
        <p14:creationId xmlns:p14="http://schemas.microsoft.com/office/powerpoint/2010/main" val="9917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lack map backgroun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934"/>
            <a:ext cx="9144000" cy="6874933"/>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6" name="Rectangle 5" descr="black rectangle"/>
          <p:cNvSpPr/>
          <p:nvPr userDrawn="1"/>
        </p:nvSpPr>
        <p:spPr bwMode="auto">
          <a:xfrm>
            <a:off x="0" y="1447800"/>
            <a:ext cx="9144000" cy="5410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Title 1" descr="slide title"/>
          <p:cNvSpPr>
            <a:spLocks noGrp="1"/>
          </p:cNvSpPr>
          <p:nvPr>
            <p:ph type="title"/>
          </p:nvPr>
        </p:nvSpPr>
        <p:spPr>
          <a:xfrm>
            <a:off x="0" y="0"/>
            <a:ext cx="9144000" cy="1524000"/>
          </a:xfrm>
          <a:prstGeom prst="rect">
            <a:avLst/>
          </a:prstGeom>
        </p:spPr>
        <p:txBody>
          <a:bodyPr/>
          <a:lstStyle>
            <a:lvl1pPr>
              <a:defRPr sz="4800" b="0">
                <a:effectLst>
                  <a:glow rad="63500">
                    <a:schemeClr val="tx1">
                      <a:alpha val="40000"/>
                    </a:schemeClr>
                  </a:glow>
                </a:effectLst>
                <a:latin typeface="Roboto Medium" panose="02000000000000000000" pitchFamily="2" charset="0"/>
                <a:ea typeface="Roboto Medium" panose="02000000000000000000" pitchFamily="2" charset="0"/>
              </a:defRPr>
            </a:lvl1pPr>
          </a:lstStyle>
          <a:p>
            <a:r>
              <a:rPr lang="en-US"/>
              <a:t>Click to edit Master title style</a:t>
            </a:r>
          </a:p>
        </p:txBody>
      </p:sp>
      <p:grpSp>
        <p:nvGrpSpPr>
          <p:cNvPr id="2" name="Group 1" descr="slide number">
            <a:extLst>
              <a:ext uri="{FF2B5EF4-FFF2-40B4-BE49-F238E27FC236}">
                <a16:creationId xmlns:a16="http://schemas.microsoft.com/office/drawing/2014/main" id="{4A697080-A682-8A0C-C753-E579A10ABDFB}"/>
              </a:ext>
            </a:extLst>
          </p:cNvPr>
          <p:cNvGrpSpPr/>
          <p:nvPr userDrawn="1"/>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F1E04C44-8EDD-E2DA-570D-6E1D732139F9}"/>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4" name="Oval 3" descr="oval">
              <a:extLst>
                <a:ext uri="{FF2B5EF4-FFF2-40B4-BE49-F238E27FC236}">
                  <a16:creationId xmlns:a16="http://schemas.microsoft.com/office/drawing/2014/main" id="{B86EE2FD-BE58-2619-D4F8-7D1D054ED12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5" name="Rectangle 4" descr="slide number">
            <a:extLst>
              <a:ext uri="{FF2B5EF4-FFF2-40B4-BE49-F238E27FC236}">
                <a16:creationId xmlns:a16="http://schemas.microsoft.com/office/drawing/2014/main" id="{99E6F6C2-F952-36DD-D3DC-5A9A6CEAA2F5}"/>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20EFAAC2-495C-4D3C-A3F8-A074AA1DC6D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black map backgroun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5067300" y="2781299"/>
            <a:ext cx="6858000" cy="1295400"/>
          </a:xfrm>
          <a:prstGeom prst="rect">
            <a:avLst/>
          </a:prstGeom>
        </p:spPr>
      </p:pic>
      <p:pic>
        <p:nvPicPr>
          <p:cNvPr id="9" name="Picture 8" descr="black map backgroun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781300" y="2770908"/>
            <a:ext cx="6858000" cy="1295400"/>
          </a:xfrm>
          <a:prstGeom prst="rect">
            <a:avLst/>
          </a:prstGeom>
        </p:spPr>
      </p:pic>
      <p:grpSp>
        <p:nvGrpSpPr>
          <p:cNvPr id="11" name="Group 10" descr="slide number"/>
          <p:cNvGrpSpPr>
            <a:grpSpLocks noChangeAspect="1"/>
          </p:cNvGrpSpPr>
          <p:nvPr userDrawn="1"/>
        </p:nvGrpSpPr>
        <p:grpSpPr>
          <a:xfrm>
            <a:off x="8522208" y="6258560"/>
            <a:ext cx="393192" cy="393192"/>
            <a:chOff x="9685338" y="4460675"/>
            <a:chExt cx="1080904" cy="1080902"/>
          </a:xfrm>
        </p:grpSpPr>
        <p:sp>
          <p:nvSpPr>
            <p:cNvPr id="12" name="Oval 11" descr="oval"/>
            <p:cNvSpPr/>
            <p:nvPr/>
          </p:nvSpPr>
          <p:spPr>
            <a:xfrm>
              <a:off x="9685338" y="4460675"/>
              <a:ext cx="1080904" cy="1080902"/>
            </a:xfrm>
            <a:prstGeom prst="ellipse">
              <a:avLst/>
            </a:prstGeom>
            <a:blipFill dpi="0"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3" name="Oval 12"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4" name="Rectangle 13"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381750"/>
            <a:ext cx="2133600" cy="476250"/>
          </a:xfrm>
          <a:prstGeom prst="rect">
            <a:avLst/>
          </a:prstGeom>
        </p:spPr>
        <p:txBody>
          <a:bodyPr/>
          <a:lstStyle>
            <a:lvl1pPr>
              <a:defRPr/>
            </a:lvl1pPr>
          </a:lstStyle>
          <a:p>
            <a:r>
              <a:rPr lang="en-US"/>
              <a:t>1A-</a:t>
            </a:r>
            <a:fld id="{6255D271-6D93-48D3-B966-5B0251A093A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descr="Slide content"/>
          <p:cNvSpPr>
            <a:spLocks noGrp="1" noChangeArrowheads="1"/>
          </p:cNvSpPr>
          <p:nvPr>
            <p:ph type="body" idx="1"/>
          </p:nvPr>
        </p:nvSpPr>
        <p:spPr bwMode="auto">
          <a:xfrm>
            <a:off x="457200" y="1371600"/>
            <a:ext cx="8229600"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descr="slide number">
            <a:extLst>
              <a:ext uri="{FF2B5EF4-FFF2-40B4-BE49-F238E27FC236}">
                <a16:creationId xmlns:a16="http://schemas.microsoft.com/office/drawing/2014/main" id="{46871C98-8471-B529-E841-841EACD76C70}"/>
              </a:ext>
            </a:extLst>
          </p:cNvPr>
          <p:cNvGrpSpPr/>
          <p:nvPr userDrawn="1"/>
        </p:nvGrpSpPr>
        <p:grpSpPr>
          <a:xfrm>
            <a:off x="8522208" y="6258560"/>
            <a:ext cx="393192" cy="393192"/>
            <a:chOff x="8522208" y="6258560"/>
            <a:chExt cx="393192" cy="393192"/>
          </a:xfrm>
        </p:grpSpPr>
        <p:sp>
          <p:nvSpPr>
            <p:cNvPr id="11" name="Oval 10" descr="oval">
              <a:extLst>
                <a:ext uri="{FF2B5EF4-FFF2-40B4-BE49-F238E27FC236}">
                  <a16:creationId xmlns:a16="http://schemas.microsoft.com/office/drawing/2014/main" id="{B52C0305-ED35-5963-1102-85FC7F52E300}"/>
                </a:ext>
              </a:extLst>
            </p:cNvPr>
            <p:cNvSpPr/>
            <p:nvPr/>
          </p:nvSpPr>
          <p:spPr>
            <a:xfrm>
              <a:off x="8522208" y="6258560"/>
              <a:ext cx="393192" cy="393192"/>
            </a:xfrm>
            <a:prstGeom prst="ellipse">
              <a:avLst/>
            </a:prstGeom>
            <a:blipFill dpi="0" rotWithShape="1">
              <a:blip r:embed="rId1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descr="oval">
              <a:extLst>
                <a:ext uri="{FF2B5EF4-FFF2-40B4-BE49-F238E27FC236}">
                  <a16:creationId xmlns:a16="http://schemas.microsoft.com/office/drawing/2014/main" id="{3C702E3E-4883-74FF-C51E-DD3ADC726A4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3" name="Rectangle 12" descr="slide number">
            <a:extLst>
              <a:ext uri="{FF2B5EF4-FFF2-40B4-BE49-F238E27FC236}">
                <a16:creationId xmlns:a16="http://schemas.microsoft.com/office/drawing/2014/main" id="{939EB791-A0B2-7F07-A400-9883359976A6}"/>
              </a:ext>
            </a:extLst>
          </p:cNvPr>
          <p:cNvSpPr/>
          <p:nvPr userDrawn="1"/>
        </p:nvSpPr>
        <p:spPr>
          <a:xfrm>
            <a:off x="8556901" y="6324351"/>
            <a:ext cx="323808" cy="261610"/>
          </a:xfrm>
          <a:prstGeom prst="rect">
            <a:avLst/>
          </a:prstGeom>
        </p:spPr>
        <p:txBody>
          <a:bodyPr wrap="none">
            <a:spAutoFit/>
          </a:bodyPr>
          <a:lstStyle/>
          <a:p>
            <a:pPr algn="ctr">
              <a:spcAft>
                <a:spcPts val="600"/>
              </a:spcAft>
            </a:pP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userDrawn="1"/>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720090" y="317814"/>
            <a:ext cx="7701534" cy="1700784"/>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5177790" y="6356351"/>
            <a:ext cx="2427732" cy="365125"/>
          </a:xfrm>
          <a:prstGeom prst="rect">
            <a:avLst/>
          </a:prstGeom>
        </p:spPr>
        <p:txBody>
          <a:bodyPr vert="horz" lIns="91440" tIns="45720" rIns="91440" bIns="45720" rtlCol="0" anchor="ctr"/>
          <a:lstStyle>
            <a:lvl1pPr algn="just">
              <a:defRPr sz="900" spc="38" baseline="0">
                <a:solidFill>
                  <a:schemeClr val="tx1"/>
                </a:solidFill>
              </a:defRPr>
            </a:lvl1pPr>
          </a:lstStyle>
          <a:p>
            <a:endParaRPr lang="en-US"/>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720090" y="6356351"/>
            <a:ext cx="4128516" cy="365125"/>
          </a:xfrm>
          <a:prstGeom prst="rect">
            <a:avLst/>
          </a:prstGeom>
        </p:spPr>
        <p:txBody>
          <a:bodyPr vert="horz" lIns="91440" tIns="45720" rIns="91440" bIns="45720" rtlCol="0" anchor="ctr"/>
          <a:lstStyle>
            <a:lvl1pPr algn="l">
              <a:defRPr sz="825" cap="all" spc="38" baseline="0">
                <a:solidFill>
                  <a:schemeClr val="tx1"/>
                </a:solidFill>
              </a:defRPr>
            </a:lvl1pPr>
          </a:lstStyle>
          <a:p>
            <a:endParaRPr lang="en-US"/>
          </a:p>
        </p:txBody>
      </p:sp>
      <p:sp>
        <p:nvSpPr>
          <p:cNvPr id="7" name="Content Placeholder 3">
            <a:extLst>
              <a:ext uri="{FF2B5EF4-FFF2-40B4-BE49-F238E27FC236}">
                <a16:creationId xmlns:a16="http://schemas.microsoft.com/office/drawing/2014/main" id="{59540930-3AA9-47AC-93DC-D7E1BB07E60B}"/>
              </a:ext>
            </a:extLst>
          </p:cNvPr>
          <p:cNvSpPr txBox="1">
            <a:spLocks/>
          </p:cNvSpPr>
          <p:nvPr userDrawn="1"/>
        </p:nvSpPr>
        <p:spPr>
          <a:xfrm>
            <a:off x="685800" y="2258487"/>
            <a:ext cx="7735824" cy="4580510"/>
          </a:xfrm>
          <a:prstGeom prst="rect">
            <a:avLst/>
          </a:prstGeom>
        </p:spPr>
        <p:txBody>
          <a:bodyPr/>
          <a:lstStyle>
            <a:lvl1pPr marL="365760" indent="-365760" algn="l" defTabSz="914400" rtl="0" eaLnBrk="1" latinLnBrk="0" hangingPunct="1">
              <a:lnSpc>
                <a:spcPct val="101000"/>
              </a:lnSpc>
              <a:spcBef>
                <a:spcPts val="700"/>
              </a:spcBef>
              <a:spcAft>
                <a:spcPts val="700"/>
              </a:spcAft>
              <a:buFont typeface="Wingdings" panose="05000000000000000000" pitchFamily="2" charset="2"/>
              <a:buChar char="§"/>
              <a:defRPr sz="2400" b="0" kern="1200" spc="50" baseline="0">
                <a:solidFill>
                  <a:schemeClr val="tx1"/>
                </a:solidFill>
                <a:latin typeface="+mn-lt"/>
                <a:ea typeface="+mn-ea"/>
                <a:cs typeface="+mn-cs"/>
              </a:defRPr>
            </a:lvl1pPr>
            <a:lvl2pPr marL="731520" indent="-365760" algn="l" defTabSz="914400" rtl="0" eaLnBrk="1" latinLnBrk="0" hangingPunct="1">
              <a:lnSpc>
                <a:spcPct val="101000"/>
              </a:lnSpc>
              <a:spcBef>
                <a:spcPts val="400"/>
              </a:spcBef>
              <a:spcAft>
                <a:spcPts val="400"/>
              </a:spcAft>
              <a:buClrTx/>
              <a:buFont typeface="Courier New" panose="02070309020205020404" pitchFamily="49" charset="0"/>
              <a:buChar char="o"/>
              <a:defRPr sz="2000" b="0" kern="1200" spc="50" baseline="0">
                <a:solidFill>
                  <a:schemeClr val="tx1"/>
                </a:solidFill>
                <a:latin typeface="+mn-lt"/>
                <a:ea typeface="+mn-ea"/>
                <a:cs typeface="+mn-cs"/>
              </a:defRPr>
            </a:lvl2pPr>
            <a:lvl3pPr marL="1096963" indent="-365125" algn="l" defTabSz="914400" rtl="0" eaLnBrk="1" latinLnBrk="0" hangingPunct="1">
              <a:lnSpc>
                <a:spcPct val="101000"/>
              </a:lnSpc>
              <a:spcBef>
                <a:spcPts val="400"/>
              </a:spcBef>
              <a:spcAft>
                <a:spcPts val="400"/>
              </a:spcAft>
              <a:buFont typeface="Rockwell" panose="02060603020205020403" pitchFamily="18" charset="0"/>
              <a:buChar char="–"/>
              <a:defRPr sz="1800" b="0" kern="1200" spc="50" baseline="0">
                <a:solidFill>
                  <a:schemeClr val="tx1"/>
                </a:solidFill>
                <a:latin typeface="+mn-lt"/>
                <a:ea typeface="+mn-ea"/>
                <a:cs typeface="+mn-cs"/>
              </a:defRPr>
            </a:lvl3pPr>
            <a:lvl4pPr marL="1463040" indent="-365760" algn="l" defTabSz="914400" rtl="0" eaLnBrk="1" latinLnBrk="0" hangingPunct="1">
              <a:lnSpc>
                <a:spcPct val="101000"/>
              </a:lnSpc>
              <a:spcBef>
                <a:spcPts val="400"/>
              </a:spcBef>
              <a:spcAft>
                <a:spcPts val="400"/>
              </a:spcAft>
              <a:buClrTx/>
              <a:buFont typeface="Arial" panose="020B0604020202020204" pitchFamily="34" charset="0"/>
              <a:buChar char="•"/>
              <a:defRPr sz="1800" b="0" kern="1200" spc="50" baseline="0">
                <a:solidFill>
                  <a:schemeClr val="tx1"/>
                </a:solidFill>
                <a:latin typeface="+mn-lt"/>
                <a:ea typeface="+mn-ea"/>
                <a:cs typeface="+mn-cs"/>
              </a:defRPr>
            </a:lvl4pPr>
            <a:lvl5pPr marL="1828800" indent="-365760" algn="l" defTabSz="914400" rtl="0" eaLnBrk="1" latinLnBrk="0" hangingPunct="1">
              <a:lnSpc>
                <a:spcPct val="101000"/>
              </a:lnSpc>
              <a:spcBef>
                <a:spcPts val="400"/>
              </a:spcBef>
              <a:spcAft>
                <a:spcPts val="400"/>
              </a:spcAft>
              <a:buFont typeface="Rockwell" panose="02060603020205020403" pitchFamily="18" charset="0"/>
              <a:buChar char="◊"/>
              <a:defRPr sz="1800" b="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1800"/>
              <a:t>Edit Master text styles</a:t>
            </a:r>
          </a:p>
          <a:p>
            <a:pPr lvl="1"/>
            <a:r>
              <a:rPr lang="en-US" sz="1500"/>
              <a:t>Second level</a:t>
            </a:r>
          </a:p>
          <a:p>
            <a:pPr lvl="2"/>
            <a:r>
              <a:rPr lang="en-US" sz="1350"/>
              <a:t>Third level</a:t>
            </a:r>
          </a:p>
          <a:p>
            <a:pPr lvl="3"/>
            <a:r>
              <a:rPr lang="en-US" sz="1350"/>
              <a:t>Fourth level</a:t>
            </a:r>
          </a:p>
          <a:p>
            <a:pPr lvl="4"/>
            <a:r>
              <a:rPr lang="en-US" sz="1350"/>
              <a:t>Fifth level</a:t>
            </a:r>
          </a:p>
        </p:txBody>
      </p:sp>
      <p:grpSp>
        <p:nvGrpSpPr>
          <p:cNvPr id="3" name="Group 2" descr="slide number">
            <a:extLst>
              <a:ext uri="{FF2B5EF4-FFF2-40B4-BE49-F238E27FC236}">
                <a16:creationId xmlns:a16="http://schemas.microsoft.com/office/drawing/2014/main" id="{11351B78-A162-CDCE-CFBB-1FB727D663F2}"/>
              </a:ext>
            </a:extLst>
          </p:cNvPr>
          <p:cNvGrpSpPr/>
          <p:nvPr userDrawn="1"/>
        </p:nvGrpSpPr>
        <p:grpSpPr>
          <a:xfrm>
            <a:off x="8522208" y="6258560"/>
            <a:ext cx="393192" cy="393192"/>
            <a:chOff x="8522208" y="6258560"/>
            <a:chExt cx="393192" cy="393192"/>
          </a:xfrm>
        </p:grpSpPr>
        <p:sp>
          <p:nvSpPr>
            <p:cNvPr id="9" name="Oval 8" descr="oval">
              <a:extLst>
                <a:ext uri="{FF2B5EF4-FFF2-40B4-BE49-F238E27FC236}">
                  <a16:creationId xmlns:a16="http://schemas.microsoft.com/office/drawing/2014/main" id="{213B1C96-81C5-2BDC-95F1-0869CB666DBF}"/>
                </a:ext>
              </a:extLst>
            </p:cNvPr>
            <p:cNvSpPr/>
            <p:nvPr/>
          </p:nvSpPr>
          <p:spPr>
            <a:xfrm>
              <a:off x="8522208" y="6258560"/>
              <a:ext cx="393192" cy="393192"/>
            </a:xfrm>
            <a:prstGeom prst="ellipse">
              <a:avLst/>
            </a:prstGeom>
            <a:blipFill dpi="0" rotWithShape="1">
              <a:blip r:embed="rId21"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a:extLst>
                <a:ext uri="{FF2B5EF4-FFF2-40B4-BE49-F238E27FC236}">
                  <a16:creationId xmlns:a16="http://schemas.microsoft.com/office/drawing/2014/main" id="{7F3BC1C5-03C5-2A12-EE34-81566F7FB82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A8AF7FD0-87C5-5E87-20E7-718B48348D45}"/>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2158919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hdr="0" ftr="0" dt="0"/>
  <p:txStyles>
    <p:titleStyle>
      <a:lvl1pPr algn="l" defTabSz="685800" rtl="0" eaLnBrk="1" latinLnBrk="0" hangingPunct="1">
        <a:lnSpc>
          <a:spcPct val="90000"/>
        </a:lnSpc>
        <a:spcBef>
          <a:spcPct val="0"/>
        </a:spcBef>
        <a:buNone/>
        <a:defRPr sz="4950" kern="1200" cap="all" spc="90" baseline="0">
          <a:solidFill>
            <a:schemeClr val="bg1"/>
          </a:solidFill>
          <a:latin typeface="+mj-lt"/>
          <a:ea typeface="+mj-ea"/>
          <a:cs typeface="+mj-cs"/>
        </a:defRPr>
      </a:lvl1pPr>
    </p:titleStyle>
    <p:bodyStyle>
      <a:lvl1pPr marL="171450" indent="-171450" algn="l" defTabSz="685800" rtl="0" eaLnBrk="1" latinLnBrk="0" hangingPunct="1">
        <a:lnSpc>
          <a:spcPct val="101000"/>
        </a:lnSpc>
        <a:spcBef>
          <a:spcPts val="525"/>
        </a:spcBef>
        <a:spcAft>
          <a:spcPts val="525"/>
        </a:spcAft>
        <a:buFont typeface="Wingdings" panose="05000000000000000000" pitchFamily="2" charset="2"/>
        <a:buChar char="§"/>
        <a:defRPr sz="1950" kern="1200" spc="38" baseline="0">
          <a:solidFill>
            <a:schemeClr val="tx1"/>
          </a:solidFill>
          <a:latin typeface="+mn-lt"/>
          <a:ea typeface="+mn-ea"/>
          <a:cs typeface="+mn-cs"/>
        </a:defRPr>
      </a:lvl1pPr>
      <a:lvl2pPr marL="205740" indent="-205740" algn="l" defTabSz="685800" rtl="0" eaLnBrk="1" latinLnBrk="0" hangingPunct="1">
        <a:lnSpc>
          <a:spcPct val="101000"/>
        </a:lnSpc>
        <a:spcBef>
          <a:spcPts val="300"/>
        </a:spcBef>
        <a:spcAft>
          <a:spcPts val="300"/>
        </a:spcAft>
        <a:buClrTx/>
        <a:buFont typeface="Courier New" panose="02070309020205020404" pitchFamily="49" charset="0"/>
        <a:buChar char="o"/>
        <a:defRPr sz="1725" kern="1200" spc="38" baseline="0">
          <a:solidFill>
            <a:schemeClr val="tx1"/>
          </a:solidFill>
          <a:latin typeface="+mn-lt"/>
          <a:ea typeface="+mn-ea"/>
          <a:cs typeface="+mn-cs"/>
        </a:defRPr>
      </a:lvl2pPr>
      <a:lvl3pPr marL="514350" indent="-173831" algn="l" defTabSz="685800" rtl="0" eaLnBrk="1" latinLnBrk="0" hangingPunct="1">
        <a:lnSpc>
          <a:spcPct val="101000"/>
        </a:lnSpc>
        <a:spcBef>
          <a:spcPts val="300"/>
        </a:spcBef>
        <a:spcAft>
          <a:spcPts val="300"/>
        </a:spcAft>
        <a:buFont typeface="Arial" panose="020B0604020202020204" pitchFamily="34" charset="0"/>
        <a:buChar char="•"/>
        <a:defRPr sz="1350" b="1" kern="1200" spc="38" baseline="0">
          <a:solidFill>
            <a:schemeClr val="tx1"/>
          </a:solidFill>
          <a:latin typeface="+mn-lt"/>
          <a:ea typeface="+mn-ea"/>
          <a:cs typeface="+mn-cs"/>
        </a:defRPr>
      </a:lvl3pPr>
      <a:lvl4pPr marL="342900" indent="-173831" algn="l" defTabSz="685800" rtl="0" eaLnBrk="1" latinLnBrk="0" hangingPunct="1">
        <a:lnSpc>
          <a:spcPct val="101000"/>
        </a:lnSpc>
        <a:spcBef>
          <a:spcPts val="300"/>
        </a:spcBef>
        <a:spcAft>
          <a:spcPts val="300"/>
        </a:spcAft>
        <a:buClrTx/>
        <a:buFont typeface="Courier New" panose="02070309020205020404" pitchFamily="49" charset="0"/>
        <a:buChar char="o"/>
        <a:defRPr sz="1350" kern="1200" spc="38" baseline="0">
          <a:solidFill>
            <a:schemeClr val="tx1"/>
          </a:solidFill>
          <a:latin typeface="+mn-lt"/>
          <a:ea typeface="+mn-ea"/>
          <a:cs typeface="+mn-cs"/>
        </a:defRPr>
      </a:lvl4pPr>
      <a:lvl5pPr marL="445770" indent="0" algn="l" defTabSz="685800" rtl="0" eaLnBrk="1" latinLnBrk="0" hangingPunct="1">
        <a:lnSpc>
          <a:spcPct val="101000"/>
        </a:lnSpc>
        <a:spcBef>
          <a:spcPts val="300"/>
        </a:spcBef>
        <a:spcAft>
          <a:spcPts val="300"/>
        </a:spcAft>
        <a:buFont typeface="Arial" panose="020B0604020202020204" pitchFamily="34" charset="0"/>
        <a:buNone/>
        <a:defRPr sz="1350" b="1" kern="1200" spc="38"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1"/>
            <a:ext cx="9144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720090" y="317814"/>
            <a:ext cx="7701534" cy="17007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720090" y="2587752"/>
            <a:ext cx="7701534"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5177790" y="6356351"/>
            <a:ext cx="2427732" cy="365125"/>
          </a:xfrm>
          <a:prstGeom prst="rect">
            <a:avLst/>
          </a:prstGeom>
        </p:spPr>
        <p:txBody>
          <a:bodyPr vert="horz" lIns="91440" tIns="45720" rIns="91440" bIns="45720" rtlCol="0" anchor="ctr"/>
          <a:lstStyle>
            <a:lvl1pPr algn="just">
              <a:defRPr sz="900" spc="38" baseline="0">
                <a:solidFill>
                  <a:schemeClr val="tx1"/>
                </a:solidFill>
              </a:defRPr>
            </a:lvl1pPr>
          </a:lstStyle>
          <a:p>
            <a:endParaRPr lang="en-US"/>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720090" y="6356351"/>
            <a:ext cx="4128516" cy="365125"/>
          </a:xfrm>
          <a:prstGeom prst="rect">
            <a:avLst/>
          </a:prstGeom>
        </p:spPr>
        <p:txBody>
          <a:bodyPr vert="horz" lIns="91440" tIns="45720" rIns="91440" bIns="45720" rtlCol="0" anchor="ctr"/>
          <a:lstStyle>
            <a:lvl1pPr algn="l">
              <a:defRPr sz="825" cap="all" spc="38" baseline="0">
                <a:solidFill>
                  <a:schemeClr val="tx1"/>
                </a:solidFill>
              </a:defRPr>
            </a:lvl1pPr>
          </a:lstStyle>
          <a:p>
            <a:endParaRPr lang="en-US"/>
          </a:p>
        </p:txBody>
      </p:sp>
      <p:grpSp>
        <p:nvGrpSpPr>
          <p:cNvPr id="7" name="Group 6" descr="slide number">
            <a:extLst>
              <a:ext uri="{FF2B5EF4-FFF2-40B4-BE49-F238E27FC236}">
                <a16:creationId xmlns:a16="http://schemas.microsoft.com/office/drawing/2014/main" id="{DF13B55B-B83E-3D93-4005-714030B85046}"/>
              </a:ext>
            </a:extLst>
          </p:cNvPr>
          <p:cNvGrpSpPr/>
          <p:nvPr userDrawn="1"/>
        </p:nvGrpSpPr>
        <p:grpSpPr>
          <a:xfrm>
            <a:off x="8522208" y="6258560"/>
            <a:ext cx="393192" cy="393192"/>
            <a:chOff x="8522208" y="6258560"/>
            <a:chExt cx="393192" cy="393192"/>
          </a:xfrm>
        </p:grpSpPr>
        <p:sp>
          <p:nvSpPr>
            <p:cNvPr id="9" name="Oval 8" descr="oval">
              <a:extLst>
                <a:ext uri="{FF2B5EF4-FFF2-40B4-BE49-F238E27FC236}">
                  <a16:creationId xmlns:a16="http://schemas.microsoft.com/office/drawing/2014/main" id="{8838AFCF-A5DD-196C-B70F-892D6EF017CA}"/>
                </a:ext>
              </a:extLst>
            </p:cNvPr>
            <p:cNvSpPr/>
            <p:nvPr/>
          </p:nvSpPr>
          <p:spPr>
            <a:xfrm>
              <a:off x="8522208" y="6258560"/>
              <a:ext cx="393192" cy="393192"/>
            </a:xfrm>
            <a:prstGeom prst="ellipse">
              <a:avLst/>
            </a:prstGeom>
            <a:blipFill dpi="0" rotWithShape="1">
              <a:blip r:embed="rId16"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0" name="Oval 9" descr="oval">
              <a:extLst>
                <a:ext uri="{FF2B5EF4-FFF2-40B4-BE49-F238E27FC236}">
                  <a16:creationId xmlns:a16="http://schemas.microsoft.com/office/drawing/2014/main" id="{405E8456-88A0-3DE2-2585-5B3A4E3AF78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E888AF32-E462-CAD3-07A2-CE4340FCD8F8}"/>
              </a:ext>
            </a:extLst>
          </p:cNvPr>
          <p:cNvSpPr/>
          <p:nvPr userDrawn="1"/>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a:t>
            </a:fld>
            <a:endParaRPr lang="en-US"/>
          </a:p>
        </p:txBody>
      </p:sp>
    </p:spTree>
    <p:extLst>
      <p:ext uri="{BB962C8B-B14F-4D97-AF65-F5344CB8AC3E}">
        <p14:creationId xmlns:p14="http://schemas.microsoft.com/office/powerpoint/2010/main" val="325847902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hdr="0" ftr="0" dt="0"/>
  <p:txStyles>
    <p:titleStyle>
      <a:lvl1pPr algn="l" defTabSz="685800" rtl="0" eaLnBrk="1" latinLnBrk="0" hangingPunct="1">
        <a:lnSpc>
          <a:spcPct val="90000"/>
        </a:lnSpc>
        <a:spcBef>
          <a:spcPct val="0"/>
        </a:spcBef>
        <a:buNone/>
        <a:defRPr sz="4950" kern="1200" cap="all" spc="90" baseline="0">
          <a:solidFill>
            <a:schemeClr val="bg1"/>
          </a:solidFill>
          <a:latin typeface="+mj-lt"/>
          <a:ea typeface="+mj-ea"/>
          <a:cs typeface="+mj-cs"/>
        </a:defRPr>
      </a:lvl1pPr>
    </p:titleStyle>
    <p:bodyStyle>
      <a:lvl1pPr marL="0" indent="0" algn="l" defTabSz="685800" rtl="0" eaLnBrk="1" latinLnBrk="0" hangingPunct="1">
        <a:lnSpc>
          <a:spcPct val="101000"/>
        </a:lnSpc>
        <a:spcBef>
          <a:spcPts val="525"/>
        </a:spcBef>
        <a:spcAft>
          <a:spcPts val="525"/>
        </a:spcAft>
        <a:buFont typeface="Arial" panose="020B0604020202020204" pitchFamily="34" charset="0"/>
        <a:buNone/>
        <a:defRPr sz="1950" kern="1200" spc="38" baseline="0">
          <a:solidFill>
            <a:schemeClr val="tx1"/>
          </a:solidFill>
          <a:latin typeface="+mn-lt"/>
          <a:ea typeface="+mn-ea"/>
          <a:cs typeface="+mn-cs"/>
        </a:defRPr>
      </a:lvl1pPr>
      <a:lvl2pPr marL="205740" indent="-205740" algn="l" defTabSz="685800" rtl="0" eaLnBrk="1" latinLnBrk="0" hangingPunct="1">
        <a:lnSpc>
          <a:spcPct val="101000"/>
        </a:lnSpc>
        <a:spcBef>
          <a:spcPts val="300"/>
        </a:spcBef>
        <a:spcAft>
          <a:spcPts val="300"/>
        </a:spcAft>
        <a:buClrTx/>
        <a:buFont typeface="Wingdings" panose="05000000000000000000" pitchFamily="2" charset="2"/>
        <a:buChar char="§"/>
        <a:defRPr sz="1725" kern="1200" spc="38" baseline="0">
          <a:solidFill>
            <a:schemeClr val="tx1"/>
          </a:solidFill>
          <a:latin typeface="+mn-lt"/>
          <a:ea typeface="+mn-ea"/>
          <a:cs typeface="+mn-cs"/>
        </a:defRPr>
      </a:lvl2pPr>
      <a:lvl3pPr marL="205740" indent="0" algn="l" defTabSz="685800" rtl="0" eaLnBrk="1" latinLnBrk="0" hangingPunct="1">
        <a:lnSpc>
          <a:spcPct val="101000"/>
        </a:lnSpc>
        <a:spcBef>
          <a:spcPts val="300"/>
        </a:spcBef>
        <a:spcAft>
          <a:spcPts val="300"/>
        </a:spcAft>
        <a:buFont typeface="Arial" panose="020B0604020202020204" pitchFamily="34" charset="0"/>
        <a:buNone/>
        <a:defRPr sz="1350" b="1" kern="1200" spc="38" baseline="0">
          <a:solidFill>
            <a:schemeClr val="tx1"/>
          </a:solidFill>
          <a:latin typeface="+mn-lt"/>
          <a:ea typeface="+mn-ea"/>
          <a:cs typeface="+mn-cs"/>
        </a:defRPr>
      </a:lvl3pPr>
      <a:lvl4pPr marL="445770" indent="-205740" algn="l" defTabSz="685800" rtl="0" eaLnBrk="1" latinLnBrk="0" hangingPunct="1">
        <a:lnSpc>
          <a:spcPct val="101000"/>
        </a:lnSpc>
        <a:spcBef>
          <a:spcPts val="300"/>
        </a:spcBef>
        <a:spcAft>
          <a:spcPts val="300"/>
        </a:spcAft>
        <a:buClrTx/>
        <a:buFont typeface="Wingdings" panose="05000000000000000000" pitchFamily="2" charset="2"/>
        <a:buChar char="§"/>
        <a:defRPr sz="1350" kern="1200" spc="38" baseline="0">
          <a:solidFill>
            <a:schemeClr val="tx1"/>
          </a:solidFill>
          <a:latin typeface="+mn-lt"/>
          <a:ea typeface="+mn-ea"/>
          <a:cs typeface="+mn-cs"/>
        </a:defRPr>
      </a:lvl4pPr>
      <a:lvl5pPr marL="445770" indent="0" algn="l" defTabSz="685800" rtl="0" eaLnBrk="1" latinLnBrk="0" hangingPunct="1">
        <a:lnSpc>
          <a:spcPct val="101000"/>
        </a:lnSpc>
        <a:spcBef>
          <a:spcPts val="300"/>
        </a:spcBef>
        <a:spcAft>
          <a:spcPts val="300"/>
        </a:spcAft>
        <a:buFont typeface="Arial" panose="020B0604020202020204" pitchFamily="34" charset="0"/>
        <a:buNone/>
        <a:defRPr sz="1350" b="1" kern="1200" spc="38"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descr="Slide content"/>
          <p:cNvSpPr>
            <a:spLocks noGrp="1" noChangeArrowheads="1"/>
          </p:cNvSpPr>
          <p:nvPr>
            <p:ph type="body" idx="1"/>
          </p:nvPr>
        </p:nvSpPr>
        <p:spPr bwMode="auto">
          <a:xfrm>
            <a:off x="457200" y="1371600"/>
            <a:ext cx="8229600"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6" name="Rectangle 2" descr="Slide title"/>
          <p:cNvSpPr>
            <a:spLocks noGrp="1" noChangeArrowheads="1"/>
          </p:cNvSpPr>
          <p:nvPr>
            <p:ph type="title"/>
          </p:nvPr>
        </p:nvSpPr>
        <p:spPr bwMode="auto">
          <a:xfrm>
            <a:off x="457200" y="0"/>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2" name="Group 1" descr="slide number - gray circle inside gray ring"/>
          <p:cNvGrpSpPr/>
          <p:nvPr userDrawn="1"/>
        </p:nvGrpSpPr>
        <p:grpSpPr>
          <a:xfrm>
            <a:off x="8522208" y="6258560"/>
            <a:ext cx="393192" cy="393192"/>
            <a:chOff x="8522208" y="6258560"/>
            <a:chExt cx="393192" cy="393192"/>
          </a:xfrm>
        </p:grpSpPr>
        <p:sp>
          <p:nvSpPr>
            <p:cNvPr id="11" name="Oval 10" descr="oval"/>
            <p:cNvSpPr/>
            <p:nvPr/>
          </p:nvSpPr>
          <p:spPr>
            <a:xfrm>
              <a:off x="8522208" y="6258560"/>
              <a:ext cx="393192" cy="393192"/>
            </a:xfrm>
            <a:prstGeom prst="ellipse">
              <a:avLst/>
            </a:prstGeom>
            <a:blipFill dpi="0" rotWithShape="1">
              <a:blip r:embed="rId1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descr="oval"/>
            <p:cNvSpPr/>
            <p:nvPr/>
          </p:nvSpPr>
          <p:spPr>
            <a:xfrm>
              <a:off x="8561527" y="6297879"/>
              <a:ext cx="314554" cy="314554"/>
            </a:xfrm>
            <a:prstGeom prst="ellipse">
              <a:avLst/>
            </a:prstGeom>
            <a:noFill/>
            <a:ln w="25400" cap="flat" cmpd="sng" algn="ctr">
              <a:solidFill>
                <a:sysClr val="window" lastClr="FFFFFF"/>
              </a:solidFill>
              <a:prstDash val="solid"/>
            </a:ln>
            <a:effectLst/>
          </p:spPr>
        </p:sp>
        <p:sp>
          <p:nvSpPr>
            <p:cNvPr id="13" name="Rectangle 12"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grpSp>
    </p:spTree>
    <p:extLst>
      <p:ext uri="{BB962C8B-B14F-4D97-AF65-F5344CB8AC3E}">
        <p14:creationId xmlns:p14="http://schemas.microsoft.com/office/powerpoint/2010/main" val="20929171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96.xml"/><Relationship Id="rId1" Type="http://schemas.openxmlformats.org/officeDocument/2006/relationships/slideLayout" Target="../slideLayouts/slideLayout1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0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eb.blm.gov/internal/fire/fire_ops/engine_policy.htm" TargetMode="External"/><Relationship Id="rId7" Type="http://schemas.openxmlformats.org/officeDocument/2006/relationships/hyperlink" Target="https://doimspp.sharepoint.com/sites/blm-fa/fire-operations/SitePages/NFEP-Policy-Resources.aspx?web=1"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tiff"/><Relationship Id="rId4" Type="http://schemas.openxmlformats.org/officeDocument/2006/relationships/image" Target="../media/image13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3.xml"/><Relationship Id="rId1" Type="http://schemas.openxmlformats.org/officeDocument/2006/relationships/slideLayout" Target="../slideLayouts/slideLayout3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80.jpeg"/><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7.jpeg"/></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2.jpeg"/><Relationship Id="rId2" Type="http://schemas.openxmlformats.org/officeDocument/2006/relationships/diagramData" Target="../diagrams/data4.xml"/><Relationship Id="rId1" Type="http://schemas.openxmlformats.org/officeDocument/2006/relationships/slideLayout" Target="../slideLayouts/slideLayout4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9.png"/></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9144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ngines lined up with hoods open">
            <a:extLst>
              <a:ext uri="{FF2B5EF4-FFF2-40B4-BE49-F238E27FC236}">
                <a16:creationId xmlns:a16="http://schemas.microsoft.com/office/drawing/2014/main" id="{04C91D9B-7BC1-B24C-FF4C-322DC517C0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
            <a:ext cx="9143980" cy="6857999"/>
          </a:xfrm>
          <a:prstGeom prst="rect">
            <a:avLst/>
          </a:prstGeom>
        </p:spPr>
      </p:pic>
      <p:sp>
        <p:nvSpPr>
          <p:cNvPr id="68" name="Rectangle 67">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9144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8C4EFE6-2069-473C-9C7D-664E02AC6481}"/>
              </a:ext>
            </a:extLst>
          </p:cNvPr>
          <p:cNvSpPr>
            <a:spLocks noGrp="1"/>
          </p:cNvSpPr>
          <p:nvPr>
            <p:ph type="title"/>
          </p:nvPr>
        </p:nvSpPr>
        <p:spPr>
          <a:xfrm>
            <a:off x="721233" y="4343400"/>
            <a:ext cx="7701534" cy="1169121"/>
          </a:xfrm>
        </p:spPr>
        <p:txBody>
          <a:bodyPr vert="horz" lIns="91440" tIns="45720" rIns="91440" bIns="45720" rtlCol="0" anchor="ctr">
            <a:normAutofit/>
          </a:bodyPr>
          <a:lstStyle/>
          <a:p>
            <a:pPr algn="ctr" defTabSz="914400">
              <a:lnSpc>
                <a:spcPct val="90000"/>
              </a:lnSpc>
              <a:spcBef>
                <a:spcPct val="0"/>
              </a:spcBef>
            </a:pPr>
            <a:r>
              <a:rPr lang="en-US" sz="4900" spc="120"/>
              <a:t>Fire engine maintenance</a:t>
            </a:r>
          </a:p>
        </p:txBody>
      </p:sp>
      <p:sp>
        <p:nvSpPr>
          <p:cNvPr id="9" name="Text Placeholder 8">
            <a:extLst>
              <a:ext uri="{FF2B5EF4-FFF2-40B4-BE49-F238E27FC236}">
                <a16:creationId xmlns:a16="http://schemas.microsoft.com/office/drawing/2014/main" id="{0A309D09-2937-4053-9CD6-3131EABB071E}"/>
              </a:ext>
            </a:extLst>
          </p:cNvPr>
          <p:cNvSpPr>
            <a:spLocks noGrp="1"/>
          </p:cNvSpPr>
          <p:nvPr>
            <p:ph type="body" sz="quarter" idx="11"/>
          </p:nvPr>
        </p:nvSpPr>
        <p:spPr>
          <a:xfrm>
            <a:off x="721233" y="5516412"/>
            <a:ext cx="7701534" cy="517315"/>
          </a:xfrm>
        </p:spPr>
        <p:txBody>
          <a:bodyPr vert="horz" lIns="91440" tIns="45720" rIns="91440" bIns="45720" rtlCol="0" anchor="ctr">
            <a:normAutofit/>
          </a:bodyPr>
          <a:lstStyle/>
          <a:p>
            <a:pPr algn="ctr" defTabSz="914400">
              <a:spcBef>
                <a:spcPts val="700"/>
              </a:spcBef>
              <a:spcAft>
                <a:spcPts val="700"/>
              </a:spcAft>
            </a:pPr>
            <a:r>
              <a:rPr lang="en-US" sz="2100" spc="50">
                <a:solidFill>
                  <a:schemeClr val="bg1"/>
                </a:solidFill>
                <a:cs typeface="+mn-cs"/>
              </a:rPr>
              <a:t>Unit 1B – Vehicle Inspections</a:t>
            </a:r>
          </a:p>
        </p:txBody>
      </p:sp>
      <p:grpSp>
        <p:nvGrpSpPr>
          <p:cNvPr id="3" name="Group 2" descr="slide number">
            <a:extLst>
              <a:ext uri="{FF2B5EF4-FFF2-40B4-BE49-F238E27FC236}">
                <a16:creationId xmlns:a16="http://schemas.microsoft.com/office/drawing/2014/main" id="{F72C6FA2-5C46-7857-96B9-4BA35C3DCBE0}"/>
              </a:ext>
            </a:extLst>
          </p:cNvPr>
          <p:cNvGrpSpPr/>
          <p:nvPr/>
        </p:nvGrpSpPr>
        <p:grpSpPr>
          <a:xfrm>
            <a:off x="8522208" y="6258560"/>
            <a:ext cx="393192" cy="393192"/>
            <a:chOff x="8522208" y="6258560"/>
            <a:chExt cx="393192" cy="393192"/>
          </a:xfrm>
        </p:grpSpPr>
        <p:sp>
          <p:nvSpPr>
            <p:cNvPr id="8" name="Oval 7" descr="oval">
              <a:extLst>
                <a:ext uri="{FF2B5EF4-FFF2-40B4-BE49-F238E27FC236}">
                  <a16:creationId xmlns:a16="http://schemas.microsoft.com/office/drawing/2014/main" id="{BF3E5E95-A5DE-5FC2-F793-E09559FFC4F0}"/>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A3CEE05F-9E10-0B34-EB8B-3CF6BE81DF1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74DD24F9-A728-8F09-A3B5-EE183CC97A50}"/>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a:t>
            </a:fld>
            <a:endParaRPr lang="en-US"/>
          </a:p>
        </p:txBody>
      </p:sp>
    </p:spTree>
    <p:extLst>
      <p:ext uri="{BB962C8B-B14F-4D97-AF65-F5344CB8AC3E}">
        <p14:creationId xmlns:p14="http://schemas.microsoft.com/office/powerpoint/2010/main" val="275021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various hood pic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7" name="Title 6">
            <a:extLst>
              <a:ext uri="{FF2B5EF4-FFF2-40B4-BE49-F238E27FC236}">
                <a16:creationId xmlns:a16="http://schemas.microsoft.com/office/drawing/2014/main" id="{F3A099EE-1C08-E686-43CF-1D0833333AC5}"/>
              </a:ext>
            </a:extLst>
          </p:cNvPr>
          <p:cNvSpPr>
            <a:spLocks noGrp="1"/>
          </p:cNvSpPr>
          <p:nvPr>
            <p:ph type="title"/>
          </p:nvPr>
        </p:nvSpPr>
        <p:spPr>
          <a:xfrm>
            <a:off x="5306708" y="3734093"/>
            <a:ext cx="3709553" cy="1375542"/>
          </a:xfrm>
        </p:spPr>
        <p:txBody>
          <a:bodyPr vert="horz" lIns="91440" tIns="45720" rIns="91440" bIns="45720" rtlCol="0" anchor="b">
            <a:normAutofit/>
          </a:bodyPr>
          <a:lstStyle/>
          <a:p>
            <a:pPr algn="ctr">
              <a:lnSpc>
                <a:spcPct val="90000"/>
              </a:lnSpc>
            </a:pPr>
            <a:r>
              <a:rPr lang="en-US" sz="5400" kern="1200">
                <a:solidFill>
                  <a:schemeClr val="tx1"/>
                </a:solidFill>
                <a:effectLst>
                  <a:outerShdw blurRad="38100" dist="38100" dir="2700000" algn="tl">
                    <a:srgbClr val="000000">
                      <a:alpha val="43137"/>
                    </a:srgbClr>
                  </a:outerShdw>
                </a:effectLst>
                <a:latin typeface="+mj-lt"/>
                <a:ea typeface="+mj-ea"/>
                <a:cs typeface="+mj-cs"/>
              </a:rPr>
              <a:t>Hood</a:t>
            </a:r>
          </a:p>
        </p:txBody>
      </p:sp>
      <p:cxnSp>
        <p:nvCxnSpPr>
          <p:cNvPr id="13" name="Straight Connector 1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pSp>
        <p:nvGrpSpPr>
          <p:cNvPr id="2" name="Group 1" descr="slide number">
            <a:extLst>
              <a:ext uri="{FF2B5EF4-FFF2-40B4-BE49-F238E27FC236}">
                <a16:creationId xmlns:a16="http://schemas.microsoft.com/office/drawing/2014/main" id="{64757D23-61BF-EA4C-6103-14175AE1F565}"/>
              </a:ext>
            </a:extLst>
          </p:cNvPr>
          <p:cNvGrpSpPr/>
          <p:nvPr/>
        </p:nvGrpSpPr>
        <p:grpSpPr>
          <a:xfrm>
            <a:off x="8522208" y="6258560"/>
            <a:ext cx="393192" cy="393192"/>
            <a:chOff x="8522208" y="6258560"/>
            <a:chExt cx="393192" cy="393192"/>
          </a:xfrm>
        </p:grpSpPr>
        <p:sp>
          <p:nvSpPr>
            <p:cNvPr id="8" name="Oval 7" descr="oval">
              <a:extLst>
                <a:ext uri="{FF2B5EF4-FFF2-40B4-BE49-F238E27FC236}">
                  <a16:creationId xmlns:a16="http://schemas.microsoft.com/office/drawing/2014/main" id="{46E9A818-5BF3-D7A5-916B-3B7CC8ACFDE3}"/>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9" name="Oval 8" descr="oval">
              <a:extLst>
                <a:ext uri="{FF2B5EF4-FFF2-40B4-BE49-F238E27FC236}">
                  <a16:creationId xmlns:a16="http://schemas.microsoft.com/office/drawing/2014/main" id="{146804E3-0A65-8A32-B51B-CB8DD3ED88D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a:extLst>
              <a:ext uri="{FF2B5EF4-FFF2-40B4-BE49-F238E27FC236}">
                <a16:creationId xmlns:a16="http://schemas.microsoft.com/office/drawing/2014/main" id="{C6E7EAD9-ED43-EA3E-948A-6AA1DDDC7F7C}"/>
              </a:ext>
            </a:extLst>
          </p:cNvPr>
          <p:cNvSpPr/>
          <p:nvPr/>
        </p:nvSpPr>
        <p:spPr>
          <a:xfrm>
            <a:off x="8556901" y="6324351"/>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descr="post off-road inspection"/>
          <p:cNvSpPr>
            <a:spLocks noGrp="1"/>
          </p:cNvSpPr>
          <p:nvPr>
            <p:ph type="title"/>
          </p:nvPr>
        </p:nvSpPr>
        <p:spPr>
          <a:prstGeom prst="rect">
            <a:avLst/>
          </a:prstGeom>
        </p:spPr>
        <p:txBody>
          <a:bodyPr vert="horz" lIns="91440" tIns="45720" rIns="91440" bIns="45720" rtlCol="0" anchor="ctr">
            <a:normAutofit/>
          </a:bodyPr>
          <a:lstStyle/>
          <a:p>
            <a:pPr>
              <a:lnSpc>
                <a:spcPct val="90000"/>
              </a:lnSpc>
            </a:pPr>
            <a:r>
              <a:rPr lang="en-US" sz="5400" b="1" kern="1200">
                <a:effectLst>
                  <a:outerShdw blurRad="38100" dist="38100" dir="2700000" algn="tl">
                    <a:srgbClr val="000000">
                      <a:alpha val="43137"/>
                    </a:srgbClr>
                  </a:outerShdw>
                </a:effectLst>
              </a:rPr>
              <a:t>Fluid Sampling</a:t>
            </a:r>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D951EF49-8743-4908-B48E-D820FF303B1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100</a:t>
            </a:fld>
            <a:endParaRPr lang="en-US"/>
          </a:p>
        </p:txBody>
      </p:sp>
      <p:graphicFrame>
        <p:nvGraphicFramePr>
          <p:cNvPr id="12" name="Content Placeholder 2" descr="fluid sampling ">
            <a:extLst>
              <a:ext uri="{FF2B5EF4-FFF2-40B4-BE49-F238E27FC236}">
                <a16:creationId xmlns:a16="http://schemas.microsoft.com/office/drawing/2014/main" id="{5C0FA00F-1E39-2C08-F713-6B001584BACE}"/>
              </a:ext>
            </a:extLst>
          </p:cNvPr>
          <p:cNvGraphicFramePr/>
          <p:nvPr>
            <p:extLst>
              <p:ext uri="{D42A27DB-BD31-4B8C-83A1-F6EECF244321}">
                <p14:modId xmlns:p14="http://schemas.microsoft.com/office/powerpoint/2010/main" val="1240096363"/>
              </p:ext>
            </p:extLst>
          </p:nvPr>
        </p:nvGraphicFramePr>
        <p:xfrm>
          <a:off x="228600" y="2362200"/>
          <a:ext cx="8763000" cy="3856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7916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85" name="Rectangle 75784">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7" name="Rectangle 75786">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9" name="Rectangle 75788">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2900" y="8482"/>
            <a:ext cx="2676207"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1" name="Freeform: Shape 75790">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793" name="Rectangle 75792">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8" name="Rectangle 2"/>
          <p:cNvSpPr>
            <a:spLocks noGrp="1" noChangeArrowheads="1"/>
          </p:cNvSpPr>
          <p:nvPr>
            <p:ph type="title" idx="4294967295"/>
          </p:nvPr>
        </p:nvSpPr>
        <p:spPr>
          <a:xfrm>
            <a:off x="496635" y="2862471"/>
            <a:ext cx="2281352" cy="2907802"/>
          </a:xfrm>
          <a:prstGeom prst="rect">
            <a:avLst/>
          </a:prstGeom>
        </p:spPr>
        <p:txBody>
          <a:bodyPr vert="horz" lIns="91440" tIns="45720" rIns="91440" bIns="45720" rtlCol="0" anchor="t">
            <a:normAutofit/>
          </a:bodyPr>
          <a:lstStyle/>
          <a:p>
            <a:pPr algn="l">
              <a:lnSpc>
                <a:spcPct val="90000"/>
              </a:lnSpc>
            </a:pPr>
            <a:r>
              <a:rPr lang="en-US" sz="3500" b="1" kern="1200">
                <a:solidFill>
                  <a:srgbClr val="FFFFFF"/>
                </a:solidFill>
                <a:effectLst>
                  <a:glow rad="76200">
                    <a:schemeClr val="tx1">
                      <a:alpha val="60000"/>
                    </a:schemeClr>
                  </a:glow>
                </a:effectLst>
              </a:rPr>
              <a:t>Normal Unit Stocking (NUS)</a:t>
            </a:r>
          </a:p>
        </p:txBody>
      </p:sp>
      <p:pic>
        <p:nvPicPr>
          <p:cNvPr id="75780" name="Picture 4" descr="side boxes on a fire engine">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156060" y="10271"/>
            <a:ext cx="2564650" cy="1750373"/>
          </a:xfrm>
          <a:prstGeom prst="rect">
            <a:avLst/>
          </a:prstGeom>
        </p:spPr>
      </p:pic>
      <p:pic>
        <p:nvPicPr>
          <p:cNvPr id="7" name="Picture 6" descr="normal unit stocking"/>
          <p:cNvPicPr>
            <a:picLocks noChangeAspect="1"/>
          </p:cNvPicPr>
          <p:nvPr/>
        </p:nvPicPr>
        <p:blipFill>
          <a:blip r:embed="rId5" cstate="email">
            <a:extLst>
              <a:ext uri="{28A0092B-C50C-407E-A947-70E740481C1C}">
                <a14:useLocalDpi xmlns:a14="http://schemas.microsoft.com/office/drawing/2010/main"/>
              </a:ext>
            </a:extLst>
          </a:blip>
          <a:srcRect l="20131" t="1111" r="22353" b="26667"/>
          <a:stretch>
            <a:fillRect/>
          </a:stretch>
        </p:blipFill>
        <p:spPr>
          <a:xfrm>
            <a:off x="3019107" y="-17819"/>
            <a:ext cx="3094339" cy="5028314"/>
          </a:xfrm>
          <a:prstGeom prst="rect">
            <a:avLst/>
          </a:prstGeom>
        </p:spPr>
      </p:pic>
      <p:pic>
        <p:nvPicPr>
          <p:cNvPr id="12" name="Picture 11" descr="view of the NUS on the BLM SharePoint site">
            <a:extLst>
              <a:ext uri="{FF2B5EF4-FFF2-40B4-BE49-F238E27FC236}">
                <a16:creationId xmlns:a16="http://schemas.microsoft.com/office/drawing/2014/main" id="{84260B4F-BF12-E10B-ECED-6744A6A176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43785" y="3886200"/>
            <a:ext cx="5964459" cy="2907673"/>
          </a:xfrm>
          <a:prstGeom prst="rect">
            <a:avLst/>
          </a:prstGeom>
        </p:spPr>
      </p:pic>
      <p:sp>
        <p:nvSpPr>
          <p:cNvPr id="3" name="Arrow: Pentagon 2">
            <a:extLst>
              <a:ext uri="{FF2B5EF4-FFF2-40B4-BE49-F238E27FC236}">
                <a16:creationId xmlns:a16="http://schemas.microsoft.com/office/drawing/2014/main" id="{5E9C163B-19C4-5DF6-6A94-4E1BCBC6CF05}"/>
              </a:ext>
            </a:extLst>
          </p:cNvPr>
          <p:cNvSpPr/>
          <p:nvPr/>
        </p:nvSpPr>
        <p:spPr bwMode="auto">
          <a:xfrm rot="20161362" flipH="1">
            <a:off x="5372148" y="2906926"/>
            <a:ext cx="3429000" cy="744855"/>
          </a:xfrm>
          <a:prstGeom prst="homePlate">
            <a:avLst/>
          </a:prstGeom>
          <a:solidFill>
            <a:srgbClr val="FF9225"/>
          </a:solidFill>
          <a:ln w="38100" cap="flat" cmpd="sng" algn="ctr">
            <a:solidFill>
              <a:srgbClr val="CCCC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effectLst/>
                <a:latin typeface="Arial" charset="0"/>
                <a:hlinkClick r:id="rId7">
                  <a:extLst>
                    <a:ext uri="{A12FA001-AC4F-418D-AE19-62706E023703}">
                      <ahyp:hlinkClr xmlns:ahyp="http://schemas.microsoft.com/office/drawing/2018/hyperlinkcolor" val="tx"/>
                    </a:ext>
                  </a:extLst>
                </a:hlinkClick>
              </a:rPr>
              <a:t>https://doimspp.sharepoint.com/sites/blm-fa/fire-operations/SitePages/NFEP-Policy-Resources.aspx?web=1</a:t>
            </a:r>
            <a:endParaRPr kumimoji="0" lang="en-US" sz="1200" b="1" i="0" u="none" strike="noStrike" cap="none" normalizeH="0" baseline="0">
              <a:ln>
                <a:noFill/>
              </a:ln>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8"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p:cNvSpPr/>
          <p:nvPr/>
        </p:nvSpPr>
        <p:spPr>
          <a:xfrm>
            <a:off x="8556901" y="6324351"/>
            <a:ext cx="323808" cy="261610"/>
          </a:xfrm>
          <a:prstGeom prst="rect">
            <a:avLst/>
          </a:prstGeom>
        </p:spPr>
        <p:txBody>
          <a:bodyPr wrap="none">
            <a:spAutoFit/>
          </a:bodyPr>
          <a:lstStyle/>
          <a:p>
            <a:pPr algn="ctr">
              <a:spcAft>
                <a:spcPts val="600"/>
              </a:spcAft>
            </a:pPr>
            <a:fld id="{77BE77DF-2F69-4412-A303-FB3DCE1D20C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360759" y="3752849"/>
            <a:ext cx="2468166" cy="2452687"/>
          </a:xfrm>
          <a:prstGeom prst="rect">
            <a:avLst/>
          </a:prstGeom>
        </p:spPr>
        <p:txBody>
          <a:bodyPr vert="horz" lIns="91440" tIns="45720" rIns="91440" bIns="45720" rtlCol="0" anchor="ctr">
            <a:normAutofit/>
          </a:bodyPr>
          <a:lstStyle/>
          <a:p>
            <a:pPr algn="l">
              <a:lnSpc>
                <a:spcPct val="90000"/>
              </a:lnSpc>
            </a:pPr>
            <a:r>
              <a:rPr lang="en-US" sz="3600" b="1" kern="1200">
                <a:solidFill>
                  <a:schemeClr val="tx1"/>
                </a:solidFill>
                <a:effectLst>
                  <a:outerShdw blurRad="38100" dist="38100" dir="2700000" algn="tl">
                    <a:srgbClr val="000000">
                      <a:alpha val="43137"/>
                    </a:srgbClr>
                  </a:outerShdw>
                </a:effectLst>
              </a:rPr>
              <a:t>Incidents With a Supply Unit</a:t>
            </a:r>
          </a:p>
        </p:txBody>
      </p:sp>
      <p:pic>
        <p:nvPicPr>
          <p:cNvPr id="6" name="Picture 5" descr="night fire suppression operation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9091" name="Rectangle 3" descr="&#10;"/>
          <p:cNvSpPr>
            <a:spLocks noGrp="1" noChangeArrowheads="1"/>
          </p:cNvSpPr>
          <p:nvPr>
            <p:ph type="body" idx="1"/>
          </p:nvPr>
        </p:nvSpPr>
        <p:spPr>
          <a:xfrm>
            <a:off x="2590800" y="3600460"/>
            <a:ext cx="6553200" cy="3105140"/>
          </a:xfrm>
          <a:scene3d>
            <a:camera prst="orthographicFront"/>
            <a:lightRig rig="threePt" dir="t"/>
          </a:scene3d>
        </p:spPr>
        <p:txBody>
          <a:bodyPr vert="horz" lIns="91440" tIns="45720" rIns="91440" bIns="45720" rtlCol="0" anchor="ctr">
            <a:normAutofit fontScale="92500" lnSpcReduction="10000"/>
          </a:bodyPr>
          <a:lstStyle/>
          <a:p>
            <a:pPr marL="400050" indent="-285750">
              <a:lnSpc>
                <a:spcPct val="90000"/>
              </a:lnSpc>
              <a:buFont typeface="Wingdings" panose="05000000000000000000" pitchFamily="2" charset="2"/>
              <a:buChar char="§"/>
            </a:pPr>
            <a:r>
              <a:rPr lang="en-US" sz="1800" kern="1200">
                <a:latin typeface="+mn-lt"/>
                <a:ea typeface="+mn-ea"/>
              </a:rPr>
              <a:t>To obtain general supply items, fill out a “General Message” form. </a:t>
            </a:r>
          </a:p>
          <a:p>
            <a:pPr marL="800100" lvl="1">
              <a:lnSpc>
                <a:spcPct val="90000"/>
              </a:lnSpc>
              <a:buFont typeface="Arial" panose="020B0604020202020204" pitchFamily="34" charset="0"/>
              <a:buChar char="•"/>
            </a:pPr>
            <a:r>
              <a:rPr lang="en-US" sz="1800" kern="1200">
                <a:latin typeface="+mn-lt"/>
                <a:ea typeface="+mn-ea"/>
                <a:cs typeface="+mn-cs"/>
              </a:rPr>
              <a:t>Line supervisor signature may be required.  </a:t>
            </a:r>
          </a:p>
          <a:p>
            <a:pPr marL="400050" indent="-285750">
              <a:lnSpc>
                <a:spcPct val="90000"/>
              </a:lnSpc>
              <a:buFont typeface="Wingdings" panose="05000000000000000000" pitchFamily="2" charset="2"/>
              <a:buChar char="§"/>
            </a:pPr>
            <a:r>
              <a:rPr lang="en-US" sz="1800" kern="1200">
                <a:latin typeface="+mn-lt"/>
                <a:ea typeface="+mn-ea"/>
              </a:rPr>
              <a:t>For fire replacement and damaged items:</a:t>
            </a:r>
          </a:p>
          <a:p>
            <a:pPr marL="800100" lvl="1">
              <a:lnSpc>
                <a:spcPct val="90000"/>
              </a:lnSpc>
              <a:buFont typeface="Arial" panose="020B0604020202020204" pitchFamily="34" charset="0"/>
              <a:buChar char="•"/>
            </a:pPr>
            <a:r>
              <a:rPr lang="en-US" sz="1800" kern="1200">
                <a:latin typeface="+mn-lt"/>
                <a:ea typeface="+mn-ea"/>
                <a:cs typeface="+mn-cs"/>
              </a:rPr>
              <a:t>Fill out an “Incident Replacement Requisition” </a:t>
            </a:r>
            <a:br>
              <a:rPr lang="en-US" sz="1800" kern="1200">
                <a:latin typeface="+mn-lt"/>
                <a:ea typeface="+mn-ea"/>
                <a:cs typeface="+mn-cs"/>
              </a:rPr>
            </a:br>
            <a:r>
              <a:rPr lang="en-US" sz="1800" kern="1200">
                <a:latin typeface="+mn-lt"/>
                <a:ea typeface="+mn-ea"/>
                <a:cs typeface="+mn-cs"/>
              </a:rPr>
              <a:t>(OF-315).</a:t>
            </a:r>
          </a:p>
          <a:p>
            <a:pPr marL="800100" lvl="1">
              <a:lnSpc>
                <a:spcPct val="90000"/>
              </a:lnSpc>
              <a:buFont typeface="Arial" panose="020B0604020202020204" pitchFamily="34" charset="0"/>
              <a:buChar char="•"/>
            </a:pPr>
            <a:r>
              <a:rPr lang="en-US" sz="1800" kern="1200">
                <a:latin typeface="+mn-lt"/>
                <a:ea typeface="+mn-ea"/>
                <a:cs typeface="+mn-cs"/>
              </a:rPr>
              <a:t>Compare the NUS to items being replaced or are damaged.</a:t>
            </a:r>
          </a:p>
          <a:p>
            <a:pPr marL="800100" lvl="1">
              <a:lnSpc>
                <a:spcPct val="90000"/>
              </a:lnSpc>
              <a:buFont typeface="Arial" panose="020B0604020202020204" pitchFamily="34" charset="0"/>
              <a:buChar char="•"/>
            </a:pPr>
            <a:r>
              <a:rPr lang="en-US" sz="1800" kern="1200">
                <a:latin typeface="+mn-lt"/>
                <a:ea typeface="+mn-ea"/>
                <a:cs typeface="+mn-cs"/>
              </a:rPr>
              <a:t>Line supervisor and/or supply approval process must be met.</a:t>
            </a:r>
          </a:p>
          <a:p>
            <a:pPr marL="800100" lvl="1">
              <a:lnSpc>
                <a:spcPct val="90000"/>
              </a:lnSpc>
              <a:buFont typeface="Arial" panose="020B0604020202020204" pitchFamily="34" charset="0"/>
              <a:buChar char="•"/>
            </a:pPr>
            <a:r>
              <a:rPr lang="en-US" sz="1800" kern="1200">
                <a:latin typeface="+mn-lt"/>
                <a:ea typeface="+mn-ea"/>
                <a:cs typeface="+mn-cs"/>
              </a:rPr>
              <a:t>Supply Unit personnel approve/deny replacement </a:t>
            </a:r>
            <a:br>
              <a:rPr lang="en-US" sz="1800" kern="1200">
                <a:latin typeface="+mn-lt"/>
                <a:ea typeface="+mn-ea"/>
                <a:cs typeface="+mn-cs"/>
              </a:rPr>
            </a:br>
            <a:r>
              <a:rPr lang="en-US" sz="1800" kern="1200">
                <a:latin typeface="+mn-lt"/>
                <a:ea typeface="+mn-ea"/>
                <a:cs typeface="+mn-cs"/>
              </a:rPr>
              <a:t>and assign “S” numbers.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13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90138" name="Rectangle 9013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16" name="Rectangle 4"/>
          <p:cNvSpPr>
            <a:spLocks noGrp="1" noChangeArrowheads="1"/>
          </p:cNvSpPr>
          <p:nvPr>
            <p:ph type="title" idx="4294967295"/>
          </p:nvPr>
        </p:nvSpPr>
        <p:spPr>
          <a:xfrm>
            <a:off x="228600" y="350196"/>
            <a:ext cx="4114802" cy="1624520"/>
          </a:xfrm>
          <a:prstGeom prst="rect">
            <a:avLst/>
          </a:prstGeom>
        </p:spPr>
        <p:txBody>
          <a:bodyPr vert="horz" lIns="91440" tIns="45720" rIns="91440" bIns="45720" rtlCol="0" anchor="ctr">
            <a:normAutofit fontScale="90000"/>
          </a:bodyPr>
          <a:lstStyle/>
          <a:p>
            <a:pPr algn="l">
              <a:lnSpc>
                <a:spcPct val="90000"/>
              </a:lnSpc>
            </a:pPr>
            <a:r>
              <a:rPr lang="en-US" sz="4000" b="1" kern="1200">
                <a:solidFill>
                  <a:schemeClr val="tx1"/>
                </a:solidFill>
                <a:effectLst>
                  <a:outerShdw blurRad="38100" dist="38100" dir="2700000" algn="tl">
                    <a:srgbClr val="000000">
                      <a:alpha val="43137"/>
                    </a:srgbClr>
                  </a:outerShdw>
                </a:effectLst>
              </a:rPr>
              <a:t>Incidents Without a Supply Unit</a:t>
            </a:r>
          </a:p>
        </p:txBody>
      </p:sp>
      <p:sp>
        <p:nvSpPr>
          <p:cNvPr id="90117" name="Rectangle 5"/>
          <p:cNvSpPr>
            <a:spLocks noGrp="1" noChangeArrowheads="1"/>
          </p:cNvSpPr>
          <p:nvPr>
            <p:ph type="body" idx="1"/>
          </p:nvPr>
        </p:nvSpPr>
        <p:spPr>
          <a:xfrm>
            <a:off x="228600" y="2684730"/>
            <a:ext cx="3810000" cy="3613149"/>
          </a:xfrm>
          <a:scene3d>
            <a:camera prst="orthographicFront"/>
            <a:lightRig rig="threePt" dir="t"/>
          </a:scene3d>
        </p:spPr>
        <p:txBody>
          <a:bodyPr vert="horz" lIns="91440" tIns="45720" rIns="91440" bIns="45720" numCol="1" rtlCol="0" anchor="ctr" anchorCtr="0" compatLnSpc="1">
            <a:prstTxWarp prst="textNoShape">
              <a:avLst/>
            </a:prstTxWarp>
            <a:normAutofit/>
          </a:bodyPr>
          <a:lstStyle/>
          <a:p>
            <a:pPr marL="571500" indent="-457200">
              <a:lnSpc>
                <a:spcPct val="90000"/>
              </a:lnSpc>
              <a:buFont typeface="Wingdings" panose="05000000000000000000" pitchFamily="2" charset="2"/>
              <a:buChar char="§"/>
            </a:pPr>
            <a:r>
              <a:rPr lang="en-US" sz="2400" kern="1200">
                <a:latin typeface="+mn-lt"/>
                <a:ea typeface="+mn-ea"/>
              </a:rPr>
              <a:t>Fill out an “Incident Replacement Requisition</a:t>
            </a:r>
            <a:r>
              <a:rPr lang="en-US" sz="2400" i="1" kern="1200">
                <a:latin typeface="+mn-lt"/>
                <a:ea typeface="+mn-ea"/>
              </a:rPr>
              <a:t>” </a:t>
            </a:r>
            <a:r>
              <a:rPr lang="en-US" sz="2400" kern="1200">
                <a:latin typeface="+mn-lt"/>
                <a:ea typeface="+mn-ea"/>
              </a:rPr>
              <a:t>(OF-315).</a:t>
            </a:r>
          </a:p>
          <a:p>
            <a:pPr marL="571500" indent="-457200">
              <a:lnSpc>
                <a:spcPct val="90000"/>
              </a:lnSpc>
              <a:buFont typeface="Wingdings" panose="05000000000000000000" pitchFamily="2" charset="2"/>
              <a:buChar char="§"/>
            </a:pPr>
            <a:r>
              <a:rPr lang="en-US" sz="2400" kern="1200">
                <a:latin typeface="+mn-lt"/>
                <a:ea typeface="+mn-ea"/>
              </a:rPr>
              <a:t>Obtain line supervisor approval for use of the OF-315 and obtain “S” number(s) for expanded dispatch.</a:t>
            </a:r>
          </a:p>
        </p:txBody>
      </p:sp>
      <p:pic>
        <p:nvPicPr>
          <p:cNvPr id="6" name="Picture 5" descr="fire suppression operation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1"/>
            <a:ext cx="4577118" cy="6858000"/>
          </a:xfrm>
          <a:prstGeom prst="rect">
            <a:avLst/>
          </a:prstGeom>
        </p:spPr>
      </p:pic>
      <p:grpSp>
        <p:nvGrpSpPr>
          <p:cNvPr id="2" name="Group 1" descr="slide number">
            <a:extLst>
              <a:ext uri="{FF2B5EF4-FFF2-40B4-BE49-F238E27FC236}">
                <a16:creationId xmlns:a16="http://schemas.microsoft.com/office/drawing/2014/main" id="{B388ED8C-F68D-6A98-E831-27B76790608E}"/>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01CFE221-8FB5-4C7C-C733-456B9EFFB23D}"/>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6F03C8C8-3D35-28C5-8031-7AA7C8DA84C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a:extLst>
              <a:ext uri="{FF2B5EF4-FFF2-40B4-BE49-F238E27FC236}">
                <a16:creationId xmlns:a16="http://schemas.microsoft.com/office/drawing/2014/main" id="{96E509D9-CB56-A556-0390-F6422CB0B608}"/>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sp>
        <p:nvSpPr>
          <p:cNvPr id="3" name="Title 2">
            <a:extLst>
              <a:ext uri="{FF2B5EF4-FFF2-40B4-BE49-F238E27FC236}">
                <a16:creationId xmlns:a16="http://schemas.microsoft.com/office/drawing/2014/main" id="{057CFB90-E8B0-475F-B514-FEE5E9029278}"/>
              </a:ext>
            </a:extLst>
          </p:cNvPr>
          <p:cNvSpPr>
            <a:spLocks noGrp="1"/>
          </p:cNvSpPr>
          <p:nvPr>
            <p:ph type="title"/>
          </p:nvPr>
        </p:nvSpPr>
        <p:spPr>
          <a:xfrm>
            <a:off x="589788" y="841248"/>
            <a:ext cx="3847200" cy="5340097"/>
          </a:xfrm>
        </p:spPr>
        <p:txBody>
          <a:bodyPr anchor="ctr">
            <a:normAutofit/>
          </a:bodyPr>
          <a:lstStyle/>
          <a:p>
            <a:pPr algn="l"/>
            <a:r>
              <a:rPr lang="en-US" sz="4200">
                <a:effectLst>
                  <a:glow rad="63500">
                    <a:srgbClr val="000000">
                      <a:alpha val="40000"/>
                    </a:srgbClr>
                  </a:glow>
                </a:effectLst>
                <a:latin typeface="Roboto Medium"/>
                <a:ea typeface="Roboto Medium"/>
              </a:rPr>
              <a:t>BIA Model 52 Request Form</a:t>
            </a:r>
            <a:endParaRPr lang="en-US" sz="4200"/>
          </a:p>
        </p:txBody>
      </p:sp>
      <p:sp>
        <p:nvSpPr>
          <p:cNvPr id="2" name="Content Placeholder 1">
            <a:extLst>
              <a:ext uri="{FF2B5EF4-FFF2-40B4-BE49-F238E27FC236}">
                <a16:creationId xmlns:a16="http://schemas.microsoft.com/office/drawing/2014/main" id="{E451B6E6-8015-4B48-AD82-DA95B76B479B}"/>
              </a:ext>
            </a:extLst>
          </p:cNvPr>
          <p:cNvSpPr>
            <a:spLocks noGrp="1"/>
          </p:cNvSpPr>
          <p:nvPr>
            <p:ph idx="1"/>
          </p:nvPr>
        </p:nvSpPr>
        <p:spPr>
          <a:xfrm>
            <a:off x="4848307" y="841247"/>
            <a:ext cx="3363402" cy="5340097"/>
          </a:xfrm>
        </p:spPr>
        <p:txBody>
          <a:bodyPr anchor="ctr">
            <a:normAutofit/>
          </a:bodyPr>
          <a:lstStyle/>
          <a:p>
            <a:r>
              <a:rPr lang="en-US" sz="1600">
                <a:solidFill>
                  <a:schemeClr val="tx2"/>
                </a:solidFill>
                <a:latin typeface="Roboto"/>
                <a:ea typeface="Roboto"/>
              </a:rPr>
              <a:t>BIA also has the "Model 52 Request Form".</a:t>
            </a:r>
            <a:endParaRPr lang="en-US" sz="1600">
              <a:solidFill>
                <a:schemeClr val="tx2"/>
              </a:solidFill>
            </a:endParaRPr>
          </a:p>
          <a:p>
            <a:r>
              <a:rPr lang="en-US" sz="1600">
                <a:solidFill>
                  <a:schemeClr val="tx2"/>
                </a:solidFill>
                <a:latin typeface="Roboto"/>
                <a:ea typeface="Roboto"/>
              </a:rPr>
              <a:t>This is often used for repair or replacement due to Fire related loss or damage.</a:t>
            </a:r>
          </a:p>
          <a:p>
            <a:r>
              <a:rPr lang="en-US" sz="1600">
                <a:solidFill>
                  <a:schemeClr val="tx2"/>
                </a:solidFill>
                <a:latin typeface="Roboto"/>
                <a:ea typeface="Roboto"/>
              </a:rPr>
              <a:t>Often used on the Home Unit or Agency, it is an additional option.</a:t>
            </a:r>
            <a:endParaRPr lang="en-US" sz="1600">
              <a:solidFill>
                <a:schemeClr val="tx2"/>
              </a:solidFill>
            </a:endParaRPr>
          </a:p>
          <a:p>
            <a:r>
              <a:rPr lang="en-US" sz="1600">
                <a:solidFill>
                  <a:schemeClr val="tx2"/>
                </a:solidFill>
                <a:latin typeface="Roboto"/>
                <a:ea typeface="Roboto"/>
              </a:rPr>
              <a:t>It is not available to other Agencies.</a:t>
            </a:r>
            <a:endParaRPr lang="en-US" sz="1600">
              <a:solidFill>
                <a:schemeClr val="tx2"/>
              </a:solidFill>
            </a:endParaRPr>
          </a:p>
          <a:p>
            <a:r>
              <a:rPr lang="en-US" sz="1600">
                <a:solidFill>
                  <a:schemeClr val="tx2"/>
                </a:solidFill>
                <a:latin typeface="Roboto"/>
                <a:ea typeface="Roboto"/>
              </a:rPr>
              <a:t>The Model 52 Request Form will be covered in another unit of this training.</a:t>
            </a:r>
          </a:p>
        </p:txBody>
      </p:sp>
    </p:spTree>
    <p:extLst>
      <p:ext uri="{BB962C8B-B14F-4D97-AF65-F5344CB8AC3E}">
        <p14:creationId xmlns:p14="http://schemas.microsoft.com/office/powerpoint/2010/main" val="18939037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156" name="Rectangle 9115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re suppression operation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1139" name="Rectangle 3"/>
          <p:cNvSpPr>
            <a:spLocks noGrp="1" noChangeArrowheads="1"/>
          </p:cNvSpPr>
          <p:nvPr>
            <p:ph type="body" idx="1"/>
          </p:nvPr>
        </p:nvSpPr>
        <p:spPr>
          <a:xfrm>
            <a:off x="4587426" y="990600"/>
            <a:ext cx="4404174" cy="5202169"/>
          </a:xfrm>
          <a:scene3d>
            <a:camera prst="orthographicFront"/>
            <a:lightRig rig="threePt" dir="t"/>
          </a:scene3d>
        </p:spPr>
        <p:txBody>
          <a:bodyPr vert="horz" lIns="91440" tIns="45720" rIns="91440" bIns="45720" numCol="1" rtlCol="0" anchorCtr="0" compatLnSpc="1">
            <a:prstTxWarp prst="textNoShape">
              <a:avLst/>
            </a:prstTxWarp>
            <a:normAutofit/>
          </a:bodyPr>
          <a:lstStyle/>
          <a:p>
            <a:pPr marL="457200">
              <a:lnSpc>
                <a:spcPct val="90000"/>
              </a:lnSpc>
              <a:buFont typeface="Wingdings" panose="05000000000000000000" pitchFamily="2" charset="2"/>
              <a:buChar char="§"/>
            </a:pPr>
            <a:r>
              <a:rPr lang="en-US" sz="2000" kern="1200">
                <a:latin typeface="+mn-lt"/>
                <a:ea typeface="+mn-ea"/>
              </a:rPr>
              <a:t>Report and document damage to the engine or repairs to a fireline supervisor.</a:t>
            </a:r>
          </a:p>
          <a:p>
            <a:pPr marL="457200">
              <a:lnSpc>
                <a:spcPct val="90000"/>
              </a:lnSpc>
              <a:buFont typeface="Wingdings" panose="05000000000000000000" pitchFamily="2" charset="2"/>
              <a:buChar char="§"/>
            </a:pPr>
            <a:r>
              <a:rPr lang="en-US" sz="2000" kern="1200">
                <a:latin typeface="+mn-lt"/>
                <a:ea typeface="+mn-ea"/>
              </a:rPr>
              <a:t>Complete proper documentation for the severity of damage before leaving any incident. </a:t>
            </a:r>
          </a:p>
          <a:p>
            <a:pPr lvl="1" indent="-228600">
              <a:lnSpc>
                <a:spcPct val="90000"/>
              </a:lnSpc>
              <a:buFont typeface="Arial" panose="020B0604020202020204" pitchFamily="34" charset="0"/>
              <a:buChar char="•"/>
            </a:pPr>
            <a:r>
              <a:rPr lang="en-US" sz="2000" kern="1200">
                <a:latin typeface="+mn-lt"/>
                <a:ea typeface="+mn-ea"/>
                <a:cs typeface="+mn-cs"/>
              </a:rPr>
              <a:t>“Incident Replacement Requisition” (OF-315)</a:t>
            </a:r>
          </a:p>
          <a:p>
            <a:pPr lvl="1" indent="-228600">
              <a:lnSpc>
                <a:spcPct val="90000"/>
              </a:lnSpc>
              <a:buFont typeface="Arial" panose="020B0604020202020204" pitchFamily="34" charset="0"/>
              <a:buChar char="•"/>
            </a:pPr>
            <a:r>
              <a:rPr lang="en-US" sz="2000" kern="1200">
                <a:latin typeface="+mn-lt"/>
                <a:ea typeface="+mn-ea"/>
                <a:cs typeface="+mn-cs"/>
              </a:rPr>
              <a:t>“Property Loss and Damage Report” (OF-289)</a:t>
            </a:r>
          </a:p>
          <a:p>
            <a:pPr lvl="1" indent="-228600">
              <a:lnSpc>
                <a:spcPct val="90000"/>
              </a:lnSpc>
              <a:buFont typeface="Arial" panose="020B0604020202020204" pitchFamily="34" charset="0"/>
              <a:buChar char="•"/>
            </a:pPr>
            <a:r>
              <a:rPr lang="en-US" sz="2000" kern="1200">
                <a:latin typeface="+mn-lt"/>
                <a:ea typeface="+mn-ea"/>
                <a:cs typeface="+mn-cs"/>
              </a:rPr>
              <a:t>“Report of Accident/Incident” (DI-134)</a:t>
            </a:r>
          </a:p>
          <a:p>
            <a:pPr lvl="1" indent="-228600">
              <a:lnSpc>
                <a:spcPct val="90000"/>
              </a:lnSpc>
              <a:buFont typeface="Arial" panose="020B0604020202020204" pitchFamily="34" charset="0"/>
              <a:buChar char="•"/>
            </a:pPr>
            <a:r>
              <a:rPr lang="en-US" sz="2000" kern="1200">
                <a:latin typeface="+mn-lt"/>
                <a:ea typeface="+mn-ea"/>
                <a:cs typeface="+mn-cs"/>
              </a:rPr>
              <a:t>“Motor Vehicle Accident Report” (SF-91)</a:t>
            </a:r>
          </a:p>
          <a:p>
            <a:pPr lvl="1" indent="-228600">
              <a:lnSpc>
                <a:spcPct val="90000"/>
              </a:lnSpc>
              <a:buFont typeface="Arial" panose="020B0604020202020204" pitchFamily="34" charset="0"/>
              <a:buChar char="•"/>
            </a:pPr>
            <a:r>
              <a:rPr lang="en-US" sz="2000" kern="1200">
                <a:latin typeface="+mn-lt"/>
                <a:ea typeface="+mn-ea"/>
                <a:cs typeface="+mn-cs"/>
              </a:rPr>
              <a:t>“Motor Vehicle Accident Statement of Witness” (SF-94)</a:t>
            </a:r>
          </a:p>
          <a:p>
            <a:pPr lvl="1" indent="-228600">
              <a:lnSpc>
                <a:spcPct val="90000"/>
              </a:lnSpc>
              <a:buFont typeface="Arial" panose="020B0604020202020204" pitchFamily="34" charset="0"/>
              <a:buChar char="•"/>
            </a:pPr>
            <a:endParaRPr lang="en-US" sz="2000" kern="1200">
              <a:latin typeface="+mn-lt"/>
              <a:ea typeface="+mn-ea"/>
              <a:cs typeface="+mn-cs"/>
            </a:endParaRPr>
          </a:p>
        </p:txBody>
      </p:sp>
      <p:sp>
        <p:nvSpPr>
          <p:cNvPr id="91138" name="Rectangle 2"/>
          <p:cNvSpPr>
            <a:spLocks noGrp="1" noChangeArrowheads="1"/>
          </p:cNvSpPr>
          <p:nvPr>
            <p:ph type="title" idx="4294967295"/>
          </p:nvPr>
        </p:nvSpPr>
        <p:spPr>
          <a:xfrm>
            <a:off x="152400" y="-54705"/>
            <a:ext cx="8991599" cy="1807305"/>
          </a:xfrm>
          <a:prstGeom prst="rect">
            <a:avLst/>
          </a:prstGeom>
        </p:spPr>
        <p:txBody>
          <a:bodyPr vert="horz" lIns="91440" tIns="45720" rIns="91440" bIns="45720" rtlCol="0" anchor="ctr">
            <a:normAutofit/>
          </a:bodyPr>
          <a:lstStyle/>
          <a:p>
            <a:pPr algn="l">
              <a:lnSpc>
                <a:spcPct val="90000"/>
              </a:lnSpc>
            </a:pPr>
            <a:r>
              <a:rPr lang="en-US" sz="4000" b="1" kern="1200">
                <a:solidFill>
                  <a:schemeClr val="tx1"/>
                </a:solidFill>
                <a:effectLst>
                  <a:outerShdw blurRad="38100" dist="38100" dir="2700000" algn="tl">
                    <a:srgbClr val="000000">
                      <a:alpha val="43137"/>
                    </a:srgbClr>
                  </a:outerShdw>
                </a:effectLst>
              </a:rPr>
              <a:t>Damage or Repair Reporting and Documentation</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71E5D0DD-85A3-478D-B4F5-CEC4C4EA1533}"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1" name="Rectangle 9219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various parked engine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1767" y="10"/>
            <a:ext cx="7252231" cy="6857990"/>
          </a:xfrm>
          <a:prstGeom prst="rect">
            <a:avLst/>
          </a:prstGeom>
        </p:spPr>
      </p:pic>
      <p:sp>
        <p:nvSpPr>
          <p:cNvPr id="92202" name="Rectangle 9219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2" name="Rectangle 2"/>
          <p:cNvSpPr>
            <a:spLocks noGrp="1" noChangeArrowheads="1"/>
          </p:cNvSpPr>
          <p:nvPr>
            <p:ph type="title" idx="4294967295"/>
          </p:nvPr>
        </p:nvSpPr>
        <p:spPr>
          <a:xfrm>
            <a:off x="152400" y="278031"/>
            <a:ext cx="2866641" cy="1899912"/>
          </a:xfrm>
          <a:prstGeom prst="rect">
            <a:avLst/>
          </a:prstGeom>
        </p:spPr>
        <p:txBody>
          <a:bodyPr vert="horz" lIns="91440" tIns="45720" rIns="91440" bIns="45720" rtlCol="0" anchor="ctr">
            <a:normAutofit/>
          </a:bodyPr>
          <a:lstStyle/>
          <a:p>
            <a:pPr algn="l">
              <a:lnSpc>
                <a:spcPct val="90000"/>
              </a:lnSpc>
            </a:pPr>
            <a:r>
              <a:rPr lang="en-US" sz="3500" b="1" kern="1200">
                <a:solidFill>
                  <a:schemeClr val="tx1"/>
                </a:solidFill>
                <a:effectLst>
                  <a:outerShdw blurRad="38100" dist="38100" dir="2700000" algn="tl">
                    <a:srgbClr val="000000">
                      <a:alpha val="43137"/>
                    </a:srgbClr>
                  </a:outerShdw>
                </a:effectLst>
              </a:rPr>
              <a:t>Vehicle Watch Out Situations</a:t>
            </a:r>
          </a:p>
        </p:txBody>
      </p:sp>
      <p:sp>
        <p:nvSpPr>
          <p:cNvPr id="92163" name="Rectangle 3"/>
          <p:cNvSpPr>
            <a:spLocks noGrp="1" noChangeArrowheads="1"/>
          </p:cNvSpPr>
          <p:nvPr>
            <p:ph type="body" idx="1"/>
          </p:nvPr>
        </p:nvSpPr>
        <p:spPr>
          <a:xfrm>
            <a:off x="0" y="2434201"/>
            <a:ext cx="3342891" cy="3742762"/>
          </a:xfrm>
          <a:scene3d>
            <a:camera prst="orthographicFront"/>
            <a:lightRig rig="threePt" dir="t"/>
          </a:scene3d>
        </p:spPr>
        <p:txBody>
          <a:bodyPr vert="horz" lIns="91440" tIns="45720" rIns="91440" bIns="45720" numCol="1" rtlCol="0" anchorCtr="0" compatLnSpc="1">
            <a:prstTxWarp prst="textNoShape">
              <a:avLst/>
            </a:prstTxWarp>
            <a:normAutofit/>
          </a:bodyPr>
          <a:lstStyle/>
          <a:p>
            <a:pPr marL="457200">
              <a:lnSpc>
                <a:spcPct val="90000"/>
              </a:lnSpc>
              <a:buFont typeface="Wingdings" panose="05000000000000000000" pitchFamily="2" charset="2"/>
              <a:buChar char="§"/>
            </a:pPr>
            <a:r>
              <a:rPr lang="en-US" sz="2400" kern="1200">
                <a:latin typeface="+mn-lt"/>
                <a:ea typeface="+mn-ea"/>
              </a:rPr>
              <a:t>Skid plate/diesel particulate filter (DPF)</a:t>
            </a:r>
          </a:p>
          <a:p>
            <a:pPr marL="457200">
              <a:lnSpc>
                <a:spcPct val="90000"/>
              </a:lnSpc>
              <a:buFont typeface="Wingdings" panose="05000000000000000000" pitchFamily="2" charset="2"/>
              <a:buChar char="§"/>
            </a:pPr>
            <a:r>
              <a:rPr lang="en-US" sz="2400" kern="1200">
                <a:latin typeface="+mn-lt"/>
                <a:ea typeface="+mn-ea"/>
              </a:rPr>
              <a:t>Radiator screen</a:t>
            </a:r>
          </a:p>
          <a:p>
            <a:pPr marL="457200">
              <a:lnSpc>
                <a:spcPct val="90000"/>
              </a:lnSpc>
              <a:buFont typeface="Wingdings" panose="05000000000000000000" pitchFamily="2" charset="2"/>
              <a:buChar char="§"/>
            </a:pPr>
            <a:r>
              <a:rPr lang="en-US" sz="2400" kern="1200">
                <a:latin typeface="+mn-lt"/>
                <a:ea typeface="+mn-ea"/>
              </a:rPr>
              <a:t>Rock(s) between the duals</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926E3B67-C8A4-4E0F-9A2E-557D17BB1DD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3" name="Rectangle 1332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3325" name="Rectangle 13324">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1698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3316" name="Rectangle 4" descr="Objectives"/>
          <p:cNvSpPr>
            <a:spLocks noGrp="1" noChangeArrowheads="1"/>
          </p:cNvSpPr>
          <p:nvPr>
            <p:ph type="title"/>
          </p:nvPr>
        </p:nvSpPr>
        <p:spPr>
          <a:xfrm>
            <a:off x="381000" y="780486"/>
            <a:ext cx="7701534" cy="1275588"/>
          </a:xfrm>
        </p:spPr>
        <p:txBody>
          <a:bodyPr>
            <a:normAutofit/>
          </a:bodyPr>
          <a:lstStyle/>
          <a:p>
            <a:r>
              <a:rPr lang="en-US" sz="6600"/>
              <a:t>Objectives</a:t>
            </a:r>
          </a:p>
        </p:txBody>
      </p:sp>
      <p:graphicFrame>
        <p:nvGraphicFramePr>
          <p:cNvPr id="13319" name="Rectangle 5" descr="objectives&#10;">
            <a:extLst>
              <a:ext uri="{FF2B5EF4-FFF2-40B4-BE49-F238E27FC236}">
                <a16:creationId xmlns:a16="http://schemas.microsoft.com/office/drawing/2014/main" id="{02D1012A-49D1-4E89-63D0-24D79076068B}"/>
              </a:ext>
            </a:extLst>
          </p:cNvPr>
          <p:cNvGraphicFramePr>
            <a:graphicFrameLocks noGrp="1"/>
          </p:cNvGraphicFramePr>
          <p:nvPr>
            <p:ph idx="1"/>
          </p:nvPr>
        </p:nvGraphicFramePr>
        <p:xfrm>
          <a:off x="720328" y="2916409"/>
          <a:ext cx="7700963" cy="252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slide number">
            <a:extLst>
              <a:ext uri="{FF2B5EF4-FFF2-40B4-BE49-F238E27FC236}">
                <a16:creationId xmlns:a16="http://schemas.microsoft.com/office/drawing/2014/main" id="{C029B454-D9AC-8F8A-D0D7-580D5C07C641}"/>
              </a:ext>
            </a:extLst>
          </p:cNvPr>
          <p:cNvSpPr/>
          <p:nvPr/>
        </p:nvSpPr>
        <p:spPr>
          <a:xfrm>
            <a:off x="8744086" y="6454399"/>
            <a:ext cx="254237" cy="2616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fld id="{7BBAD3F2-122B-471E-8292-3FF2D9EAD7DC}" type="slidenum">
              <a:rPr kumimoji="0" lang="en-US" altLang="en-US" sz="1100" b="1" i="0" u="none" strike="noStrike" kern="1200" cap="none" spc="-70" normalizeH="0" baseline="0" noProof="0" smtClean="0">
                <a:ln>
                  <a:noFill/>
                </a:ln>
                <a:solidFill>
                  <a:srgbClr val="FFFFFF"/>
                </a:solidFill>
                <a:effectLst/>
                <a:uLnTx/>
                <a:uFillTx/>
                <a:latin typeface="Franklin Gothic Medium"/>
                <a:ea typeface="+mn-ea"/>
                <a:cs typeface="+mn-cs"/>
              </a:rPr>
              <a:pPr marL="0" marR="0" lvl="0" indent="0" algn="ctr" defTabSz="914400" rtl="0" eaLnBrk="1" fontAlgn="base" latinLnBrk="0" hangingPunct="1">
                <a:lnSpc>
                  <a:spcPct val="100000"/>
                </a:lnSpc>
                <a:spcBef>
                  <a:spcPct val="0"/>
                </a:spcBef>
                <a:spcAft>
                  <a:spcPts val="600"/>
                </a:spcAft>
                <a:buClrTx/>
                <a:buSzTx/>
                <a:buFontTx/>
                <a:buNone/>
                <a:tabLst/>
                <a:defRPr/>
              </a:pPr>
              <a:t>107</a:t>
            </a:fld>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7646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7" name="Rectangle 20486">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9144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oil"/>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25" y="0"/>
            <a:ext cx="9144925" cy="6858694"/>
          </a:xfrm>
          <a:prstGeom prst="rect">
            <a:avLst/>
          </a:prstGeom>
        </p:spPr>
      </p:pic>
      <p:sp>
        <p:nvSpPr>
          <p:cNvPr id="20491" name="Rectangle 20490">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9144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49E160B-248E-D563-1D61-57B1D57F3BC9}"/>
              </a:ext>
            </a:extLst>
          </p:cNvPr>
          <p:cNvSpPr>
            <a:spLocks noGrp="1"/>
          </p:cNvSpPr>
          <p:nvPr>
            <p:ph type="title"/>
          </p:nvPr>
        </p:nvSpPr>
        <p:spPr>
          <a:xfrm>
            <a:off x="720770" y="4923069"/>
            <a:ext cx="7701534" cy="846223"/>
          </a:xfrm>
        </p:spPr>
        <p:txBody>
          <a:bodyPr vert="horz" lIns="91440" tIns="45720" rIns="91440" bIns="45720" rtlCol="0" anchor="b">
            <a:normAutofit/>
          </a:bodyPr>
          <a:lstStyle/>
          <a:p>
            <a:pPr algn="ctr" defTabSz="914400"/>
            <a:r>
              <a:rPr lang="en-US" spc="120">
                <a:solidFill>
                  <a:srgbClr val="FFFFFF"/>
                </a:solidFill>
                <a:effectLst>
                  <a:outerShdw blurRad="38100" dist="38100" dir="2700000" algn="tl">
                    <a:srgbClr val="000000">
                      <a:alpha val="43137"/>
                    </a:srgbClr>
                  </a:outerShdw>
                </a:effectLst>
              </a:rPr>
              <a:t>Engine Oil</a:t>
            </a:r>
          </a:p>
        </p:txBody>
      </p:sp>
      <p:sp>
        <p:nvSpPr>
          <p:cNvPr id="8" name="AutoShape 4" descr="arrow">
            <a:extLst>
              <a:ext uri="{FF2B5EF4-FFF2-40B4-BE49-F238E27FC236}">
                <a16:creationId xmlns:a16="http://schemas.microsoft.com/office/drawing/2014/main" id="{208F9A79-F088-CB98-1224-B1F5C0256618}"/>
              </a:ext>
            </a:extLst>
          </p:cNvPr>
          <p:cNvSpPr>
            <a:spLocks noChangeArrowheads="1"/>
          </p:cNvSpPr>
          <p:nvPr/>
        </p:nvSpPr>
        <p:spPr bwMode="auto">
          <a:xfrm>
            <a:off x="2971807" y="3047168"/>
            <a:ext cx="1563996" cy="778183"/>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a:p>
        </p:txBody>
      </p:sp>
      <p:grpSp>
        <p:nvGrpSpPr>
          <p:cNvPr id="3" name="Group 2" descr="slide number">
            <a:extLst>
              <a:ext uri="{FF2B5EF4-FFF2-40B4-BE49-F238E27FC236}">
                <a16:creationId xmlns:a16="http://schemas.microsoft.com/office/drawing/2014/main" id="{8B4353D2-94BA-5555-BC26-546ADD6EBC1D}"/>
              </a:ext>
            </a:extLst>
          </p:cNvPr>
          <p:cNvGrpSpPr/>
          <p:nvPr/>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217C6EF8-47CA-AB26-C631-5A05030AEA47}"/>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24EA12B6-2B0A-5AAF-E241-2AA6CB5DFE7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2F9F14F6-1E48-AD06-675B-D81A0A0D650C}"/>
              </a:ext>
            </a:extLst>
          </p:cNvPr>
          <p:cNvSpPr/>
          <p:nvPr/>
        </p:nvSpPr>
        <p:spPr>
          <a:xfrm>
            <a:off x="8552093" y="6324351"/>
            <a:ext cx="333425"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D21E3965-E90F-44DD-B181-37E164F4A037}"/>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nSpc>
                <a:spcPct val="90000"/>
              </a:lnSpc>
            </a:pPr>
            <a:r>
              <a:rPr lang="en-US" sz="4200" kern="1200" dirty="0">
                <a:solidFill>
                  <a:srgbClr val="FFFFFF"/>
                </a:solidFill>
                <a:effectLst>
                  <a:glow rad="63500">
                    <a:srgbClr val="000000">
                      <a:alpha val="40000"/>
                    </a:srgbClr>
                  </a:glow>
                </a:effectLst>
                <a:latin typeface="+mj-lt"/>
                <a:ea typeface="+mj-ea"/>
              </a:rPr>
              <a:t>Engine</a:t>
            </a:r>
            <a:br>
              <a:rPr lang="en-US" sz="4200" kern="1200" dirty="0">
                <a:solidFill>
                  <a:srgbClr val="FFFFFF"/>
                </a:solidFill>
                <a:effectLst>
                  <a:glow rad="63500">
                    <a:srgbClr val="000000">
                      <a:alpha val="40000"/>
                    </a:srgbClr>
                  </a:glow>
                </a:effectLst>
                <a:latin typeface="+mj-lt"/>
                <a:ea typeface="+mj-ea"/>
              </a:rPr>
            </a:br>
            <a:r>
              <a:rPr lang="en-US" sz="4200" kern="1200" dirty="0">
                <a:solidFill>
                  <a:srgbClr val="FFFFFF"/>
                </a:solidFill>
                <a:effectLst>
                  <a:glow rad="63500">
                    <a:srgbClr val="000000">
                      <a:alpha val="40000"/>
                    </a:srgbClr>
                  </a:glow>
                </a:effectLst>
                <a:latin typeface="+mj-lt"/>
                <a:ea typeface="+mj-ea"/>
              </a:rPr>
              <a:t>  </a:t>
            </a:r>
            <a:r>
              <a:rPr lang="en-US" sz="4200" kern="1200" dirty="0">
                <a:solidFill>
                  <a:srgbClr val="FFFFFF"/>
                </a:solidFill>
                <a:effectLst>
                  <a:glow rad="63500">
                    <a:srgbClr val="000000">
                      <a:alpha val="40000"/>
                    </a:srgbClr>
                  </a:glow>
                </a:effectLst>
                <a:latin typeface="+mj-lt"/>
                <a:ea typeface="+mj-ea"/>
                <a:cs typeface="+mj-cs"/>
              </a:rPr>
              <a:t>Oil</a:t>
            </a:r>
            <a:br>
              <a:rPr lang="en-US" sz="4200" kern="1200" dirty="0">
                <a:solidFill>
                  <a:srgbClr val="FFFFFF"/>
                </a:solidFill>
                <a:effectLst>
                  <a:glow rad="63500">
                    <a:srgbClr val="000000">
                      <a:alpha val="40000"/>
                    </a:srgbClr>
                  </a:glow>
                </a:effectLst>
                <a:latin typeface="+mj-lt"/>
                <a:ea typeface="+mj-ea"/>
              </a:rPr>
            </a:br>
            <a:r>
              <a:rPr lang="en-US" sz="1400" kern="1200" dirty="0">
                <a:effectLst>
                  <a:glow rad="63500">
                    <a:srgbClr val="000000">
                      <a:alpha val="40000"/>
                    </a:srgbClr>
                  </a:glow>
                </a:effectLst>
                <a:latin typeface="+mj-lt"/>
                <a:ea typeface="+mj-ea"/>
                <a:cs typeface="Arial"/>
              </a:rPr>
              <a:t>-CHECK DAILY</a:t>
            </a:r>
            <a:br>
              <a:rPr lang="en-US" sz="4200" kern="1200" dirty="0">
                <a:effectLst>
                  <a:glow rad="63500">
                    <a:srgbClr val="000000">
                      <a:alpha val="40000"/>
                    </a:srgbClr>
                  </a:glow>
                </a:effectLst>
                <a:latin typeface="+mj-lt"/>
                <a:ea typeface="+mj-ea"/>
              </a:rPr>
            </a:br>
            <a:r>
              <a:rPr lang="en-US" sz="1200" kern="1200" dirty="0">
                <a:solidFill>
                  <a:srgbClr val="FFFFFF"/>
                </a:solidFill>
                <a:effectLst>
                  <a:glow rad="63500">
                    <a:srgbClr val="000000">
                      <a:alpha val="40000"/>
                    </a:srgbClr>
                  </a:glow>
                </a:effectLst>
                <a:latin typeface="+mj-lt"/>
                <a:ea typeface="+mj-ea"/>
                <a:cs typeface="Arial"/>
              </a:rPr>
              <a:t>-Check Owners Manual for weight </a:t>
            </a:r>
            <a:r>
              <a:rPr lang="en-US" sz="1200" kern="1200" dirty="0" err="1">
                <a:solidFill>
                  <a:srgbClr val="FFFFFF"/>
                </a:solidFill>
                <a:effectLst>
                  <a:glow rad="63500">
                    <a:srgbClr val="000000">
                      <a:alpha val="40000"/>
                    </a:srgbClr>
                  </a:glow>
                </a:effectLst>
                <a:latin typeface="+mj-lt"/>
                <a:ea typeface="+mj-ea"/>
                <a:cs typeface="Arial"/>
              </a:rPr>
              <a:t>spefic</a:t>
            </a:r>
            <a:r>
              <a:rPr lang="en-US" sz="1200" kern="1200" dirty="0">
                <a:solidFill>
                  <a:srgbClr val="FFFFFF"/>
                </a:solidFill>
                <a:effectLst>
                  <a:glow rad="63500">
                    <a:srgbClr val="000000">
                      <a:alpha val="40000"/>
                    </a:srgbClr>
                  </a:glow>
                </a:effectLst>
                <a:latin typeface="+mj-lt"/>
                <a:ea typeface="+mj-ea"/>
                <a:cs typeface="Arial"/>
              </a:rPr>
              <a:t> to your conditions.</a:t>
            </a:r>
            <a:br>
              <a:rPr lang="en-US" dirty="0"/>
            </a:br>
            <a:r>
              <a:rPr lang="en-US" sz="1200" kern="1200" dirty="0">
                <a:solidFill>
                  <a:srgbClr val="FFFFFF"/>
                </a:solidFill>
                <a:effectLst>
                  <a:glow rad="63500">
                    <a:srgbClr val="000000">
                      <a:alpha val="40000"/>
                    </a:srgbClr>
                  </a:glow>
                </a:effectLst>
                <a:latin typeface="+mj-lt"/>
                <a:ea typeface="+mj-ea"/>
                <a:cs typeface="Arial"/>
              </a:rPr>
              <a:t>-Try not to mix different weights.</a:t>
            </a:r>
            <a:br>
              <a:rPr lang="en-US" sz="1200" kern="1200" dirty="0">
                <a:solidFill>
                  <a:srgbClr val="FFFFFF"/>
                </a:solidFill>
                <a:effectLst>
                  <a:glow rad="63500">
                    <a:srgbClr val="000000">
                      <a:alpha val="40000"/>
                    </a:srgbClr>
                  </a:glow>
                </a:effectLst>
                <a:latin typeface="+mj-lt"/>
                <a:ea typeface="+mj-ea"/>
                <a:cs typeface="Arial"/>
              </a:rPr>
            </a:br>
            <a:r>
              <a:rPr lang="en-US" sz="1200" kern="1200" dirty="0">
                <a:solidFill>
                  <a:srgbClr val="FFFFFF"/>
                </a:solidFill>
                <a:effectLst>
                  <a:glow rad="63500">
                    <a:srgbClr val="000000">
                      <a:alpha val="40000"/>
                    </a:srgbClr>
                  </a:glow>
                </a:effectLst>
                <a:latin typeface="+mj-lt"/>
                <a:ea typeface="+mj-ea"/>
                <a:cs typeface="Arial"/>
              </a:rPr>
              <a:t>-If you do, don't panic, just change it when you can.</a:t>
            </a:r>
            <a:br>
              <a:rPr lang="en-US" sz="1200" kern="1200" dirty="0">
                <a:solidFill>
                  <a:srgbClr val="FFFFFF"/>
                </a:solidFill>
                <a:effectLst>
                  <a:glow rad="63500">
                    <a:srgbClr val="000000">
                      <a:alpha val="40000"/>
                    </a:srgbClr>
                  </a:glow>
                </a:effectLst>
                <a:latin typeface="+mj-lt"/>
                <a:ea typeface="+mj-ea"/>
                <a:cs typeface="Arial"/>
              </a:rPr>
            </a:br>
            <a:r>
              <a:rPr lang="en-US" sz="1200" kern="1200" dirty="0">
                <a:effectLst>
                  <a:glow rad="63500">
                    <a:srgbClr val="000000">
                      <a:alpha val="40000"/>
                    </a:srgbClr>
                  </a:glow>
                </a:effectLst>
                <a:latin typeface="+mj-lt"/>
                <a:ea typeface="+mj-ea"/>
                <a:cs typeface="Arial"/>
              </a:rPr>
              <a:t>-An oil starved Engine </a:t>
            </a:r>
            <a:r>
              <a:rPr lang="en-US" sz="1200" kern="1200" dirty="0" err="1">
                <a:effectLst>
                  <a:glow rad="63500">
                    <a:srgbClr val="000000">
                      <a:alpha val="40000"/>
                    </a:srgbClr>
                  </a:glow>
                </a:effectLst>
                <a:latin typeface="+mj-lt"/>
                <a:ea typeface="+mj-ea"/>
                <a:cs typeface="Arial"/>
              </a:rPr>
              <a:t>wll</a:t>
            </a:r>
            <a:r>
              <a:rPr lang="en-US" sz="1200" kern="1200" dirty="0">
                <a:effectLst>
                  <a:glow rad="63500">
                    <a:srgbClr val="000000">
                      <a:alpha val="40000"/>
                    </a:srgbClr>
                  </a:glow>
                </a:effectLst>
                <a:latin typeface="+mj-lt"/>
                <a:ea typeface="+mj-ea"/>
                <a:cs typeface="Arial"/>
              </a:rPr>
              <a:t> damage the valves/ lifters/ heads first...</a:t>
            </a:r>
            <a:br>
              <a:rPr lang="en-US" sz="1200" kern="1200" dirty="0">
                <a:effectLst>
                  <a:glow rad="63500">
                    <a:srgbClr val="000000">
                      <a:alpha val="40000"/>
                    </a:srgbClr>
                  </a:glow>
                </a:effectLst>
                <a:latin typeface="+mj-lt"/>
                <a:ea typeface="+mj-ea"/>
                <a:cs typeface="Arial"/>
              </a:rPr>
            </a:br>
            <a:r>
              <a:rPr lang="en-US" sz="1200" kern="1200" dirty="0">
                <a:effectLst>
                  <a:glow rad="63500">
                    <a:srgbClr val="000000">
                      <a:alpha val="40000"/>
                    </a:srgbClr>
                  </a:glow>
                </a:effectLst>
                <a:latin typeface="+mj-lt"/>
                <a:ea typeface="+mj-ea"/>
                <a:cs typeface="Arial"/>
              </a:rPr>
              <a:t>-Excessive start-up noise (lifter rattle) can be an indication of low oil...it can also indicate very dirty oil.</a:t>
            </a:r>
          </a:p>
        </p:txBody>
      </p:sp>
      <p:pic>
        <p:nvPicPr>
          <p:cNvPr id="7" name="Picture 7">
            <a:extLst>
              <a:ext uri="{FF2B5EF4-FFF2-40B4-BE49-F238E27FC236}">
                <a16:creationId xmlns:a16="http://schemas.microsoft.com/office/drawing/2014/main" id="{F94AC30B-EE6D-4EDD-A32D-419DC7CCD2C5}"/>
              </a:ext>
              <a:ext uri="{C183D7F6-B498-43B3-948B-1728B52AA6E4}">
                <adec:decorative xmlns:adec="http://schemas.microsoft.com/office/drawing/2017/decorative" val="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rot="5400000">
            <a:off x="3998927" y="975391"/>
            <a:ext cx="4648036" cy="4915159"/>
          </a:xfrm>
          <a:prstGeom prst="rect">
            <a:avLst/>
          </a:prstGeom>
        </p:spPr>
      </p:pic>
      <p:sp>
        <p:nvSpPr>
          <p:cNvPr id="2" name="TextBox 1">
            <a:extLst>
              <a:ext uri="{FF2B5EF4-FFF2-40B4-BE49-F238E27FC236}">
                <a16:creationId xmlns:a16="http://schemas.microsoft.com/office/drawing/2014/main" id="{B6AB2276-DF18-6476-D937-2B833E414783}"/>
              </a:ext>
            </a:extLst>
          </p:cNvPr>
          <p:cNvSpPr txBox="1"/>
          <p:nvPr/>
        </p:nvSpPr>
        <p:spPr>
          <a:xfrm>
            <a:off x="4341181" y="177553"/>
            <a:ext cx="3932807" cy="523220"/>
          </a:xfrm>
          <a:prstGeom prst="rect">
            <a:avLst/>
          </a:prstGeom>
          <a:noFill/>
        </p:spPr>
        <p:txBody>
          <a:bodyPr wrap="square" rtlCol="0">
            <a:spAutoFit/>
          </a:bodyPr>
          <a:lstStyle/>
          <a:p>
            <a:pPr algn="ctr"/>
            <a:r>
              <a:rPr lang="en-US" sz="2800" dirty="0">
                <a:solidFill>
                  <a:schemeClr val="bg1"/>
                </a:solidFill>
              </a:rPr>
              <a:t>Model 52</a:t>
            </a:r>
          </a:p>
        </p:txBody>
      </p:sp>
    </p:spTree>
    <p:extLst>
      <p:ext uri="{BB962C8B-B14F-4D97-AF65-F5344CB8AC3E}">
        <p14:creationId xmlns:p14="http://schemas.microsoft.com/office/powerpoint/2010/main" val="348074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8825D2A-96EF-DDC2-9555-56D0C6D783B9}"/>
              </a:ext>
            </a:extLst>
          </p:cNvPr>
          <p:cNvSpPr>
            <a:spLocks noGrp="1"/>
          </p:cNvSpPr>
          <p:nvPr>
            <p:ph type="title"/>
          </p:nvPr>
        </p:nvSpPr>
        <p:spPr>
          <a:xfrm>
            <a:off x="5236368" y="1367673"/>
            <a:ext cx="3281363" cy="2665509"/>
          </a:xfrm>
        </p:spPr>
        <p:txBody>
          <a:bodyPr vert="horz" lIns="91440" tIns="45720" rIns="91440" bIns="45720" rtlCol="0" anchor="b">
            <a:normAutofit/>
          </a:bodyPr>
          <a:lstStyle/>
          <a:p>
            <a:pPr marL="0" marR="0" lvl="0" indent="0" algn="r" fontAlgn="base">
              <a:lnSpc>
                <a:spcPct val="90000"/>
              </a:lnSpc>
              <a:spcAft>
                <a:spcPct val="0"/>
              </a:spcAft>
              <a:tabLst/>
              <a:defRPr/>
            </a:pPr>
            <a:r>
              <a:rPr kumimoji="0" lang="en-US" sz="5400" b="1" i="0" u="none" strike="noStrike" kern="1200" cap="none" spc="0" normalizeH="0" baseline="0" noProof="0">
                <a:ln>
                  <a:noFill/>
                </a:ln>
                <a:effectLst>
                  <a:outerShdw blurRad="38100" dist="38100" dir="2700000" algn="tl">
                    <a:srgbClr val="000000">
                      <a:alpha val="43137"/>
                    </a:srgbClr>
                  </a:outerShdw>
                </a:effectLst>
                <a:uLnTx/>
                <a:uFillTx/>
              </a:rPr>
              <a:t>Power </a:t>
            </a:r>
            <a:br>
              <a:rPr kumimoji="0" lang="en-US" sz="5400" b="1" i="0" u="none" strike="noStrike" kern="1200" cap="none" spc="0" normalizeH="0" baseline="0" noProof="0">
                <a:ln>
                  <a:noFill/>
                </a:ln>
                <a:effectLst>
                  <a:outerShdw blurRad="38100" dist="38100" dir="2700000" algn="tl">
                    <a:srgbClr val="000000">
                      <a:alpha val="43137"/>
                    </a:srgbClr>
                  </a:outerShdw>
                </a:effectLst>
                <a:uLnTx/>
                <a:uFillTx/>
              </a:rPr>
            </a:br>
            <a:r>
              <a:rPr kumimoji="0" lang="en-US" sz="5400" b="1" i="0" u="none" strike="noStrike" kern="1200" cap="none" spc="0" normalizeH="0" baseline="0" noProof="0">
                <a:ln>
                  <a:noFill/>
                </a:ln>
                <a:effectLst>
                  <a:outerShdw blurRad="38100" dist="38100" dir="2700000" algn="tl">
                    <a:srgbClr val="000000">
                      <a:alpha val="43137"/>
                    </a:srgbClr>
                  </a:outerShdw>
                </a:effectLst>
                <a:uLnTx/>
                <a:uFillTx/>
              </a:rPr>
              <a:t>Steering </a:t>
            </a:r>
            <a:br>
              <a:rPr kumimoji="0" lang="en-US" sz="5400" b="1" i="0" u="none" strike="noStrike" kern="1200" cap="none" spc="0" normalizeH="0" baseline="0" noProof="0">
                <a:ln>
                  <a:noFill/>
                </a:ln>
                <a:effectLst>
                  <a:outerShdw blurRad="38100" dist="38100" dir="2700000" algn="tl">
                    <a:srgbClr val="000000">
                      <a:alpha val="43137"/>
                    </a:srgbClr>
                  </a:outerShdw>
                </a:effectLst>
                <a:uLnTx/>
                <a:uFillTx/>
              </a:rPr>
            </a:br>
            <a:r>
              <a:rPr kumimoji="0" lang="en-US" sz="5400" b="1" i="0" u="none" strike="noStrike" kern="1200" cap="none" spc="0" normalizeH="0" baseline="0" noProof="0">
                <a:ln>
                  <a:noFill/>
                </a:ln>
                <a:effectLst>
                  <a:outerShdw blurRad="38100" dist="38100" dir="2700000" algn="tl">
                    <a:srgbClr val="000000">
                      <a:alpha val="43137"/>
                    </a:srgbClr>
                  </a:outerShdw>
                </a:effectLst>
                <a:uLnTx/>
                <a:uFillTx/>
              </a:rPr>
              <a:t>Fluid</a:t>
            </a:r>
          </a:p>
        </p:txBody>
      </p:sp>
      <p:pic>
        <p:nvPicPr>
          <p:cNvPr id="8" name="Picture 2" descr="power steering flui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
            <a:ext cx="4686958"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7" name="Freeform: Shape 16">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45818"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45817"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AutoShape 4" descr="arrow">
            <a:extLst>
              <a:ext uri="{FF2B5EF4-FFF2-40B4-BE49-F238E27FC236}">
                <a16:creationId xmlns:a16="http://schemas.microsoft.com/office/drawing/2014/main" id="{11495122-A627-49DA-E1B3-C0840488040B}"/>
              </a:ext>
            </a:extLst>
          </p:cNvPr>
          <p:cNvSpPr>
            <a:spLocks noChangeArrowheads="1"/>
          </p:cNvSpPr>
          <p:nvPr/>
        </p:nvSpPr>
        <p:spPr bwMode="auto">
          <a:xfrm>
            <a:off x="152400" y="4495800"/>
            <a:ext cx="1563996" cy="778183"/>
          </a:xfrm>
          <a:prstGeom prst="rightArrow">
            <a:avLst>
              <a:gd name="adj1" fmla="val 50000"/>
              <a:gd name="adj2" fmla="val 50245"/>
            </a:avLst>
          </a:prstGeom>
          <a:solidFill>
            <a:srgbClr val="FF0000"/>
          </a:solidFill>
          <a:ln w="19050">
            <a:solidFill>
              <a:schemeClr val="bg1"/>
            </a:solidFill>
            <a:miter lim="800000"/>
            <a:headEnd/>
            <a:tailEnd/>
          </a:ln>
          <a:effectLst/>
        </p:spPr>
        <p:txBody>
          <a:bodyPr wrap="none" anchor="ctr"/>
          <a:lstStyle/>
          <a:p>
            <a:endParaRPr lang="en-US"/>
          </a:p>
        </p:txBody>
      </p:sp>
      <p:grpSp>
        <p:nvGrpSpPr>
          <p:cNvPr id="2" name="Group 1" descr="slide number">
            <a:extLst>
              <a:ext uri="{FF2B5EF4-FFF2-40B4-BE49-F238E27FC236}">
                <a16:creationId xmlns:a16="http://schemas.microsoft.com/office/drawing/2014/main" id="{1E75340D-CA9A-E0B0-A7E3-22E84167E296}"/>
              </a:ext>
            </a:extLst>
          </p:cNvPr>
          <p:cNvGrpSpPr/>
          <p:nvPr/>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833DF04D-29D5-79B5-B26F-6CF7232B3370}"/>
                </a:ext>
              </a:extLst>
            </p:cNvPr>
            <p:cNvSpPr/>
            <p:nvPr/>
          </p:nvSpPr>
          <p:spPr>
            <a:xfrm>
              <a:off x="8522208" y="6258560"/>
              <a:ext cx="393192" cy="393192"/>
            </a:xfrm>
            <a:prstGeom prst="ellipse">
              <a:avLst/>
            </a:prstGeom>
            <a:blipFill dpi="0"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AFF5DE7D-0A92-72CC-376F-886A714B600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3E45CB48-416F-771F-08C9-687AC0C53829}"/>
              </a:ext>
            </a:extLst>
          </p:cNvPr>
          <p:cNvSpPr/>
          <p:nvPr/>
        </p:nvSpPr>
        <p:spPr>
          <a:xfrm>
            <a:off x="8556901" y="6324351"/>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322716F-3ED1-43D9-8A6A-7DEAA0F64FEE}"/>
              </a:ext>
              <a:ext uri="{C183D7F6-B498-43B3-948B-1728B52AA6E4}">
                <adec:decorative xmlns:adec="http://schemas.microsoft.com/office/drawing/2017/decorative" val="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5400000">
            <a:off x="1791751" y="1090040"/>
            <a:ext cx="5245801" cy="6230740"/>
          </a:xfrm>
        </p:spPr>
      </p:pic>
      <p:sp>
        <p:nvSpPr>
          <p:cNvPr id="3" name="Title 2">
            <a:extLst>
              <a:ext uri="{FF2B5EF4-FFF2-40B4-BE49-F238E27FC236}">
                <a16:creationId xmlns:a16="http://schemas.microsoft.com/office/drawing/2014/main" id="{4EB4732B-8DA0-4C9B-BE78-60C526DC2F6A}"/>
              </a:ext>
            </a:extLst>
          </p:cNvPr>
          <p:cNvSpPr>
            <a:spLocks noGrp="1"/>
          </p:cNvSpPr>
          <p:nvPr>
            <p:ph type="title"/>
          </p:nvPr>
        </p:nvSpPr>
        <p:spPr/>
        <p:txBody>
          <a:bodyPr/>
          <a:lstStyle/>
          <a:p>
            <a:r>
              <a:rPr lang="en-US" dirty="0">
                <a:effectLst>
                  <a:glow rad="63500">
                    <a:srgbClr val="000000">
                      <a:alpha val="40000"/>
                    </a:srgbClr>
                  </a:glow>
                </a:effectLst>
                <a:latin typeface="Roboto Medium"/>
                <a:ea typeface="Roboto Medium"/>
              </a:rPr>
              <a:t>Model 52 - </a:t>
            </a:r>
            <a:r>
              <a:rPr lang="en-US" sz="3600" dirty="0">
                <a:effectLst>
                  <a:glow rad="63500">
                    <a:srgbClr val="000000">
                      <a:alpha val="40000"/>
                    </a:srgbClr>
                  </a:glow>
                </a:effectLst>
                <a:latin typeface="Roboto Medium"/>
                <a:ea typeface="Roboto Medium"/>
              </a:rPr>
              <a:t>Located Front Drivers Side</a:t>
            </a:r>
            <a:endParaRPr lang="en-US" sz="3600" dirty="0">
              <a:latin typeface="Roboto Medium"/>
              <a:ea typeface="Roboto Medium"/>
            </a:endParaRPr>
          </a:p>
        </p:txBody>
      </p:sp>
    </p:spTree>
    <p:extLst>
      <p:ext uri="{BB962C8B-B14F-4D97-AF65-F5344CB8AC3E}">
        <p14:creationId xmlns:p14="http://schemas.microsoft.com/office/powerpoint/2010/main" val="2182457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BF67C7-CFDF-38C0-5F10-B109A476B3E2}"/>
              </a:ext>
            </a:extLst>
          </p:cNvPr>
          <p:cNvSpPr>
            <a:spLocks noGrp="1"/>
          </p:cNvSpPr>
          <p:nvPr>
            <p:ph type="title"/>
          </p:nvPr>
        </p:nvSpPr>
        <p:spPr>
          <a:xfrm>
            <a:off x="685800" y="5470515"/>
            <a:ext cx="7772400" cy="1362075"/>
          </a:xfrm>
        </p:spPr>
        <p:txBody>
          <a:bodyPr/>
          <a:lstStyle/>
          <a:p>
            <a:pPr lvl="0" algn="ctr"/>
            <a:r>
              <a:rPr lang="en-US" sz="5400" kern="1200" cap="none">
                <a:solidFill>
                  <a:prstClr val="black"/>
                </a:solidFill>
                <a:effectLst>
                  <a:outerShdw blurRad="38100" dist="38100" dir="2700000" algn="tl">
                    <a:srgbClr val="000000">
                      <a:alpha val="43137"/>
                    </a:srgbClr>
                  </a:outerShdw>
                </a:effectLst>
                <a:latin typeface="Arial" charset="0"/>
                <a:ea typeface="+mn-ea"/>
                <a:cs typeface="+mn-cs"/>
              </a:rPr>
              <a:t>Fuel Filter</a:t>
            </a:r>
          </a:p>
        </p:txBody>
      </p:sp>
      <p:pic>
        <p:nvPicPr>
          <p:cNvPr id="9" name="Picture 8" descr="fuel filt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grpSp>
        <p:nvGrpSpPr>
          <p:cNvPr id="2" name="Group 1" descr="slide number">
            <a:extLst>
              <a:ext uri="{FF2B5EF4-FFF2-40B4-BE49-F238E27FC236}">
                <a16:creationId xmlns:a16="http://schemas.microsoft.com/office/drawing/2014/main" id="{9626D94C-20D0-C81F-40F5-57B8CC7F3065}"/>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725603EF-E9B3-6BF7-9921-192932971766}"/>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a:extLst>
                <a:ext uri="{FF2B5EF4-FFF2-40B4-BE49-F238E27FC236}">
                  <a16:creationId xmlns:a16="http://schemas.microsoft.com/office/drawing/2014/main" id="{5D2B85A4-7DBE-7159-FF00-B3F18635EDF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a:extLst>
              <a:ext uri="{FF2B5EF4-FFF2-40B4-BE49-F238E27FC236}">
                <a16:creationId xmlns:a16="http://schemas.microsoft.com/office/drawing/2014/main" id="{235E8222-9ACB-A518-5A56-B2DBEBF52B86}"/>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fuel/water separato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D911E20E-7767-48D7-89B6-C690ABB86593}"/>
              </a:ext>
            </a:extLst>
          </p:cNvPr>
          <p:cNvSpPr>
            <a:spLocks noGrp="1"/>
          </p:cNvSpPr>
          <p:nvPr>
            <p:ph type="title"/>
          </p:nvPr>
        </p:nvSpPr>
        <p:spPr>
          <a:xfrm>
            <a:off x="40640" y="35908"/>
            <a:ext cx="9052560" cy="898474"/>
          </a:xfrm>
          <a:solidFill>
            <a:schemeClr val="bg1"/>
          </a:solidFill>
          <a:ln w="0" cmpd="sng">
            <a:noFill/>
          </a:ln>
        </p:spPr>
        <p:txBody>
          <a:bodyPr/>
          <a:lstStyle/>
          <a:p>
            <a:pPr lvl="0" algn="ctr"/>
            <a:r>
              <a:rPr lang="en-US" sz="5400" kern="1200" cap="none">
                <a:solidFill>
                  <a:prstClr val="black"/>
                </a:solidFill>
                <a:effectLst>
                  <a:outerShdw blurRad="38100" dist="38100" dir="2700000" algn="tl">
                    <a:srgbClr val="000000">
                      <a:alpha val="43137"/>
                    </a:srgbClr>
                  </a:outerShdw>
                </a:effectLst>
                <a:latin typeface="Arial" charset="0"/>
                <a:ea typeface="+mn-ea"/>
                <a:cs typeface="+mn-cs"/>
              </a:rPr>
              <a:t>Fuel/Water Separator</a:t>
            </a:r>
          </a:p>
        </p:txBody>
      </p:sp>
      <p:sp>
        <p:nvSpPr>
          <p:cNvPr id="19" name="Oval 18" descr="oval">
            <a:extLst>
              <a:ext uri="{FF2B5EF4-FFF2-40B4-BE49-F238E27FC236}">
                <a16:creationId xmlns:a16="http://schemas.microsoft.com/office/drawing/2014/main" id="{1BB071F9-B932-E32C-D3F6-000FAE03AFA0}"/>
              </a:ext>
            </a:extLst>
          </p:cNvPr>
          <p:cNvSpPr/>
          <p:nvPr/>
        </p:nvSpPr>
        <p:spPr bwMode="auto">
          <a:xfrm>
            <a:off x="1722582" y="153416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21" name="Straight Arrow Connector 20" descr="arrow">
            <a:extLst>
              <a:ext uri="{FF2B5EF4-FFF2-40B4-BE49-F238E27FC236}">
                <a16:creationId xmlns:a16="http://schemas.microsoft.com/office/drawing/2014/main" id="{41BA2D06-FDF5-6EAC-A477-C1E97A5FBA87}"/>
              </a:ext>
            </a:extLst>
          </p:cNvPr>
          <p:cNvCxnSpPr/>
          <p:nvPr/>
        </p:nvCxnSpPr>
        <p:spPr bwMode="auto">
          <a:xfrm flipV="1">
            <a:off x="2209800" y="1905000"/>
            <a:ext cx="76200" cy="2286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20" name="Oval 19" descr="oval">
            <a:extLst>
              <a:ext uri="{FF2B5EF4-FFF2-40B4-BE49-F238E27FC236}">
                <a16:creationId xmlns:a16="http://schemas.microsoft.com/office/drawing/2014/main" id="{3CC2BC4B-08EA-24A6-F48A-0CE3751071F8}"/>
              </a:ext>
            </a:extLst>
          </p:cNvPr>
          <p:cNvSpPr/>
          <p:nvPr/>
        </p:nvSpPr>
        <p:spPr bwMode="auto">
          <a:xfrm>
            <a:off x="6657288" y="2174240"/>
            <a:ext cx="1143000" cy="777240"/>
          </a:xfrm>
          <a:prstGeom prst="ellipse">
            <a:avLst/>
          </a:prstGeom>
          <a:noFill/>
          <a:ln w="38100" cap="flat" cmpd="sng" algn="ctr">
            <a:solidFill>
              <a:schemeClr val="bg1"/>
            </a:solidFill>
            <a:prstDash val="solid"/>
            <a:round/>
            <a:headEnd type="none" w="med" len="med"/>
            <a:tailEnd type="none" w="med" len="med"/>
          </a:ln>
          <a:effectLst>
            <a:glow rad="63500">
              <a:schemeClr val="tx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22" name="Straight Arrow Connector 21" descr="arrow">
            <a:extLst>
              <a:ext uri="{FF2B5EF4-FFF2-40B4-BE49-F238E27FC236}">
                <a16:creationId xmlns:a16="http://schemas.microsoft.com/office/drawing/2014/main" id="{EEDDB132-7CDD-45DE-4FC5-43CF9BCA2896}"/>
              </a:ext>
            </a:extLst>
          </p:cNvPr>
          <p:cNvCxnSpPr/>
          <p:nvPr/>
        </p:nvCxnSpPr>
        <p:spPr bwMode="auto">
          <a:xfrm flipH="1" flipV="1">
            <a:off x="7228788" y="2667000"/>
            <a:ext cx="86414" cy="3048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2" name="Oval 11"/>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3" name="Rectangle 12" descr="slide number"/>
          <p:cNvSpPr/>
          <p:nvPr/>
        </p:nvSpPr>
        <p:spPr>
          <a:xfrm>
            <a:off x="8556901" y="6324351"/>
            <a:ext cx="323808" cy="261610"/>
          </a:xfrm>
          <a:prstGeom prst="rect">
            <a:avLst/>
          </a:prstGeom>
        </p:spPr>
        <p:txBody>
          <a:bodyPr wrap="none">
            <a:spAutoFit/>
          </a:bodyPr>
          <a:lstStyle/>
          <a:p>
            <a:pPr algn="ctr">
              <a:spcAft>
                <a:spcPts val="600"/>
              </a:spcAft>
            </a:pPr>
            <a:fld id="{A7B995BC-FA96-4C5D-B728-6C4DC908A5A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utomatic transmission flui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8" name="Title 7">
            <a:extLst>
              <a:ext uri="{FF2B5EF4-FFF2-40B4-BE49-F238E27FC236}">
                <a16:creationId xmlns:a16="http://schemas.microsoft.com/office/drawing/2014/main" id="{6E3066F2-EA28-F88B-BA73-38BD81CEA5BA}"/>
              </a:ext>
            </a:extLst>
          </p:cNvPr>
          <p:cNvSpPr>
            <a:spLocks noGrp="1"/>
          </p:cNvSpPr>
          <p:nvPr>
            <p:ph type="title"/>
          </p:nvPr>
        </p:nvSpPr>
        <p:spPr>
          <a:xfrm>
            <a:off x="0" y="0"/>
            <a:ext cx="9143980" cy="990600"/>
          </a:xfrm>
        </p:spPr>
        <p:style>
          <a:lnRef idx="2">
            <a:schemeClr val="dk1"/>
          </a:lnRef>
          <a:fillRef idx="1">
            <a:schemeClr val="lt1"/>
          </a:fillRef>
          <a:effectRef idx="0">
            <a:schemeClr val="dk1"/>
          </a:effectRef>
          <a:fontRef idx="minor">
            <a:schemeClr val="dk1"/>
          </a:fontRef>
        </p:style>
        <p:txBody>
          <a:bodyPr/>
          <a:lstStyle/>
          <a:p>
            <a:pPr lvl="0" defTabSz="914400" fontAlgn="base">
              <a:lnSpc>
                <a:spcPct val="100000"/>
              </a:lnSpc>
              <a:spcAft>
                <a:spcPct val="0"/>
              </a:spcAft>
            </a:pPr>
            <a:r>
              <a:rPr lang="en-US" sz="4800" b="1" cap="none" spc="0">
                <a:solidFill>
                  <a:prstClr val="black"/>
                </a:solidFill>
                <a:effectLst>
                  <a:outerShdw blurRad="38100" dist="38100" dir="2700000" algn="tl">
                    <a:srgbClr val="000000">
                      <a:alpha val="43137"/>
                    </a:srgbClr>
                  </a:outerShdw>
                </a:effectLst>
                <a:latin typeface="Arial" charset="0"/>
                <a:ea typeface="+mn-ea"/>
                <a:cs typeface="+mn-cs"/>
              </a:rPr>
              <a:t>Automatic Transmission Fluid</a:t>
            </a:r>
          </a:p>
        </p:txBody>
      </p:sp>
      <p:grpSp>
        <p:nvGrpSpPr>
          <p:cNvPr id="2" name="Group 1" descr="slide number">
            <a:extLst>
              <a:ext uri="{FF2B5EF4-FFF2-40B4-BE49-F238E27FC236}">
                <a16:creationId xmlns:a16="http://schemas.microsoft.com/office/drawing/2014/main" id="{D6792A3A-1F39-1EB8-9EEC-FDA00CD3F544}"/>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635FFC6F-493B-F8C8-815D-218EEE0B88B1}"/>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0F015EF6-9016-9438-9618-119E63C8164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BD6B6C21-311B-E62C-8587-5F8568E7C18A}"/>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0F59D57D-BDDF-4201-A3F0-C972802896C9}"/>
              </a:ext>
            </a:extLst>
          </p:cNvPr>
          <p:cNvSpPr>
            <a:spLocks noGrp="1"/>
          </p:cNvSpPr>
          <p:nvPr>
            <p:ph type="title"/>
          </p:nvPr>
        </p:nvSpPr>
        <p:spPr>
          <a:xfrm>
            <a:off x="350041" y="586855"/>
            <a:ext cx="2401025" cy="2912485"/>
          </a:xfrm>
        </p:spPr>
        <p:txBody>
          <a:bodyPr anchor="b">
            <a:normAutofit/>
          </a:bodyPr>
          <a:lstStyle/>
          <a:p>
            <a:pPr algn="r"/>
            <a:r>
              <a:rPr lang="en-US" sz="2700" dirty="0">
                <a:solidFill>
                  <a:srgbClr val="FFFFFF"/>
                </a:solidFill>
                <a:effectLst>
                  <a:glow rad="63500">
                    <a:srgbClr val="000000">
                      <a:alpha val="40000"/>
                    </a:srgbClr>
                  </a:glow>
                </a:effectLst>
                <a:latin typeface="Roboto Medium"/>
                <a:ea typeface="Roboto Medium"/>
              </a:rPr>
              <a:t>Model 52 Transmission Fluid (Automatic)</a:t>
            </a:r>
            <a:endParaRPr lang="en-US" sz="2700" dirty="0">
              <a:solidFill>
                <a:srgbClr val="FFFFFF"/>
              </a:solidFill>
              <a:effectLst>
                <a:glow rad="63500">
                  <a:srgbClr val="000000">
                    <a:alpha val="40000"/>
                  </a:srgbClr>
                </a:glow>
              </a:effectLst>
            </a:endParaRPr>
          </a:p>
        </p:txBody>
      </p:sp>
      <p:sp>
        <p:nvSpPr>
          <p:cNvPr id="8" name="Content Placeholder 7">
            <a:extLst>
              <a:ext uri="{FF2B5EF4-FFF2-40B4-BE49-F238E27FC236}">
                <a16:creationId xmlns:a16="http://schemas.microsoft.com/office/drawing/2014/main" id="{937B60B8-8541-4C6F-A626-115D51290910}"/>
              </a:ext>
            </a:extLst>
          </p:cNvPr>
          <p:cNvSpPr>
            <a:spLocks noGrp="1"/>
          </p:cNvSpPr>
          <p:nvPr>
            <p:ph idx="1"/>
          </p:nvPr>
        </p:nvSpPr>
        <p:spPr>
          <a:xfrm>
            <a:off x="3436295" y="649480"/>
            <a:ext cx="2268977" cy="5546047"/>
          </a:xfrm>
        </p:spPr>
        <p:txBody>
          <a:bodyPr anchor="ctr">
            <a:normAutofit/>
          </a:bodyPr>
          <a:lstStyle/>
          <a:p>
            <a:r>
              <a:rPr lang="en-US" sz="1700">
                <a:latin typeface="Roboto"/>
                <a:ea typeface="Roboto"/>
              </a:rPr>
              <a:t>Check at Normal Operating Temperature.</a:t>
            </a:r>
            <a:endParaRPr lang="en-US" sz="1700"/>
          </a:p>
          <a:p>
            <a:r>
              <a:rPr lang="en-US" sz="1700">
                <a:latin typeface="Roboto"/>
                <a:ea typeface="Roboto"/>
              </a:rPr>
              <a:t>Check with Transmission in Neutral. </a:t>
            </a:r>
            <a:endParaRPr lang="en-US" sz="1700"/>
          </a:p>
          <a:p>
            <a:r>
              <a:rPr lang="en-US" sz="1700">
                <a:latin typeface="Roboto"/>
                <a:ea typeface="Roboto"/>
              </a:rPr>
              <a:t>Some Vehicles Have Both a "Hot"</a:t>
            </a:r>
            <a:endParaRPr lang="en-US" sz="1700"/>
          </a:p>
          <a:p>
            <a:pPr marL="0" indent="0">
              <a:buNone/>
            </a:pPr>
            <a:r>
              <a:rPr lang="en-US" sz="1700">
                <a:latin typeface="Roboto"/>
                <a:ea typeface="Roboto"/>
              </a:rPr>
              <a:t>              </a:t>
            </a:r>
            <a:r>
              <a:rPr lang="en-US" sz="1700" i="1">
                <a:latin typeface="Roboto"/>
                <a:ea typeface="Roboto"/>
              </a:rPr>
              <a:t>And </a:t>
            </a:r>
            <a:r>
              <a:rPr lang="en-US" sz="1700">
                <a:latin typeface="Roboto"/>
                <a:ea typeface="Roboto"/>
              </a:rPr>
              <a:t>                 "Cold" indicator line. Both are accurate.</a:t>
            </a:r>
            <a:endParaRPr lang="en-US" sz="1700"/>
          </a:p>
        </p:txBody>
      </p:sp>
      <p:pic>
        <p:nvPicPr>
          <p:cNvPr id="4" name="Picture 4">
            <a:extLst>
              <a:ext uri="{FF2B5EF4-FFF2-40B4-BE49-F238E27FC236}">
                <a16:creationId xmlns:a16="http://schemas.microsoft.com/office/drawing/2014/main" id="{26C86B62-FD3E-4D91-9920-CDBCA5ECAE66}"/>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184063" y="1898063"/>
            <a:ext cx="6858000" cy="3061874"/>
          </a:xfrm>
          <a:prstGeom prst="rect">
            <a:avLst/>
          </a:prstGeom>
        </p:spPr>
      </p:pic>
    </p:spTree>
    <p:extLst>
      <p:ext uri="{BB962C8B-B14F-4D97-AF65-F5344CB8AC3E}">
        <p14:creationId xmlns:p14="http://schemas.microsoft.com/office/powerpoint/2010/main" val="2926342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an and fan belts"/>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20" y="10"/>
            <a:ext cx="9143980" cy="6857990"/>
          </a:xfrm>
          <a:prstGeom prst="rect">
            <a:avLst/>
          </a:prstGeom>
        </p:spPr>
      </p:pic>
      <p:sp>
        <p:nvSpPr>
          <p:cNvPr id="9" name="Title 8">
            <a:extLst>
              <a:ext uri="{FF2B5EF4-FFF2-40B4-BE49-F238E27FC236}">
                <a16:creationId xmlns:a16="http://schemas.microsoft.com/office/drawing/2014/main" id="{3769F2F9-137A-15A1-D664-ED38B4B5D22E}"/>
              </a:ext>
            </a:extLst>
          </p:cNvPr>
          <p:cNvSpPr>
            <a:spLocks noGrp="1"/>
          </p:cNvSpPr>
          <p:nvPr>
            <p:ph type="title"/>
          </p:nvPr>
        </p:nvSpPr>
        <p:spPr>
          <a:xfrm>
            <a:off x="0" y="2545593"/>
            <a:ext cx="6553200" cy="1112007"/>
          </a:xfrm>
          <a:solidFill>
            <a:schemeClr val="tx1"/>
          </a:solidFill>
        </p:spPr>
        <p:txBody>
          <a:bodyPr/>
          <a:lstStyle/>
          <a:p>
            <a:r>
              <a:rPr kumimoji="0" lang="en-US" sz="5400" b="1" i="0" u="none" strike="noStrike" kern="1200" cap="all" spc="120" normalizeH="0" baseline="0" noProof="0">
                <a:ln>
                  <a:noFill/>
                </a:ln>
                <a:solidFill>
                  <a:srgbClr val="FFFFFF"/>
                </a:solidFill>
                <a:effectLst>
                  <a:outerShdw blurRad="38100" dist="38100" dir="2700000" algn="tl">
                    <a:srgbClr val="000000">
                      <a:alpha val="43137"/>
                    </a:srgbClr>
                  </a:outerShdw>
                </a:effectLst>
                <a:uLnTx/>
                <a:uFillTx/>
                <a:latin typeface="Franklin Gothic Demi Cond"/>
                <a:ea typeface="+mj-ea"/>
                <a:cs typeface="+mj-cs"/>
              </a:rPr>
              <a:t>Fan and Fan Belts</a:t>
            </a:r>
            <a:endParaRPr lang="en-US" sz="3600"/>
          </a:p>
        </p:txBody>
      </p:sp>
      <p:grpSp>
        <p:nvGrpSpPr>
          <p:cNvPr id="5" name="Group 4" descr="slide number">
            <a:extLst>
              <a:ext uri="{FF2B5EF4-FFF2-40B4-BE49-F238E27FC236}">
                <a16:creationId xmlns:a16="http://schemas.microsoft.com/office/drawing/2014/main" id="{BD9210D2-C702-A287-CA5B-07A369561E17}"/>
              </a:ext>
            </a:extLst>
          </p:cNvPr>
          <p:cNvGrpSpPr/>
          <p:nvPr/>
        </p:nvGrpSpPr>
        <p:grpSpPr>
          <a:xfrm>
            <a:off x="8522208" y="6258560"/>
            <a:ext cx="393192" cy="393192"/>
            <a:chOff x="8522208" y="6258560"/>
            <a:chExt cx="393192" cy="393192"/>
          </a:xfrm>
        </p:grpSpPr>
        <p:sp>
          <p:nvSpPr>
            <p:cNvPr id="6" name="Oval 5" descr="oval">
              <a:extLst>
                <a:ext uri="{FF2B5EF4-FFF2-40B4-BE49-F238E27FC236}">
                  <a16:creationId xmlns:a16="http://schemas.microsoft.com/office/drawing/2014/main" id="{480AAA13-20A7-499D-48A4-3C5EB7D5A40A}"/>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73D52D49-7B6C-F18C-8CFF-391AD9B94A1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68A4AF58-860B-BD13-699D-4412BB1F36B4}"/>
              </a:ext>
            </a:extLst>
          </p:cNvPr>
          <p:cNvSpPr/>
          <p:nvPr/>
        </p:nvSpPr>
        <p:spPr>
          <a:xfrm>
            <a:off x="8556901" y="6324351"/>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3" name="Rectangle 1332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Medium"/>
            </a:endParaRPr>
          </a:p>
        </p:txBody>
      </p:sp>
      <p:sp>
        <p:nvSpPr>
          <p:cNvPr id="13325" name="Rectangle 13324">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1698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Medium"/>
            </a:endParaRPr>
          </a:p>
        </p:txBody>
      </p:sp>
      <p:sp>
        <p:nvSpPr>
          <p:cNvPr id="13316" name="Rectangle 4" descr="Objectives"/>
          <p:cNvSpPr>
            <a:spLocks noGrp="1" noChangeArrowheads="1"/>
          </p:cNvSpPr>
          <p:nvPr>
            <p:ph type="title"/>
          </p:nvPr>
        </p:nvSpPr>
        <p:spPr>
          <a:xfrm>
            <a:off x="381000" y="780486"/>
            <a:ext cx="7701534" cy="1275588"/>
          </a:xfrm>
        </p:spPr>
        <p:txBody>
          <a:bodyPr>
            <a:normAutofit/>
          </a:bodyPr>
          <a:lstStyle/>
          <a:p>
            <a:r>
              <a:rPr lang="en-US" sz="6600"/>
              <a:t>Objectives</a:t>
            </a:r>
          </a:p>
        </p:txBody>
      </p:sp>
      <p:graphicFrame>
        <p:nvGraphicFramePr>
          <p:cNvPr id="13319" name="Rectangle 5" descr="objectives&#10;">
            <a:extLst>
              <a:ext uri="{FF2B5EF4-FFF2-40B4-BE49-F238E27FC236}">
                <a16:creationId xmlns:a16="http://schemas.microsoft.com/office/drawing/2014/main" id="{02D1012A-49D1-4E89-63D0-24D79076068B}"/>
              </a:ext>
            </a:extLst>
          </p:cNvPr>
          <p:cNvGraphicFramePr>
            <a:graphicFrameLocks noGrp="1"/>
          </p:cNvGraphicFramePr>
          <p:nvPr>
            <p:ph idx="1"/>
            <p:extLst>
              <p:ext uri="{D42A27DB-BD31-4B8C-83A1-F6EECF244321}">
                <p14:modId xmlns:p14="http://schemas.microsoft.com/office/powerpoint/2010/main" val="3213690032"/>
              </p:ext>
            </p:extLst>
          </p:nvPr>
        </p:nvGraphicFramePr>
        <p:xfrm>
          <a:off x="720328" y="2916409"/>
          <a:ext cx="7700963" cy="2523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im, hub, tire, spring"/>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2585" y="-1"/>
            <a:ext cx="9146585" cy="6879745"/>
          </a:xfrm>
          <a:prstGeom prst="rect">
            <a:avLst/>
          </a:prstGeom>
        </p:spPr>
      </p:pic>
      <p:sp>
        <p:nvSpPr>
          <p:cNvPr id="4" name="Title 3">
            <a:extLst>
              <a:ext uri="{FF2B5EF4-FFF2-40B4-BE49-F238E27FC236}">
                <a16:creationId xmlns:a16="http://schemas.microsoft.com/office/drawing/2014/main" id="{27DD0980-FF76-1FBA-ABAB-2DC072E61DB0}"/>
              </a:ext>
            </a:extLst>
          </p:cNvPr>
          <p:cNvSpPr>
            <a:spLocks noGrp="1"/>
          </p:cNvSpPr>
          <p:nvPr>
            <p:ph type="title"/>
          </p:nvPr>
        </p:nvSpPr>
        <p:spPr>
          <a:xfrm>
            <a:off x="4800601" y="356616"/>
            <a:ext cx="4343400" cy="1700784"/>
          </a:xfrm>
        </p:spPr>
        <p:txBody>
          <a:bodyPr>
            <a:normAutofit fontScale="90000"/>
          </a:bodyPr>
          <a:lstStyle/>
          <a:p>
            <a:r>
              <a:rPr lang="en-US" sz="4400" b="1">
                <a:effectLst>
                  <a:outerShdw blurRad="38100" dist="38100" dir="2700000" algn="tl">
                    <a:srgbClr val="000000">
                      <a:alpha val="43137"/>
                    </a:srgbClr>
                  </a:outerShdw>
                </a:effectLst>
              </a:rPr>
              <a:t>Driver Side Front Tire, Rim, Hub and Suspension</a:t>
            </a:r>
            <a:br>
              <a:rPr lang="en-US" sz="4400" b="1">
                <a:effectLst>
                  <a:outerShdw blurRad="38100" dist="38100" dir="2700000" algn="tl">
                    <a:srgbClr val="000000">
                      <a:alpha val="43137"/>
                    </a:srgbClr>
                  </a:outerShdw>
                </a:effectLst>
              </a:rPr>
            </a:br>
            <a:endParaRPr lang="en-US"/>
          </a:p>
        </p:txBody>
      </p:sp>
      <p:grpSp>
        <p:nvGrpSpPr>
          <p:cNvPr id="2" name="Group 1" descr="arrow pointing to rust streak">
            <a:extLst>
              <a:ext uri="{FF2B5EF4-FFF2-40B4-BE49-F238E27FC236}">
                <a16:creationId xmlns:a16="http://schemas.microsoft.com/office/drawing/2014/main" id="{22F0E9F0-F00C-F425-730F-16CBE0D819FC}"/>
              </a:ext>
            </a:extLst>
          </p:cNvPr>
          <p:cNvGrpSpPr/>
          <p:nvPr/>
        </p:nvGrpSpPr>
        <p:grpSpPr>
          <a:xfrm>
            <a:off x="176781" y="4503003"/>
            <a:ext cx="1956819" cy="1288197"/>
            <a:chOff x="2033019" y="4570057"/>
            <a:chExt cx="1956819" cy="1288197"/>
          </a:xfrm>
        </p:grpSpPr>
        <p:cxnSp>
          <p:nvCxnSpPr>
            <p:cNvPr id="3" name="Straight Arrow Connector 2" descr="red arrow indicating rust streak">
              <a:extLst>
                <a:ext uri="{FF2B5EF4-FFF2-40B4-BE49-F238E27FC236}">
                  <a16:creationId xmlns:a16="http://schemas.microsoft.com/office/drawing/2014/main" id="{3D6BAF0D-735E-A179-E240-C326B699205C}"/>
                </a:ext>
              </a:extLst>
            </p:cNvPr>
            <p:cNvCxnSpPr>
              <a:cxnSpLocks/>
            </p:cNvCxnSpPr>
            <p:nvPr/>
          </p:nvCxnSpPr>
          <p:spPr bwMode="auto">
            <a:xfrm>
              <a:off x="2923038" y="5401054"/>
              <a:ext cx="700663" cy="457200"/>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
          <p:nvSpPr>
            <p:cNvPr id="12" name="TextBox 11" descr="red arrow pointing to rust streak">
              <a:extLst>
                <a:ext uri="{FF2B5EF4-FFF2-40B4-BE49-F238E27FC236}">
                  <a16:creationId xmlns:a16="http://schemas.microsoft.com/office/drawing/2014/main" id="{E0F98707-EE87-449B-EFCD-2BCBAC31C19F}"/>
                </a:ext>
              </a:extLst>
            </p:cNvPr>
            <p:cNvSpPr txBox="1"/>
            <p:nvPr/>
          </p:nvSpPr>
          <p:spPr>
            <a:xfrm>
              <a:off x="2033019" y="4570057"/>
              <a:ext cx="1956819" cy="830997"/>
            </a:xfrm>
            <a:prstGeom prst="rect">
              <a:avLst/>
            </a:prstGeom>
            <a:noFill/>
          </p:spPr>
          <p:txBody>
            <a:bodyPr wrap="square" rtlCol="0">
              <a:spAutoFit/>
            </a:bodyPr>
            <a:lstStyle/>
            <a:p>
              <a:r>
                <a:rPr lang="en-US" sz="2400">
                  <a:solidFill>
                    <a:srgbClr val="FF0000"/>
                  </a:solidFill>
                  <a:effectLst>
                    <a:glow rad="63500">
                      <a:schemeClr val="bg1">
                        <a:alpha val="40000"/>
                      </a:schemeClr>
                    </a:glow>
                  </a:effectLst>
                </a:rPr>
                <a:t>Rust </a:t>
              </a:r>
            </a:p>
            <a:p>
              <a:r>
                <a:rPr lang="en-US" sz="2400">
                  <a:solidFill>
                    <a:srgbClr val="FF0000"/>
                  </a:solidFill>
                  <a:effectLst>
                    <a:glow rad="63500">
                      <a:schemeClr val="bg1">
                        <a:alpha val="40000"/>
                      </a:schemeClr>
                    </a:glow>
                  </a:effectLst>
                </a:rPr>
                <a:t>Streak</a:t>
              </a:r>
            </a:p>
          </p:txBody>
        </p:sp>
      </p:grpSp>
      <p:grpSp>
        <p:nvGrpSpPr>
          <p:cNvPr id="8" name="Group 7"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p:cNvSpPr/>
          <p:nvPr/>
        </p:nvSpPr>
        <p:spPr>
          <a:xfrm>
            <a:off x="8556901" y="6324351"/>
            <a:ext cx="323808" cy="261610"/>
          </a:xfrm>
          <a:prstGeom prst="rect">
            <a:avLst/>
          </a:prstGeom>
        </p:spPr>
        <p:txBody>
          <a:bodyPr wrap="none">
            <a:spAutoFit/>
          </a:bodyPr>
          <a:lstStyle/>
          <a:p>
            <a:pPr algn="ctr">
              <a:spcAft>
                <a:spcPts val="600"/>
              </a:spcAft>
            </a:pPr>
            <a:fld id="{F5E799BC-F6F8-428E-8EE9-6F138B2DC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657"/>
            <a:ext cx="9144000" cy="1524000"/>
          </a:xfrm>
          <a:prstGeom prst="rect">
            <a:avLst/>
          </a:prstGeom>
        </p:spPr>
        <p:txBody>
          <a:bodyPr/>
          <a:lstStyle/>
          <a:p>
            <a:r>
              <a:rPr lang="en-US"/>
              <a:t>Tires</a:t>
            </a:r>
          </a:p>
        </p:txBody>
      </p:sp>
      <p:pic>
        <p:nvPicPr>
          <p:cNvPr id="4" name="Picture 3" descr="tire damage, wear, and infl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5742"/>
            <a:ext cx="9220200" cy="6952030"/>
          </a:xfrm>
          <a:prstGeom prst="rect">
            <a:avLst/>
          </a:prstGeom>
        </p:spPr>
      </p:pic>
      <p:grpSp>
        <p:nvGrpSpPr>
          <p:cNvPr id="3" name="Group 2" descr="slide number">
            <a:extLst>
              <a:ext uri="{FF2B5EF4-FFF2-40B4-BE49-F238E27FC236}">
                <a16:creationId xmlns:a16="http://schemas.microsoft.com/office/drawing/2014/main" id="{0C2127DD-6DF1-ED2C-DC0C-C614413BB857}"/>
              </a:ext>
            </a:extLst>
          </p:cNvPr>
          <p:cNvGrpSpPr/>
          <p:nvPr/>
        </p:nvGrpSpPr>
        <p:grpSpPr>
          <a:xfrm>
            <a:off x="8522208" y="6258560"/>
            <a:ext cx="393192" cy="393192"/>
            <a:chOff x="8522208" y="6258560"/>
            <a:chExt cx="393192" cy="393192"/>
          </a:xfrm>
        </p:grpSpPr>
        <p:sp>
          <p:nvSpPr>
            <p:cNvPr id="5" name="Oval 4" descr="oval">
              <a:extLst>
                <a:ext uri="{FF2B5EF4-FFF2-40B4-BE49-F238E27FC236}">
                  <a16:creationId xmlns:a16="http://schemas.microsoft.com/office/drawing/2014/main" id="{02DF34F1-CB52-855C-F5C2-331D715E369F}"/>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E7F82307-9922-C898-23EA-231335EC7FF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0A7AAFBB-68DC-6D65-AC6D-58F1FE37C40D}"/>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21</a:t>
            </a:fld>
            <a:endParaRPr lang="en-US"/>
          </a:p>
        </p:txBody>
      </p:sp>
    </p:spTree>
    <p:extLst>
      <p:ext uri="{BB962C8B-B14F-4D97-AF65-F5344CB8AC3E}">
        <p14:creationId xmlns:p14="http://schemas.microsoft.com/office/powerpoint/2010/main" val="1761714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2657"/>
            <a:ext cx="9144000" cy="1524000"/>
          </a:xfrm>
          <a:prstGeom prst="rect">
            <a:avLst/>
          </a:prstGeom>
        </p:spPr>
        <p:txBody>
          <a:bodyPr/>
          <a:lstStyle/>
          <a:p>
            <a:r>
              <a:rPr lang="en-US"/>
              <a:t>Tire Information</a:t>
            </a:r>
          </a:p>
        </p:txBody>
      </p:sp>
      <p:pic>
        <p:nvPicPr>
          <p:cNvPr id="6" name="Picture 5" descr="tire inform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8916406" cy="6705600"/>
          </a:xfrm>
          <a:prstGeom prst="rect">
            <a:avLst/>
          </a:prstGeom>
        </p:spPr>
      </p:pic>
      <p:grpSp>
        <p:nvGrpSpPr>
          <p:cNvPr id="5" name="Group 4" descr="slide number">
            <a:extLst>
              <a:ext uri="{FF2B5EF4-FFF2-40B4-BE49-F238E27FC236}">
                <a16:creationId xmlns:a16="http://schemas.microsoft.com/office/drawing/2014/main" id="{74F77610-071A-7C25-8D1C-C5A6F0763BD9}"/>
              </a:ext>
            </a:extLst>
          </p:cNvPr>
          <p:cNvGrpSpPr/>
          <p:nvPr/>
        </p:nvGrpSpPr>
        <p:grpSpPr>
          <a:xfrm>
            <a:off x="8522208" y="6258560"/>
            <a:ext cx="393192" cy="393192"/>
            <a:chOff x="8522208" y="6258560"/>
            <a:chExt cx="393192" cy="393192"/>
          </a:xfrm>
        </p:grpSpPr>
        <p:sp>
          <p:nvSpPr>
            <p:cNvPr id="7" name="Oval 6" descr="oval">
              <a:extLst>
                <a:ext uri="{FF2B5EF4-FFF2-40B4-BE49-F238E27FC236}">
                  <a16:creationId xmlns:a16="http://schemas.microsoft.com/office/drawing/2014/main" id="{5F46E3CC-8F1A-456E-CF4F-023940E47DFF}"/>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a:extLst>
                <a:ext uri="{FF2B5EF4-FFF2-40B4-BE49-F238E27FC236}">
                  <a16:creationId xmlns:a16="http://schemas.microsoft.com/office/drawing/2014/main" id="{A0AFC285-74AF-A60E-A723-1ECF0409258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a:extLst>
              <a:ext uri="{FF2B5EF4-FFF2-40B4-BE49-F238E27FC236}">
                <a16:creationId xmlns:a16="http://schemas.microsoft.com/office/drawing/2014/main" id="{7B3D0740-79A1-95BE-650E-B4610211CFA4}"/>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22</a:t>
            </a:fld>
            <a:endParaRPr lang="en-US"/>
          </a:p>
        </p:txBody>
      </p:sp>
    </p:spTree>
    <p:extLst>
      <p:ext uri="{BB962C8B-B14F-4D97-AF65-F5344CB8AC3E}">
        <p14:creationId xmlns:p14="http://schemas.microsoft.com/office/powerpoint/2010/main" val="2851193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f springs and mounts"/>
          <p:cNvPicPr>
            <a:picLocks noChangeAspect="1"/>
          </p:cNvPicPr>
          <p:nvPr/>
        </p:nvPicPr>
        <p:blipFill rotWithShape="1">
          <a:blip r:embed="rId3" cstate="email">
            <a:extLst>
              <a:ext uri="{28A0092B-C50C-407E-A947-70E740481C1C}">
                <a14:useLocalDpi xmlns:a14="http://schemas.microsoft.com/office/drawing/2010/main"/>
              </a:ext>
            </a:extLst>
          </a:blip>
          <a:srcRect t="-33" b="-1"/>
          <a:stretch/>
        </p:blipFill>
        <p:spPr>
          <a:xfrm>
            <a:off x="12700" y="15089"/>
            <a:ext cx="9144000" cy="6934200"/>
          </a:xfrm>
          <a:prstGeom prst="rect">
            <a:avLst/>
          </a:prstGeom>
          <a:ln w="38100">
            <a:solidFill>
              <a:schemeClr val="tx1"/>
            </a:solidFill>
          </a:ln>
        </p:spPr>
      </p:pic>
      <p:sp>
        <p:nvSpPr>
          <p:cNvPr id="7" name="Title 6">
            <a:extLst>
              <a:ext uri="{FF2B5EF4-FFF2-40B4-BE49-F238E27FC236}">
                <a16:creationId xmlns:a16="http://schemas.microsoft.com/office/drawing/2014/main" id="{9B8B1456-98B6-7DCD-24B7-436FB6127B40}"/>
              </a:ext>
            </a:extLst>
          </p:cNvPr>
          <p:cNvSpPr>
            <a:spLocks noGrp="1"/>
          </p:cNvSpPr>
          <p:nvPr>
            <p:ph type="title"/>
          </p:nvPr>
        </p:nvSpPr>
        <p:spPr>
          <a:xfrm>
            <a:off x="1587500" y="0"/>
            <a:ext cx="7543800" cy="977586"/>
          </a:xfrm>
          <a:solidFill>
            <a:schemeClr val="bg1"/>
          </a:solidFill>
        </p:spPr>
        <p:txBody>
          <a:bodyPr>
            <a:normAutofit/>
          </a:bodyPr>
          <a:lstStyle/>
          <a:p>
            <a:pPr lvl="0" algn="r" defTabSz="914400" fontAlgn="base">
              <a:lnSpc>
                <a:spcPct val="100000"/>
              </a:lnSpc>
              <a:spcAft>
                <a:spcPct val="0"/>
              </a:spcAft>
            </a:pPr>
            <a:r>
              <a:rPr lang="en-US" sz="5400" b="1" cap="none" spc="0">
                <a:solidFill>
                  <a:sysClr val="windowText" lastClr="000000"/>
                </a:solidFill>
                <a:effectLst>
                  <a:outerShdw blurRad="38100" dist="38100" dir="2700000" algn="tl">
                    <a:srgbClr val="000000">
                      <a:alpha val="43137"/>
                    </a:srgbClr>
                  </a:outerShdw>
                </a:effectLst>
                <a:latin typeface="Franklin Gothic Medium"/>
                <a:ea typeface="+mn-ea"/>
                <a:cs typeface="+mn-cs"/>
              </a:rPr>
              <a:t>Leaf Springs and Mounts</a:t>
            </a:r>
            <a:endParaRPr lang="en-US" sz="4800">
              <a:solidFill>
                <a:sysClr val="windowText" lastClr="000000"/>
              </a:solidFill>
            </a:endParaRPr>
          </a:p>
        </p:txBody>
      </p:sp>
      <p:sp>
        <p:nvSpPr>
          <p:cNvPr id="8" name="Rectangle 7">
            <a:extLst>
              <a:ext uri="{FF2B5EF4-FFF2-40B4-BE49-F238E27FC236}">
                <a16:creationId xmlns:a16="http://schemas.microsoft.com/office/drawing/2014/main" id="{394D81EF-5C74-8C43-05AB-A4913168317E}"/>
              </a:ext>
            </a:extLst>
          </p:cNvPr>
          <p:cNvSpPr/>
          <p:nvPr/>
        </p:nvSpPr>
        <p:spPr>
          <a:xfrm>
            <a:off x="2337767" y="2514600"/>
            <a:ext cx="1015033" cy="646331"/>
          </a:xfrm>
          <a:prstGeom prst="rect">
            <a:avLst/>
          </a:prstGeom>
          <a:noFill/>
        </p:spPr>
        <p:txBody>
          <a:bodyPr wrap="square" lIns="91440" tIns="45720" rIns="91440" bIns="45720">
            <a:spAutoFit/>
          </a:bodyPr>
          <a:lstStyle/>
          <a:p>
            <a:pPr algn="ctr"/>
            <a:r>
              <a:rPr lang="en-US" b="0">
                <a:ln w="0"/>
                <a:solidFill>
                  <a:schemeClr val="accent1"/>
                </a:solidFill>
                <a:effectLst>
                  <a:outerShdw blurRad="38100" dist="25400" dir="5400000" algn="ctr" rotWithShape="0">
                    <a:srgbClr val="6E747A">
                      <a:alpha val="43000"/>
                    </a:srgbClr>
                  </a:outerShdw>
                </a:effectLst>
              </a:rPr>
              <a:t>Leaf Springs</a:t>
            </a:r>
          </a:p>
        </p:txBody>
      </p:sp>
      <p:sp>
        <p:nvSpPr>
          <p:cNvPr id="10" name="TextBox 9">
            <a:extLst>
              <a:ext uri="{FF2B5EF4-FFF2-40B4-BE49-F238E27FC236}">
                <a16:creationId xmlns:a16="http://schemas.microsoft.com/office/drawing/2014/main" id="{24D23B75-BF57-8D98-4ABE-BBF77DB646A1}"/>
              </a:ext>
            </a:extLst>
          </p:cNvPr>
          <p:cNvSpPr txBox="1"/>
          <p:nvPr/>
        </p:nvSpPr>
        <p:spPr>
          <a:xfrm>
            <a:off x="5257800" y="2286000"/>
            <a:ext cx="1858223" cy="369332"/>
          </a:xfrm>
          <a:prstGeom prst="rect">
            <a:avLst/>
          </a:prstGeom>
          <a:noFill/>
        </p:spPr>
        <p:txBody>
          <a:bodyPr wrap="square">
            <a:spAutoFit/>
          </a:bodyPr>
          <a:lstStyle/>
          <a:p>
            <a:pPr algn="ctr"/>
            <a:r>
              <a:rPr lang="en-US" b="0">
                <a:ln w="0"/>
                <a:solidFill>
                  <a:schemeClr val="accent1"/>
                </a:solidFill>
                <a:effectLst>
                  <a:outerShdw blurRad="38100" dist="25400" dir="5400000" algn="ctr" rotWithShape="0">
                    <a:srgbClr val="6E747A">
                      <a:alpha val="43000"/>
                    </a:srgbClr>
                  </a:outerShdw>
                </a:effectLst>
              </a:rPr>
              <a:t>Bump Stop</a:t>
            </a:r>
          </a:p>
        </p:txBody>
      </p:sp>
      <p:sp>
        <p:nvSpPr>
          <p:cNvPr id="12" name="TextBox 11">
            <a:extLst>
              <a:ext uri="{FF2B5EF4-FFF2-40B4-BE49-F238E27FC236}">
                <a16:creationId xmlns:a16="http://schemas.microsoft.com/office/drawing/2014/main" id="{6D7E068F-11A5-C636-95BC-F97C38186B44}"/>
              </a:ext>
            </a:extLst>
          </p:cNvPr>
          <p:cNvSpPr txBox="1"/>
          <p:nvPr/>
        </p:nvSpPr>
        <p:spPr>
          <a:xfrm>
            <a:off x="7467600" y="3124375"/>
            <a:ext cx="1408480" cy="369332"/>
          </a:xfrm>
          <a:prstGeom prst="rect">
            <a:avLst/>
          </a:prstGeom>
          <a:noFill/>
        </p:spPr>
        <p:txBody>
          <a:bodyPr wrap="square">
            <a:spAutoFit/>
          </a:bodyPr>
          <a:lstStyle/>
          <a:p>
            <a:pPr algn="ctr"/>
            <a:r>
              <a:rPr lang="en-US" b="0">
                <a:ln w="0"/>
                <a:solidFill>
                  <a:schemeClr val="accent1"/>
                </a:solidFill>
                <a:effectLst>
                  <a:outerShdw blurRad="38100" dist="25400" dir="5400000" algn="ctr" rotWithShape="0">
                    <a:srgbClr val="6E747A">
                      <a:alpha val="43000"/>
                    </a:srgbClr>
                  </a:outerShdw>
                </a:effectLst>
              </a:rPr>
              <a:t>U-Bolts</a:t>
            </a:r>
          </a:p>
        </p:txBody>
      </p:sp>
      <p:sp>
        <p:nvSpPr>
          <p:cNvPr id="14" name="TextBox 13">
            <a:extLst>
              <a:ext uri="{FF2B5EF4-FFF2-40B4-BE49-F238E27FC236}">
                <a16:creationId xmlns:a16="http://schemas.microsoft.com/office/drawing/2014/main" id="{0EBD1DFD-230E-E637-C6DE-6E3ED29FAD61}"/>
              </a:ext>
            </a:extLst>
          </p:cNvPr>
          <p:cNvSpPr txBox="1"/>
          <p:nvPr/>
        </p:nvSpPr>
        <p:spPr>
          <a:xfrm>
            <a:off x="5638800" y="5486400"/>
            <a:ext cx="1600200" cy="1200329"/>
          </a:xfrm>
          <a:prstGeom prst="rect">
            <a:avLst/>
          </a:prstGeom>
          <a:noFill/>
        </p:spPr>
        <p:txBody>
          <a:bodyPr wrap="square">
            <a:spAutoFit/>
          </a:bodyPr>
          <a:lstStyle/>
          <a:p>
            <a:pPr algn="ctr"/>
            <a:endParaRPr lang="en-US" b="0">
              <a:ln w="0"/>
              <a:solidFill>
                <a:schemeClr val="accent1"/>
              </a:solidFill>
              <a:effectLst>
                <a:outerShdw blurRad="38100" dist="25400" dir="5400000" algn="ctr" rotWithShape="0">
                  <a:srgbClr val="6E747A">
                    <a:alpha val="43000"/>
                  </a:srgbClr>
                </a:outerShdw>
              </a:effectLst>
            </a:endParaRPr>
          </a:p>
          <a:p>
            <a:pPr algn="ctr"/>
            <a:endParaRPr lang="en-US" b="0">
              <a:ln w="0"/>
              <a:solidFill>
                <a:schemeClr val="accent1"/>
              </a:solidFill>
              <a:effectLst>
                <a:outerShdw blurRad="38100" dist="25400" dir="5400000" algn="ctr" rotWithShape="0">
                  <a:srgbClr val="6E747A">
                    <a:alpha val="43000"/>
                  </a:srgbClr>
                </a:outerShdw>
              </a:effectLst>
            </a:endParaRPr>
          </a:p>
          <a:p>
            <a:pPr algn="ctr"/>
            <a:r>
              <a:rPr lang="en-US" b="0">
                <a:ln w="0"/>
                <a:solidFill>
                  <a:schemeClr val="accent1"/>
                </a:solidFill>
                <a:effectLst>
                  <a:outerShdw blurRad="38100" dist="25400" dir="5400000" algn="ctr" rotWithShape="0">
                    <a:srgbClr val="6E747A">
                      <a:alpha val="43000"/>
                    </a:srgbClr>
                  </a:outerShdw>
                </a:effectLst>
              </a:rPr>
              <a:t>                                                    Nuts</a:t>
            </a:r>
          </a:p>
        </p:txBody>
      </p:sp>
      <p:sp>
        <p:nvSpPr>
          <p:cNvPr id="16" name="TextBox 15">
            <a:extLst>
              <a:ext uri="{FF2B5EF4-FFF2-40B4-BE49-F238E27FC236}">
                <a16:creationId xmlns:a16="http://schemas.microsoft.com/office/drawing/2014/main" id="{5F23D31E-49CF-7FFE-D942-9627014C2B6A}"/>
              </a:ext>
            </a:extLst>
          </p:cNvPr>
          <p:cNvSpPr txBox="1"/>
          <p:nvPr/>
        </p:nvSpPr>
        <p:spPr>
          <a:xfrm>
            <a:off x="838200" y="3124375"/>
            <a:ext cx="6388100" cy="3416320"/>
          </a:xfrm>
          <a:prstGeom prst="rect">
            <a:avLst/>
          </a:prstGeom>
          <a:noFill/>
        </p:spPr>
        <p:txBody>
          <a:bodyPr wrap="square">
            <a:spAutoFit/>
          </a:bodyPr>
          <a:lstStyle/>
          <a:p>
            <a:pPr algn="ctr"/>
            <a:endParaRPr lang="en-US" b="0">
              <a:ln w="0"/>
              <a:solidFill>
                <a:schemeClr val="accent1"/>
              </a:solidFill>
              <a:effectLst>
                <a:outerShdw blurRad="38100" dist="25400" dir="5400000" algn="ctr" rotWithShape="0">
                  <a:srgbClr val="6E747A">
                    <a:alpha val="43000"/>
                  </a:srgbClr>
                </a:outerShdw>
              </a:effectLst>
            </a:endParaRPr>
          </a:p>
          <a:p>
            <a:pPr algn="ctr"/>
            <a:endParaRPr lang="en-US" b="0">
              <a:ln w="0"/>
              <a:solidFill>
                <a:schemeClr val="accent1"/>
              </a:solidFill>
              <a:effectLst>
                <a:outerShdw blurRad="38100" dist="25400" dir="5400000" algn="ctr" rotWithShape="0">
                  <a:srgbClr val="6E747A">
                    <a:alpha val="43000"/>
                  </a:srgbClr>
                </a:outerShdw>
              </a:effectLst>
            </a:endParaRPr>
          </a:p>
          <a:p>
            <a:pPr algn="ctr"/>
            <a:endParaRPr lang="en-US" b="0">
              <a:ln w="0"/>
              <a:solidFill>
                <a:schemeClr val="accent1"/>
              </a:solidFill>
              <a:effectLst>
                <a:outerShdw blurRad="38100" dist="25400" dir="5400000" algn="ctr" rotWithShape="0">
                  <a:srgbClr val="6E747A">
                    <a:alpha val="43000"/>
                  </a:srgbClr>
                </a:outerShdw>
              </a:effectLst>
            </a:endParaRPr>
          </a:p>
          <a:p>
            <a:pPr algn="ctr"/>
            <a:endParaRPr lang="en-US" b="0">
              <a:ln w="0"/>
              <a:solidFill>
                <a:schemeClr val="accent1"/>
              </a:solidFill>
              <a:effectLst>
                <a:outerShdw blurRad="38100" dist="25400" dir="5400000" algn="ctr" rotWithShape="0">
                  <a:srgbClr val="6E747A">
                    <a:alpha val="43000"/>
                  </a:srgbClr>
                </a:outerShdw>
              </a:effectLst>
            </a:endParaRPr>
          </a:p>
          <a:p>
            <a:pPr algn="ctr"/>
            <a:endParaRPr lang="en-US" b="0">
              <a:ln w="0"/>
              <a:solidFill>
                <a:schemeClr val="accent1"/>
              </a:solidFill>
              <a:effectLst>
                <a:outerShdw blurRad="38100" dist="25400" dir="5400000" algn="ctr" rotWithShape="0">
                  <a:srgbClr val="6E747A">
                    <a:alpha val="43000"/>
                  </a:srgbClr>
                </a:outerShdw>
              </a:effectLst>
            </a:endParaRPr>
          </a:p>
          <a:p>
            <a:endParaRPr lang="en-US" b="0">
              <a:ln w="0"/>
              <a:solidFill>
                <a:schemeClr val="accent1"/>
              </a:solidFill>
              <a:effectLst>
                <a:outerShdw blurRad="38100" dist="25400" dir="5400000" algn="ctr" rotWithShape="0">
                  <a:srgbClr val="6E747A">
                    <a:alpha val="43000"/>
                  </a:srgbClr>
                </a:outerShdw>
              </a:effectLst>
            </a:endParaRPr>
          </a:p>
          <a:p>
            <a:endParaRPr lang="en-US" b="0">
              <a:ln w="0"/>
              <a:solidFill>
                <a:schemeClr val="accent1"/>
              </a:solidFill>
              <a:effectLst>
                <a:outerShdw blurRad="38100" dist="25400" dir="5400000" algn="ctr" rotWithShape="0">
                  <a:srgbClr val="6E747A">
                    <a:alpha val="43000"/>
                  </a:srgbClr>
                </a:outerShdw>
              </a:effectLst>
            </a:endParaRPr>
          </a:p>
          <a:p>
            <a:endParaRPr lang="en-US" b="0">
              <a:ln w="0"/>
              <a:solidFill>
                <a:schemeClr val="accent1"/>
              </a:solidFill>
              <a:effectLst>
                <a:outerShdw blurRad="38100" dist="25400" dir="5400000" algn="ctr" rotWithShape="0">
                  <a:srgbClr val="6E747A">
                    <a:alpha val="43000"/>
                  </a:srgbClr>
                </a:outerShdw>
              </a:effectLst>
            </a:endParaRPr>
          </a:p>
          <a:p>
            <a:endParaRPr lang="en-US" b="0">
              <a:ln w="0"/>
              <a:solidFill>
                <a:schemeClr val="accent1"/>
              </a:solidFill>
              <a:effectLst>
                <a:outerShdw blurRad="38100" dist="25400" dir="5400000" algn="ctr" rotWithShape="0">
                  <a:srgbClr val="6E747A">
                    <a:alpha val="43000"/>
                  </a:srgbClr>
                </a:outerShdw>
              </a:effectLst>
            </a:endParaRPr>
          </a:p>
          <a:p>
            <a:endParaRPr lang="en-US" b="0">
              <a:ln w="0"/>
              <a:solidFill>
                <a:schemeClr val="accent1"/>
              </a:solidFill>
              <a:effectLst>
                <a:outerShdw blurRad="38100" dist="25400" dir="5400000" algn="ctr" rotWithShape="0">
                  <a:srgbClr val="6E747A">
                    <a:alpha val="43000"/>
                  </a:srgbClr>
                </a:outerShdw>
              </a:effectLst>
            </a:endParaRPr>
          </a:p>
          <a:p>
            <a:endParaRPr lang="en-US" b="0">
              <a:ln w="0"/>
              <a:solidFill>
                <a:schemeClr val="accent1"/>
              </a:solidFill>
              <a:effectLst>
                <a:outerShdw blurRad="38100" dist="25400" dir="5400000" algn="ctr" rotWithShape="0">
                  <a:srgbClr val="6E747A">
                    <a:alpha val="43000"/>
                  </a:srgbClr>
                </a:outerShdw>
              </a:effectLst>
            </a:endParaRPr>
          </a:p>
          <a:p>
            <a:r>
              <a:rPr lang="en-US" b="0">
                <a:ln w="0"/>
                <a:solidFill>
                  <a:schemeClr val="accent1"/>
                </a:solidFill>
                <a:effectLst>
                  <a:outerShdw blurRad="38100" dist="25400" dir="5400000" algn="ctr" rotWithShape="0">
                    <a:srgbClr val="6E747A">
                      <a:alpha val="43000"/>
                    </a:srgbClr>
                  </a:outerShdw>
                </a:effectLst>
              </a:rPr>
              <a:t>Mounting Bolt</a:t>
            </a:r>
          </a:p>
        </p:txBody>
      </p:sp>
      <p:grpSp>
        <p:nvGrpSpPr>
          <p:cNvPr id="2" name="Group 1" descr="slide number">
            <a:extLst>
              <a:ext uri="{FF2B5EF4-FFF2-40B4-BE49-F238E27FC236}">
                <a16:creationId xmlns:a16="http://schemas.microsoft.com/office/drawing/2014/main" id="{4601C3EB-02A7-567E-36EB-22311845EB8D}"/>
              </a:ext>
            </a:extLst>
          </p:cNvPr>
          <p:cNvGrpSpPr/>
          <p:nvPr/>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53691ACF-A7EF-7634-8C5A-EB3439D0F0CC}"/>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299D8280-9B68-79BD-4F89-2C12009290F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132B4BA2-D685-AD28-B32C-654F7E9D92E8}"/>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ock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7" name="Title 6">
            <a:extLst>
              <a:ext uri="{FF2B5EF4-FFF2-40B4-BE49-F238E27FC236}">
                <a16:creationId xmlns:a16="http://schemas.microsoft.com/office/drawing/2014/main" id="{7D909158-C0ED-26C1-195D-8750186947F8}"/>
              </a:ext>
            </a:extLst>
          </p:cNvPr>
          <p:cNvSpPr>
            <a:spLocks noGrp="1"/>
          </p:cNvSpPr>
          <p:nvPr>
            <p:ph type="title"/>
          </p:nvPr>
        </p:nvSpPr>
        <p:spPr>
          <a:xfrm>
            <a:off x="722313" y="5495925"/>
            <a:ext cx="7772400" cy="1362075"/>
          </a:xfrm>
        </p:spPr>
        <p:txBody>
          <a:bodyPr/>
          <a:lstStyle/>
          <a:p>
            <a:pPr lvl="0" algn="ctr"/>
            <a:r>
              <a:rPr lang="en-US" sz="5400" kern="1200" cap="none">
                <a:solidFill>
                  <a:prstClr val="black"/>
                </a:solidFill>
                <a:effectLst>
                  <a:outerShdw blurRad="38100" dist="38100" dir="2700000" algn="tl">
                    <a:srgbClr val="000000">
                      <a:alpha val="43137"/>
                    </a:srgbClr>
                  </a:outerShdw>
                </a:effectLst>
                <a:latin typeface="Arial" charset="0"/>
                <a:ea typeface="+mn-ea"/>
                <a:cs typeface="+mn-cs"/>
              </a:rPr>
              <a:t>Shock Absorber</a:t>
            </a:r>
            <a:br>
              <a:rPr lang="en-US" sz="5400" kern="1200" cap="none">
                <a:solidFill>
                  <a:prstClr val="black"/>
                </a:solidFill>
                <a:effectLst>
                  <a:outerShdw blurRad="38100" dist="38100" dir="2700000" algn="tl">
                    <a:srgbClr val="000000">
                      <a:alpha val="43137"/>
                    </a:srgbClr>
                  </a:outerShdw>
                </a:effectLst>
                <a:latin typeface="Arial" charset="0"/>
                <a:ea typeface="+mn-ea"/>
                <a:cs typeface="+mn-cs"/>
              </a:rPr>
            </a:br>
            <a:endParaRPr lang="en-US" sz="4800"/>
          </a:p>
        </p:txBody>
      </p:sp>
      <p:grpSp>
        <p:nvGrpSpPr>
          <p:cNvPr id="2" name="Group 1" descr="slide number">
            <a:extLst>
              <a:ext uri="{FF2B5EF4-FFF2-40B4-BE49-F238E27FC236}">
                <a16:creationId xmlns:a16="http://schemas.microsoft.com/office/drawing/2014/main" id="{10F7FEB7-A31C-7416-E48B-D1DBB59AD970}"/>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D80A27E2-1DB7-9B20-FB58-5CCE95854A36}"/>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A59E2354-BB68-DD83-A251-AE4EFEF939D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F4FC692D-EBC8-E18F-7C49-3C8652A5767D}"/>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eering components"/>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90" y="0"/>
            <a:ext cx="9220200" cy="6873240"/>
          </a:xfrm>
          <a:prstGeom prst="rect">
            <a:avLst/>
          </a:prstGeom>
          <a:ln w="38100">
            <a:solidFill>
              <a:schemeClr val="tx1"/>
            </a:solidFill>
          </a:ln>
        </p:spPr>
      </p:pic>
      <p:sp>
        <p:nvSpPr>
          <p:cNvPr id="2" name="Title 1">
            <a:extLst>
              <a:ext uri="{FF2B5EF4-FFF2-40B4-BE49-F238E27FC236}">
                <a16:creationId xmlns:a16="http://schemas.microsoft.com/office/drawing/2014/main" id="{3A1D9148-6816-0A1F-3432-508D81D4185F}"/>
              </a:ext>
            </a:extLst>
          </p:cNvPr>
          <p:cNvSpPr>
            <a:spLocks noGrp="1"/>
          </p:cNvSpPr>
          <p:nvPr>
            <p:ph type="title" idx="4294967295"/>
          </p:nvPr>
        </p:nvSpPr>
        <p:spPr>
          <a:xfrm>
            <a:off x="-97972" y="2186225"/>
            <a:ext cx="9220200" cy="861775"/>
          </a:xfrm>
          <a:prstGeom prst="rect">
            <a:avLst/>
          </a:prstGeom>
          <a:solidFill>
            <a:schemeClr val="tx1"/>
          </a:solidFill>
        </p:spPr>
        <p:txBody>
          <a:bodyPr/>
          <a:lstStyle/>
          <a:p>
            <a:pPr lvl="0"/>
            <a:r>
              <a:rPr lang="en-US" b="1" kern="1200">
                <a:solidFill>
                  <a:prstClr val="white"/>
                </a:solidFill>
                <a:effectLst>
                  <a:outerShdw blurRad="38100" dist="38100" dir="2700000" algn="tl">
                    <a:srgbClr val="000000">
                      <a:alpha val="43137"/>
                    </a:srgbClr>
                  </a:outerShdw>
                </a:effectLst>
                <a:ea typeface="+mn-ea"/>
                <a:cs typeface="+mn-cs"/>
              </a:rPr>
              <a:t>Steering Components</a:t>
            </a:r>
            <a:br>
              <a:rPr lang="en-US" b="1" kern="1200">
                <a:solidFill>
                  <a:prstClr val="white"/>
                </a:solidFill>
                <a:effectLst>
                  <a:outerShdw blurRad="38100" dist="38100" dir="2700000" algn="tl">
                    <a:srgbClr val="000000">
                      <a:alpha val="43137"/>
                    </a:srgbClr>
                  </a:outerShdw>
                </a:effectLst>
                <a:ea typeface="+mn-ea"/>
                <a:cs typeface="+mn-cs"/>
              </a:rPr>
            </a:br>
            <a:endParaRPr lang="en-US"/>
          </a:p>
        </p:txBody>
      </p:sp>
    </p:spTree>
    <p:extLst>
      <p:ext uri="{BB962C8B-B14F-4D97-AF65-F5344CB8AC3E}">
        <p14:creationId xmlns:p14="http://schemas.microsoft.com/office/powerpoint/2010/main" val="1553228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ie rods and sway bar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30727" name="Rectangle 307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29" name="Straight Connector 307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731" name="Straight Connector 307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8F71A87-B30F-4CFA-7FF5-701F42F1B926}"/>
              </a:ext>
            </a:extLst>
          </p:cNvPr>
          <p:cNvSpPr>
            <a:spLocks noGrp="1"/>
          </p:cNvSpPr>
          <p:nvPr>
            <p:ph type="title" idx="4294967295"/>
          </p:nvPr>
        </p:nvSpPr>
        <p:spPr>
          <a:xfrm>
            <a:off x="0" y="274637"/>
            <a:ext cx="9143980" cy="1325563"/>
          </a:xfrm>
          <a:prstGeom prst="rect">
            <a:avLst/>
          </a:prstGeom>
        </p:spPr>
        <p:txBody>
          <a:bodyPr/>
          <a:lstStyle/>
          <a:p>
            <a:pPr lvl="0"/>
            <a:r>
              <a:rPr lang="en-US" sz="5400" b="1" kern="1200">
                <a:solidFill>
                  <a:prstClr val="black"/>
                </a:solidFill>
                <a:effectLst>
                  <a:outerShdw blurRad="38100" dist="38100" dir="2700000" algn="tl">
                    <a:srgbClr val="000000">
                      <a:alpha val="43137"/>
                    </a:srgbClr>
                  </a:outerShdw>
                </a:effectLst>
                <a:latin typeface="Arial" charset="0"/>
                <a:ea typeface="+mn-ea"/>
                <a:cs typeface="+mn-cs"/>
              </a:rPr>
              <a:t>Tie Rods and Sway Bars</a:t>
            </a:r>
          </a:p>
        </p:txBody>
      </p:sp>
      <p:grpSp>
        <p:nvGrpSpPr>
          <p:cNvPr id="5" name="Group 4" descr="slide number">
            <a:extLst>
              <a:ext uri="{FF2B5EF4-FFF2-40B4-BE49-F238E27FC236}">
                <a16:creationId xmlns:a16="http://schemas.microsoft.com/office/drawing/2014/main" id="{7FDDA334-A7D9-68D1-4D1A-B0BC886E2838}"/>
              </a:ext>
            </a:extLst>
          </p:cNvPr>
          <p:cNvGrpSpPr/>
          <p:nvPr/>
        </p:nvGrpSpPr>
        <p:grpSpPr>
          <a:xfrm>
            <a:off x="8522208" y="6258560"/>
            <a:ext cx="393192" cy="393192"/>
            <a:chOff x="8522208" y="6258560"/>
            <a:chExt cx="393192" cy="393192"/>
          </a:xfrm>
        </p:grpSpPr>
        <p:sp>
          <p:nvSpPr>
            <p:cNvPr id="6" name="Oval 5" descr="oval">
              <a:extLst>
                <a:ext uri="{FF2B5EF4-FFF2-40B4-BE49-F238E27FC236}">
                  <a16:creationId xmlns:a16="http://schemas.microsoft.com/office/drawing/2014/main" id="{AE260522-206D-CCAD-4233-6D952F03BC6A}"/>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B0CF5928-07CF-BC34-020B-0D0D689795E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F0B839B2-35EA-420F-74B4-61672BDDAA39}"/>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engine&#10;&#10;Description automatically generated">
            <a:extLst>
              <a:ext uri="{FF2B5EF4-FFF2-40B4-BE49-F238E27FC236}">
                <a16:creationId xmlns:a16="http://schemas.microsoft.com/office/drawing/2014/main" id="{FE2EA614-E0C8-525C-DABE-3892D67C61E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 y="1524000"/>
            <a:ext cx="9143999" cy="5142954"/>
          </a:xfrm>
        </p:spPr>
      </p:pic>
      <p:sp>
        <p:nvSpPr>
          <p:cNvPr id="3" name="Title 2">
            <a:extLst>
              <a:ext uri="{FF2B5EF4-FFF2-40B4-BE49-F238E27FC236}">
                <a16:creationId xmlns:a16="http://schemas.microsoft.com/office/drawing/2014/main" id="{277F50A0-FD0B-471F-0077-FF1F8F2E6DEC}"/>
              </a:ext>
            </a:extLst>
          </p:cNvPr>
          <p:cNvSpPr>
            <a:spLocks noGrp="1"/>
          </p:cNvSpPr>
          <p:nvPr>
            <p:ph type="title"/>
          </p:nvPr>
        </p:nvSpPr>
        <p:spPr/>
        <p:txBody>
          <a:bodyPr/>
          <a:lstStyle/>
          <a:p>
            <a:r>
              <a:rPr lang="en-US" dirty="0"/>
              <a:t>F-550 Front End</a:t>
            </a:r>
          </a:p>
        </p:txBody>
      </p:sp>
    </p:spTree>
    <p:extLst>
      <p:ext uri="{BB962C8B-B14F-4D97-AF65-F5344CB8AC3E}">
        <p14:creationId xmlns:p14="http://schemas.microsoft.com/office/powerpoint/2010/main" val="3583479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cNvSpPr>
            <a:spLocks noGrp="1" noChangeArrowheads="1"/>
          </p:cNvSpPr>
          <p:nvPr>
            <p:ph type="title"/>
          </p:nvPr>
        </p:nvSpPr>
        <p:spPr>
          <a:xfrm>
            <a:off x="480059" y="627016"/>
            <a:ext cx="2453641" cy="5601790"/>
          </a:xfrm>
        </p:spPr>
        <p:txBody>
          <a:bodyPr vert="horz" lIns="91440" tIns="45720" rIns="91440" bIns="45720" rtlCol="0" anchor="t">
            <a:normAutofit/>
          </a:bodyPr>
          <a:lstStyle/>
          <a:p>
            <a:pPr algn="l"/>
            <a:r>
              <a:rPr lang="en-US" sz="4800"/>
              <a:t>Front Bumper and Wheel Chocks</a:t>
            </a:r>
          </a:p>
        </p:txBody>
      </p:sp>
      <p:pic>
        <p:nvPicPr>
          <p:cNvPr id="4" name="Picture 3" descr="front bumpe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3028949" y="10"/>
            <a:ext cx="6120019" cy="6875809"/>
          </a:xfrm>
          <a:prstGeom prst="rect">
            <a:avLst/>
          </a:prstGeom>
        </p:spPr>
      </p:pic>
      <p:grpSp>
        <p:nvGrpSpPr>
          <p:cNvPr id="5" name="Group 4" descr="slide number">
            <a:extLst>
              <a:ext uri="{FF2B5EF4-FFF2-40B4-BE49-F238E27FC236}">
                <a16:creationId xmlns:a16="http://schemas.microsoft.com/office/drawing/2014/main" id="{EB3907A6-DA20-17E2-B3CF-D5E78B6D7ADD}"/>
              </a:ext>
            </a:extLst>
          </p:cNvPr>
          <p:cNvGrpSpPr/>
          <p:nvPr/>
        </p:nvGrpSpPr>
        <p:grpSpPr>
          <a:xfrm>
            <a:off x="8522208" y="6258560"/>
            <a:ext cx="393192" cy="393192"/>
            <a:chOff x="8522208" y="6258560"/>
            <a:chExt cx="393192" cy="393192"/>
          </a:xfrm>
        </p:grpSpPr>
        <p:sp>
          <p:nvSpPr>
            <p:cNvPr id="6" name="Oval 5" descr="oval">
              <a:extLst>
                <a:ext uri="{FF2B5EF4-FFF2-40B4-BE49-F238E27FC236}">
                  <a16:creationId xmlns:a16="http://schemas.microsoft.com/office/drawing/2014/main" id="{1E206105-A8A2-B516-BD9B-A4B6C4FA0804}"/>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1963A652-EFCC-BEE4-50C6-D372355A1F7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6870F2FA-CEE9-7BA4-B51C-BB0CBE2F40DD}"/>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ola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1"/>
            <a:ext cx="9296400" cy="7046241"/>
          </a:xfrm>
          <a:prstGeom prst="rect">
            <a:avLst/>
          </a:prstGeom>
        </p:spPr>
      </p:pic>
      <p:sp>
        <p:nvSpPr>
          <p:cNvPr id="3" name="Title 2">
            <a:extLst>
              <a:ext uri="{FF2B5EF4-FFF2-40B4-BE49-F238E27FC236}">
                <a16:creationId xmlns:a16="http://schemas.microsoft.com/office/drawing/2014/main" id="{E7CF0DFE-0FBC-5DC4-8BAD-286F2EA2A4D0}"/>
              </a:ext>
            </a:extLst>
          </p:cNvPr>
          <p:cNvSpPr>
            <a:spLocks noGrp="1"/>
          </p:cNvSpPr>
          <p:nvPr>
            <p:ph type="title" idx="4294967295"/>
          </p:nvPr>
        </p:nvSpPr>
        <p:spPr>
          <a:xfrm>
            <a:off x="-63500" y="-76200"/>
            <a:ext cx="9144000" cy="1325563"/>
          </a:xfrm>
          <a:prstGeom prst="rect">
            <a:avLst/>
          </a:prstGeom>
          <a:solidFill>
            <a:schemeClr val="tx1"/>
          </a:solidFill>
        </p:spPr>
        <p:txBody>
          <a:bodyPr anchor="ctr" anchorCtr="1"/>
          <a:lstStyle/>
          <a:p>
            <a:r>
              <a:rPr lang="en-US" sz="5400" b="1">
                <a:effectLst>
                  <a:outerShdw blurRad="38100" dist="38100" dir="2700000" algn="tl">
                    <a:srgbClr val="000000">
                      <a:alpha val="43137"/>
                    </a:srgbClr>
                  </a:outerShdw>
                </a:effectLst>
              </a:rPr>
              <a:t>Coolant</a:t>
            </a:r>
            <a:endParaRPr lang="en-US"/>
          </a:p>
        </p:txBody>
      </p:sp>
      <p:sp>
        <p:nvSpPr>
          <p:cNvPr id="4" name="&quot;No&quot; Symbol 9" descr=" no symbol">
            <a:extLst>
              <a:ext uri="{FF2B5EF4-FFF2-40B4-BE49-F238E27FC236}">
                <a16:creationId xmlns:a16="http://schemas.microsoft.com/office/drawing/2014/main" id="{56178E3D-46E1-F0DA-1887-FD2A250B153D}"/>
              </a:ext>
            </a:extLst>
          </p:cNvPr>
          <p:cNvSpPr>
            <a:spLocks noChangeAspect="1"/>
          </p:cNvSpPr>
          <p:nvPr/>
        </p:nvSpPr>
        <p:spPr bwMode="auto">
          <a:xfrm>
            <a:off x="4191000" y="4397756"/>
            <a:ext cx="2057400" cy="2057400"/>
          </a:xfrm>
          <a:prstGeom prst="noSmoking">
            <a:avLst>
              <a:gd name="adj" fmla="val 9558"/>
            </a:avLst>
          </a:prstGeom>
          <a:solidFill>
            <a:srgbClr val="FF0000"/>
          </a:solidFill>
          <a:ln w="9525" cap="flat" cmpd="sng" algn="ctr">
            <a:solidFill>
              <a:schemeClr val="tx1"/>
            </a:solidFill>
            <a:prstDash val="solid"/>
            <a:round/>
            <a:headEnd type="none" w="med" len="med"/>
            <a:tailEnd type="none" w="med" len="med"/>
          </a:ln>
          <a:effectLst>
            <a:glow rad="63500">
              <a:schemeClr val="bg1">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Rectangle 8"/>
          <p:cNvSpPr/>
          <p:nvPr/>
        </p:nvSpPr>
        <p:spPr>
          <a:xfrm>
            <a:off x="8556901" y="6324351"/>
            <a:ext cx="323808" cy="261610"/>
          </a:xfrm>
          <a:prstGeom prst="rect">
            <a:avLst/>
          </a:prstGeom>
        </p:spPr>
        <p:txBody>
          <a:bodyPr wrap="none">
            <a:spAutoFit/>
          </a:bodyPr>
          <a:lstStyle/>
          <a:p>
            <a:pPr algn="ctr"/>
            <a:fld id="{5AB80BB7-7FDE-4C7F-87F4-5751ACCCC17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29</a:t>
            </a:fld>
            <a:endParaRPr lang="en-US"/>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7925D74-6FF0-BE42-3D23-D86C21D245DC}"/>
              </a:ext>
            </a:extLst>
          </p:cNvPr>
          <p:cNvSpPr>
            <a:spLocks noGrp="1"/>
          </p:cNvSpPr>
          <p:nvPr>
            <p:ph type="title"/>
          </p:nvPr>
        </p:nvSpPr>
        <p:spPr/>
        <p:txBody>
          <a:bodyPr>
            <a:normAutofit fontScale="90000"/>
          </a:bodyPr>
          <a:lstStyle/>
          <a:p>
            <a:pPr algn="l"/>
            <a:r>
              <a:rPr lang="en-US">
                <a:solidFill>
                  <a:schemeClr val="tx1"/>
                </a:solidFill>
              </a:rPr>
              <a:t>Fire equipment Maintenance Procedure and Record</a:t>
            </a:r>
          </a:p>
        </p:txBody>
      </p:sp>
      <p:pic>
        <p:nvPicPr>
          <p:cNvPr id="5" name="Picture 4" descr="Fire Equipment Procedure and Record - 66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 y="2209800"/>
            <a:ext cx="9143985" cy="3790950"/>
          </a:xfrm>
          <a:prstGeom prst="rect">
            <a:avLst/>
          </a:prstGeom>
        </p:spPr>
      </p:pic>
      <p:grpSp>
        <p:nvGrpSpPr>
          <p:cNvPr id="2" name="Group 1" descr="slide number">
            <a:extLst>
              <a:ext uri="{FF2B5EF4-FFF2-40B4-BE49-F238E27FC236}">
                <a16:creationId xmlns:a16="http://schemas.microsoft.com/office/drawing/2014/main" id="{6C92DEF1-A28E-FABD-3CF4-F54D860D4575}"/>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03A0AB3E-8D2C-6849-0D1E-FE78882B35DE}"/>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0B78873B-67D0-01A0-90CE-2DA3467BD15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66A81BE6-3528-5D90-8A79-6DABC39AA2C4}"/>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diator/cool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200"/>
            <a:ext cx="9144000" cy="6858000"/>
          </a:xfrm>
          <a:prstGeom prst="rect">
            <a:avLst/>
          </a:prstGeom>
        </p:spPr>
      </p:pic>
      <p:sp>
        <p:nvSpPr>
          <p:cNvPr id="3" name="Title 2">
            <a:extLst>
              <a:ext uri="{FF2B5EF4-FFF2-40B4-BE49-F238E27FC236}">
                <a16:creationId xmlns:a16="http://schemas.microsoft.com/office/drawing/2014/main" id="{E41CE3D9-D3DE-FA63-689B-B0F638205DD5}"/>
              </a:ext>
            </a:extLst>
          </p:cNvPr>
          <p:cNvSpPr>
            <a:spLocks noGrp="1"/>
          </p:cNvSpPr>
          <p:nvPr>
            <p:ph type="title" idx="4294967295"/>
          </p:nvPr>
        </p:nvSpPr>
        <p:spPr>
          <a:xfrm>
            <a:off x="1" y="5943599"/>
            <a:ext cx="9143999" cy="914401"/>
          </a:xfrm>
          <a:prstGeom prst="rect">
            <a:avLst/>
          </a:prstGeom>
          <a:solidFill>
            <a:schemeClr val="tx1"/>
          </a:solidFill>
        </p:spPr>
        <p:txBody>
          <a:bodyPr anchor="ctr" anchorCtr="1"/>
          <a:lstStyle/>
          <a:p>
            <a:r>
              <a:rPr lang="en-US" sz="5400" b="1">
                <a:effectLst>
                  <a:outerShdw blurRad="38100" dist="38100" dir="2700000" algn="tl">
                    <a:srgbClr val="000000">
                      <a:alpha val="43137"/>
                    </a:srgbClr>
                  </a:outerShdw>
                </a:effectLst>
              </a:rPr>
              <a:t>Radiator/Cooling</a:t>
            </a:r>
            <a:endParaRPr lang="en-US" sz="5400"/>
          </a:p>
        </p:txBody>
      </p:sp>
      <p:grpSp>
        <p:nvGrpSpPr>
          <p:cNvPr id="12" name="Group 11" descr="slide number">
            <a:extLst>
              <a:ext uri="{FF2B5EF4-FFF2-40B4-BE49-F238E27FC236}">
                <a16:creationId xmlns:a16="http://schemas.microsoft.com/office/drawing/2014/main" id="{D60FF558-DAB7-12B6-004C-C03DDD1A3E29}"/>
              </a:ext>
            </a:extLst>
          </p:cNvPr>
          <p:cNvGrpSpPr/>
          <p:nvPr/>
        </p:nvGrpSpPr>
        <p:grpSpPr>
          <a:xfrm>
            <a:off x="8522208" y="6258560"/>
            <a:ext cx="393192" cy="393192"/>
            <a:chOff x="8522208" y="6258560"/>
            <a:chExt cx="393192" cy="393192"/>
          </a:xfrm>
        </p:grpSpPr>
        <p:sp>
          <p:nvSpPr>
            <p:cNvPr id="13" name="Oval 12" descr="oval">
              <a:extLst>
                <a:ext uri="{FF2B5EF4-FFF2-40B4-BE49-F238E27FC236}">
                  <a16:creationId xmlns:a16="http://schemas.microsoft.com/office/drawing/2014/main" id="{4CBA5DC0-D9F8-8048-F66C-BA317928D8EB}"/>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4" name="Oval 13" descr="oval">
              <a:extLst>
                <a:ext uri="{FF2B5EF4-FFF2-40B4-BE49-F238E27FC236}">
                  <a16:creationId xmlns:a16="http://schemas.microsoft.com/office/drawing/2014/main" id="{9F4F47C8-9FE9-374C-3C07-9B83D63093E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5" name="Rectangle 14" descr="slide number">
            <a:extLst>
              <a:ext uri="{FF2B5EF4-FFF2-40B4-BE49-F238E27FC236}">
                <a16:creationId xmlns:a16="http://schemas.microsoft.com/office/drawing/2014/main" id="{45A7550B-8C57-0AA9-D136-57314C2EA653}"/>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air comb"/>
          <p:cNvGrpSpPr/>
          <p:nvPr/>
        </p:nvGrpSpPr>
        <p:grpSpPr>
          <a:xfrm>
            <a:off x="38100" y="0"/>
            <a:ext cx="9144000" cy="6858000"/>
            <a:chOff x="0" y="76200"/>
            <a:chExt cx="9144000" cy="6858000"/>
          </a:xfrm>
        </p:grpSpPr>
        <p:pic>
          <p:nvPicPr>
            <p:cNvPr id="7" name="Picture 6" descr="air comb"/>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200"/>
              <a:ext cx="9144000" cy="6858000"/>
            </a:xfrm>
            <a:prstGeom prst="rect">
              <a:avLst/>
            </a:prstGeom>
            <a:ln w="38100">
              <a:solidFill>
                <a:schemeClr val="tx1"/>
              </a:solidFill>
            </a:ln>
          </p:spPr>
        </p:pic>
        <p:pic>
          <p:nvPicPr>
            <p:cNvPr id="6" name="Picture 5" descr="air comb"/>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53125"/>
              <a:ext cx="4286250" cy="981075"/>
            </a:xfrm>
            <a:prstGeom prst="rect">
              <a:avLst/>
            </a:prstGeom>
            <a:ln w="38100">
              <a:solidFill>
                <a:schemeClr val="tx1"/>
              </a:solidFill>
            </a:ln>
          </p:spPr>
        </p:pic>
      </p:grpSp>
      <p:sp>
        <p:nvSpPr>
          <p:cNvPr id="3" name="Title 2">
            <a:extLst>
              <a:ext uri="{FF2B5EF4-FFF2-40B4-BE49-F238E27FC236}">
                <a16:creationId xmlns:a16="http://schemas.microsoft.com/office/drawing/2014/main" id="{32F6E900-6447-0191-5123-5454158BD9BE}"/>
              </a:ext>
            </a:extLst>
          </p:cNvPr>
          <p:cNvSpPr>
            <a:spLocks noGrp="1"/>
          </p:cNvSpPr>
          <p:nvPr>
            <p:ph type="title"/>
          </p:nvPr>
        </p:nvSpPr>
        <p:spPr>
          <a:xfrm>
            <a:off x="0" y="4853087"/>
            <a:ext cx="9182100" cy="981075"/>
          </a:xfrm>
          <a:solidFill>
            <a:schemeClr val="tx1"/>
          </a:solidFill>
        </p:spPr>
        <p:txBody>
          <a:bodyPr/>
          <a:lstStyle/>
          <a:p>
            <a:pPr lvl="0"/>
            <a:r>
              <a:rPr lang="en-US" sz="4400" b="1" kern="1200">
                <a:solidFill>
                  <a:prstClr val="white"/>
                </a:solidFill>
                <a:effectLst>
                  <a:outerShdw blurRad="38100" dist="38100" dir="2700000" algn="tl">
                    <a:srgbClr val="000000">
                      <a:alpha val="43137"/>
                    </a:srgbClr>
                  </a:outerShdw>
                </a:effectLst>
                <a:latin typeface="Arial"/>
                <a:ea typeface="+mn-ea"/>
                <a:cs typeface="+mn-cs"/>
              </a:rPr>
              <a:t>Cleaning the Radiator</a:t>
            </a:r>
            <a:endParaRPr lang="en-US"/>
          </a:p>
        </p:txBody>
      </p:sp>
      <p:grpSp>
        <p:nvGrpSpPr>
          <p:cNvPr id="5" name="Group 4" descr="slide number"/>
          <p:cNvGrpSpPr/>
          <p:nvPr/>
        </p:nvGrpSpPr>
        <p:grpSpPr>
          <a:xfrm>
            <a:off x="8522208" y="6258560"/>
            <a:ext cx="393192" cy="393192"/>
            <a:chOff x="8522208" y="6258560"/>
            <a:chExt cx="393192" cy="393192"/>
          </a:xfrm>
        </p:grpSpPr>
        <p:sp>
          <p:nvSpPr>
            <p:cNvPr id="9" name="Oval 8" descr="oval"/>
            <p:cNvSpPr/>
            <p:nvPr/>
          </p:nvSpPr>
          <p:spPr>
            <a:xfrm>
              <a:off x="8522208" y="6258560"/>
              <a:ext cx="393192" cy="393192"/>
            </a:xfrm>
            <a:prstGeom prst="ellipse">
              <a:avLst/>
            </a:prstGeom>
            <a:blipFill dpi="0"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p:cNvSpPr/>
          <p:nvPr/>
        </p:nvSpPr>
        <p:spPr>
          <a:xfrm>
            <a:off x="8556901" y="6324351"/>
            <a:ext cx="323808" cy="261610"/>
          </a:xfrm>
          <a:prstGeom prst="rect">
            <a:avLst/>
          </a:prstGeom>
        </p:spPr>
        <p:txBody>
          <a:bodyPr wrap="none">
            <a:spAutoFit/>
          </a:bodyPr>
          <a:lstStyle/>
          <a:p>
            <a:pPr algn="ctr"/>
            <a:fld id="{21590986-49AE-421A-BADC-3202451AF2E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31</a:t>
            </a:fld>
            <a:endParaRPr lang="en-US"/>
          </a:p>
        </p:txBody>
      </p:sp>
    </p:spTree>
    <p:extLst>
      <p:ext uri="{BB962C8B-B14F-4D97-AF65-F5344CB8AC3E}">
        <p14:creationId xmlns:p14="http://schemas.microsoft.com/office/powerpoint/2010/main" val="1321467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diat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03" y="-118710"/>
            <a:ext cx="9316903" cy="7052910"/>
          </a:xfrm>
          <a:prstGeom prst="rect">
            <a:avLst/>
          </a:prstGeom>
        </p:spPr>
      </p:pic>
      <p:sp>
        <p:nvSpPr>
          <p:cNvPr id="2" name="Title 1">
            <a:extLst>
              <a:ext uri="{FF2B5EF4-FFF2-40B4-BE49-F238E27FC236}">
                <a16:creationId xmlns:a16="http://schemas.microsoft.com/office/drawing/2014/main" id="{9243BC43-44F7-F92E-0DAC-7A5E5F3AA44B}"/>
              </a:ext>
            </a:extLst>
          </p:cNvPr>
          <p:cNvSpPr>
            <a:spLocks noGrp="1"/>
          </p:cNvSpPr>
          <p:nvPr>
            <p:ph type="title" idx="4294967295"/>
          </p:nvPr>
        </p:nvSpPr>
        <p:spPr>
          <a:xfrm>
            <a:off x="-20503" y="-76200"/>
            <a:ext cx="9316903" cy="930275"/>
          </a:xfrm>
          <a:prstGeom prst="rect">
            <a:avLst/>
          </a:prstGeom>
          <a:solidFill>
            <a:schemeClr val="tx1"/>
          </a:solidFill>
        </p:spPr>
        <p:txBody>
          <a:bodyPr anchor="ctr" anchorCtr="1"/>
          <a:lstStyle/>
          <a:p>
            <a:pPr lvl="0"/>
            <a:r>
              <a:rPr lang="en-US" sz="5400" b="1" kern="1200">
                <a:solidFill>
                  <a:prstClr val="white"/>
                </a:solidFill>
                <a:effectLst>
                  <a:outerShdw blurRad="38100" dist="38100" dir="2700000" algn="tl">
                    <a:srgbClr val="000000">
                      <a:alpha val="43137"/>
                    </a:srgbClr>
                  </a:outerShdw>
                </a:effectLst>
                <a:ea typeface="+mn-ea"/>
                <a:cs typeface="+mn-cs"/>
              </a:rPr>
              <a:t>Radiator</a:t>
            </a:r>
            <a:endParaRPr lang="en-US"/>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fld id="{0012B59F-759B-4072-A828-11E956144F1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 filte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63" y="0"/>
            <a:ext cx="9119873" cy="6858000"/>
          </a:xfrm>
          <a:prstGeom prst="rect">
            <a:avLst/>
          </a:prstGeom>
        </p:spPr>
      </p:pic>
      <p:sp>
        <p:nvSpPr>
          <p:cNvPr id="3" name="Title 2">
            <a:extLst>
              <a:ext uri="{FF2B5EF4-FFF2-40B4-BE49-F238E27FC236}">
                <a16:creationId xmlns:a16="http://schemas.microsoft.com/office/drawing/2014/main" id="{5CA44489-DCA7-BE02-14F6-A381AF3C64ED}"/>
              </a:ext>
            </a:extLst>
          </p:cNvPr>
          <p:cNvSpPr>
            <a:spLocks noGrp="1"/>
          </p:cNvSpPr>
          <p:nvPr>
            <p:ph type="title" idx="4294967295"/>
          </p:nvPr>
        </p:nvSpPr>
        <p:spPr>
          <a:xfrm>
            <a:off x="0" y="2971800"/>
            <a:ext cx="9119872" cy="914400"/>
          </a:xfrm>
          <a:prstGeom prst="rect">
            <a:avLst/>
          </a:prstGeom>
          <a:solidFill>
            <a:schemeClr val="tx1"/>
          </a:solidFill>
        </p:spPr>
        <p:txBody>
          <a:bodyPr anchor="ctr" anchorCtr="1"/>
          <a:lstStyle/>
          <a:p>
            <a:r>
              <a:rPr lang="en-US" sz="5400" b="1">
                <a:effectLst>
                  <a:outerShdw blurRad="38100" dist="38100" dir="2700000" algn="tl">
                    <a:srgbClr val="000000">
                      <a:alpha val="43137"/>
                    </a:srgbClr>
                  </a:outerShdw>
                </a:effectLst>
              </a:rPr>
              <a:t>Air Filters</a:t>
            </a:r>
            <a:endParaRPr lang="en-US" sz="5400" b="1"/>
          </a:p>
        </p:txBody>
      </p:sp>
      <p:cxnSp>
        <p:nvCxnSpPr>
          <p:cNvPr id="7" name="Straight Arrow Connector 6" descr="arrow"/>
          <p:cNvCxnSpPr/>
          <p:nvPr/>
        </p:nvCxnSpPr>
        <p:spPr bwMode="auto">
          <a:xfrm flipH="1" flipV="1">
            <a:off x="2933700" y="4343400"/>
            <a:ext cx="723900" cy="91440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p:cNvSpPr/>
          <p:nvPr/>
        </p:nvSpPr>
        <p:spPr>
          <a:xfrm>
            <a:off x="8556901" y="6324351"/>
            <a:ext cx="323808" cy="261610"/>
          </a:xfrm>
          <a:prstGeom prst="rect">
            <a:avLst/>
          </a:prstGeom>
        </p:spPr>
        <p:txBody>
          <a:bodyPr wrap="none">
            <a:spAutoFit/>
          </a:bodyPr>
          <a:lstStyle/>
          <a:p>
            <a:pPr algn="ctr"/>
            <a:fld id="{70C21029-AF5A-4456-9075-59D437C31C8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ir filter restriction gau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07BF6E79-3448-186D-31B2-8CF1C484DA61}"/>
              </a:ext>
            </a:extLst>
          </p:cNvPr>
          <p:cNvSpPr>
            <a:spLocks noGrp="1"/>
          </p:cNvSpPr>
          <p:nvPr>
            <p:ph type="title" idx="4294967295"/>
          </p:nvPr>
        </p:nvSpPr>
        <p:spPr>
          <a:xfrm>
            <a:off x="0" y="0"/>
            <a:ext cx="9144000" cy="800226"/>
          </a:xfrm>
          <a:prstGeom prst="rect">
            <a:avLst/>
          </a:prstGeom>
          <a:solidFill>
            <a:schemeClr val="tx1"/>
          </a:solidFill>
        </p:spPr>
        <p:txBody>
          <a:bodyPr anchor="ctr" anchorCtr="1"/>
          <a:lstStyle/>
          <a:p>
            <a:pPr lvl="0"/>
            <a:r>
              <a:rPr lang="en-US" b="1" kern="1200">
                <a:solidFill>
                  <a:prstClr val="white"/>
                </a:solidFill>
                <a:effectLst>
                  <a:glow rad="63500">
                    <a:prstClr val="black">
                      <a:alpha val="40000"/>
                    </a:prstClr>
                  </a:glow>
                </a:effectLst>
                <a:ea typeface="+mn-ea"/>
                <a:cs typeface="+mn-cs"/>
              </a:rPr>
              <a:t>Air Filter Restriction Gauge</a:t>
            </a:r>
            <a:endParaRPr lang="en-US"/>
          </a:p>
        </p:txBody>
      </p:sp>
      <p:sp>
        <p:nvSpPr>
          <p:cNvPr id="34822" name="AutoShape 6" descr="arrow"/>
          <p:cNvSpPr>
            <a:spLocks noChangeArrowheads="1"/>
          </p:cNvSpPr>
          <p:nvPr/>
        </p:nvSpPr>
        <p:spPr bwMode="auto">
          <a:xfrm>
            <a:off x="2133600" y="1371600"/>
            <a:ext cx="1862226" cy="436033"/>
          </a:xfrm>
          <a:prstGeom prst="leftArrow">
            <a:avLst>
              <a:gd name="adj1" fmla="val 50000"/>
              <a:gd name="adj2" fmla="val 106771"/>
            </a:avLst>
          </a:prstGeom>
          <a:solidFill>
            <a:srgbClr val="FF6600"/>
          </a:solidFill>
          <a:ln w="9525">
            <a:noFill/>
            <a:miter lim="800000"/>
            <a:headEnd/>
            <a:tailEnd/>
          </a:ln>
          <a:effectLst/>
        </p:spPr>
        <p:txBody>
          <a:bodyPr wrap="none" anchor="ctr"/>
          <a:lstStyle/>
          <a:p>
            <a:endParaRPr lang="en-US"/>
          </a:p>
        </p:txBody>
      </p:sp>
      <p:sp>
        <p:nvSpPr>
          <p:cNvPr id="34821" name="AutoShape 5" descr="arrow"/>
          <p:cNvSpPr>
            <a:spLocks noChangeArrowheads="1"/>
          </p:cNvSpPr>
          <p:nvPr/>
        </p:nvSpPr>
        <p:spPr bwMode="auto">
          <a:xfrm>
            <a:off x="7772400" y="5522409"/>
            <a:ext cx="1243285" cy="352244"/>
          </a:xfrm>
          <a:prstGeom prst="leftArrow">
            <a:avLst>
              <a:gd name="adj1" fmla="val 50000"/>
              <a:gd name="adj2" fmla="val 106771"/>
            </a:avLst>
          </a:prstGeom>
          <a:solidFill>
            <a:srgbClr val="FF6600"/>
          </a:solidFill>
          <a:ln w="9525">
            <a:solidFill>
              <a:schemeClr val="tx1"/>
            </a:solidFill>
            <a:miter lim="800000"/>
            <a:headEnd/>
            <a:tailEnd/>
          </a:ln>
          <a:effectLst/>
        </p:spPr>
        <p:txBody>
          <a:bodyPr wrap="none" anchor="ctr"/>
          <a:lstStyle/>
          <a:p>
            <a:endParaRPr lang="en-US"/>
          </a:p>
        </p:txBody>
      </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fld id="{F63AF64A-D844-4B1B-8B28-5D5DDBA44D6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ses"/>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4529"/>
            <a:ext cx="9144000" cy="6848941"/>
          </a:xfrm>
          <a:prstGeom prst="rect">
            <a:avLst/>
          </a:prstGeom>
        </p:spPr>
      </p:pic>
      <p:sp>
        <p:nvSpPr>
          <p:cNvPr id="2" name="Title 1">
            <a:extLst>
              <a:ext uri="{FF2B5EF4-FFF2-40B4-BE49-F238E27FC236}">
                <a16:creationId xmlns:a16="http://schemas.microsoft.com/office/drawing/2014/main" id="{9374DF8A-FD3A-0FE0-9014-353380D83E8B}"/>
              </a:ext>
            </a:extLst>
          </p:cNvPr>
          <p:cNvSpPr>
            <a:spLocks noGrp="1"/>
          </p:cNvSpPr>
          <p:nvPr>
            <p:ph type="title" idx="4294967295"/>
          </p:nvPr>
        </p:nvSpPr>
        <p:spPr>
          <a:xfrm>
            <a:off x="0" y="2590800"/>
            <a:ext cx="9144000" cy="873126"/>
          </a:xfrm>
          <a:prstGeom prst="rect">
            <a:avLst/>
          </a:prstGeom>
          <a:solidFill>
            <a:schemeClr val="tx1"/>
          </a:solidFill>
        </p:spPr>
        <p:txBody>
          <a:bodyPr anchor="ctr" anchorCtr="1"/>
          <a:lstStyle/>
          <a:p>
            <a:r>
              <a:rPr lang="en-US" sz="5400" b="1">
                <a:effectLst>
                  <a:outerShdw blurRad="38100" dist="38100" dir="2700000" algn="tl">
                    <a:srgbClr val="000000">
                      <a:alpha val="43137"/>
                    </a:srgbClr>
                  </a:outerShdw>
                </a:effectLst>
              </a:rPr>
              <a:t>Hoses</a:t>
            </a:r>
            <a:endParaRPr lang="en-US" sz="5400"/>
          </a:p>
        </p:txBody>
      </p:sp>
      <p:cxnSp>
        <p:nvCxnSpPr>
          <p:cNvPr id="5" name="Straight Arrow Connector 4" descr="arrow"/>
          <p:cNvCxnSpPr/>
          <p:nvPr/>
        </p:nvCxnSpPr>
        <p:spPr bwMode="auto">
          <a:xfrm flipH="1" flipV="1">
            <a:off x="2057400" y="5181600"/>
            <a:ext cx="2362200" cy="609600"/>
          </a:xfrm>
          <a:prstGeom prst="straightConnector1">
            <a:avLst/>
          </a:prstGeom>
          <a:solidFill>
            <a:schemeClr val="accent1"/>
          </a:solidFill>
          <a:ln w="76200" cap="flat" cmpd="sng" algn="ctr">
            <a:solidFill>
              <a:srgbClr val="FF0000"/>
            </a:solidFill>
            <a:prstDash val="solid"/>
            <a:round/>
            <a:headEnd type="none" w="med" len="med"/>
            <a:tailEnd type="triangle"/>
          </a:ln>
          <a:effectLst>
            <a:glow rad="63500">
              <a:schemeClr val="accent1">
                <a:satMod val="175000"/>
                <a:alpha val="40000"/>
              </a:schemeClr>
            </a:glow>
          </a:effec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7" name="Picture 3" descr="tire, rim, hub"/>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6857990"/>
          </a:xfrm>
          <a:prstGeom prst="rect">
            <a:avLst/>
          </a:prstGeom>
        </p:spPr>
      </p:pic>
      <p:sp>
        <p:nvSpPr>
          <p:cNvPr id="36872" name="Rectangle 368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874" name="Straight Connector 368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876" name="Straight Connector 368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757B6DDA-16B2-47BE-B8D8-CEF0723D4C1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36</a:t>
            </a:fld>
            <a:endParaRPr lang="en-US"/>
          </a:p>
        </p:txBody>
      </p:sp>
      <p:sp>
        <p:nvSpPr>
          <p:cNvPr id="3" name="Title 2">
            <a:extLst>
              <a:ext uri="{FF2B5EF4-FFF2-40B4-BE49-F238E27FC236}">
                <a16:creationId xmlns:a16="http://schemas.microsoft.com/office/drawing/2014/main" id="{30795D6E-B9C6-17C7-F31A-3785CEF609C2}"/>
              </a:ext>
            </a:extLst>
          </p:cNvPr>
          <p:cNvSpPr>
            <a:spLocks noGrp="1"/>
          </p:cNvSpPr>
          <p:nvPr>
            <p:ph type="title" idx="4294967295"/>
          </p:nvPr>
        </p:nvSpPr>
        <p:spPr>
          <a:xfrm>
            <a:off x="0" y="5216453"/>
            <a:ext cx="9144000" cy="1205057"/>
          </a:xfrm>
          <a:prstGeom prst="rect">
            <a:avLst/>
          </a:prstGeom>
        </p:spPr>
        <p:txBody>
          <a:bodyPr/>
          <a:lstStyle/>
          <a:p>
            <a:pPr lvl="0"/>
            <a:r>
              <a:rPr lang="en-US" sz="2800" b="1" kern="1200">
                <a:solidFill>
                  <a:prstClr val="black"/>
                </a:solidFill>
                <a:effectLst>
                  <a:outerShdw blurRad="38100" dist="38100" dir="2700000" algn="tl">
                    <a:srgbClr val="000000">
                      <a:alpha val="43137"/>
                    </a:srgbClr>
                  </a:outerShdw>
                </a:effectLst>
                <a:latin typeface="Arial" charset="0"/>
                <a:ea typeface="+mn-ea"/>
                <a:cs typeface="+mn-cs"/>
              </a:rPr>
              <a:t>Passenger Side Front Tire, Rim, Hub, </a:t>
            </a:r>
            <a:br>
              <a:rPr lang="en-US" sz="2800" b="1" kern="1200">
                <a:solidFill>
                  <a:prstClr val="black"/>
                </a:solidFill>
                <a:effectLst>
                  <a:outerShdw blurRad="38100" dist="38100" dir="2700000" algn="tl">
                    <a:srgbClr val="000000">
                      <a:alpha val="43137"/>
                    </a:srgbClr>
                  </a:outerShdw>
                </a:effectLst>
                <a:latin typeface="Arial" charset="0"/>
                <a:ea typeface="+mn-ea"/>
                <a:cs typeface="+mn-cs"/>
              </a:rPr>
            </a:br>
            <a:r>
              <a:rPr lang="en-US" sz="2800" b="1" kern="1200">
                <a:solidFill>
                  <a:prstClr val="black"/>
                </a:solidFill>
                <a:effectLst>
                  <a:outerShdw blurRad="38100" dist="38100" dir="2700000" algn="tl">
                    <a:srgbClr val="000000">
                      <a:alpha val="43137"/>
                    </a:srgbClr>
                  </a:outerShdw>
                </a:effectLst>
                <a:latin typeface="Arial" charset="0"/>
                <a:ea typeface="+mn-ea"/>
                <a:cs typeface="+mn-cs"/>
              </a:rPr>
              <a:t>and Suspension</a:t>
            </a:r>
            <a:br>
              <a:rPr lang="en-US" sz="2800" b="1" kern="1200">
                <a:solidFill>
                  <a:prstClr val="black"/>
                </a:solidFill>
                <a:effectLst>
                  <a:outerShdw blurRad="38100" dist="38100" dir="2700000" algn="tl">
                    <a:srgbClr val="000000">
                      <a:alpha val="43137"/>
                    </a:srgbClr>
                  </a:outerShdw>
                </a:effectLst>
                <a:latin typeface="Arial" charset="0"/>
                <a:ea typeface="+mn-ea"/>
                <a:cs typeface="+mn-cs"/>
              </a:rPr>
            </a:b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el tank and brackets"/>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76200"/>
            <a:ext cx="9220200" cy="7062930"/>
          </a:xfrm>
          <a:prstGeom prst="rect">
            <a:avLst/>
          </a:prstGeom>
        </p:spPr>
      </p:pic>
      <p:sp>
        <p:nvSpPr>
          <p:cNvPr id="2" name="Title 1">
            <a:extLst>
              <a:ext uri="{FF2B5EF4-FFF2-40B4-BE49-F238E27FC236}">
                <a16:creationId xmlns:a16="http://schemas.microsoft.com/office/drawing/2014/main" id="{1CCB58FB-47B0-4F36-6F5D-1766A0A0D0A3}"/>
              </a:ext>
            </a:extLst>
          </p:cNvPr>
          <p:cNvSpPr>
            <a:spLocks noGrp="1"/>
          </p:cNvSpPr>
          <p:nvPr>
            <p:ph type="title" idx="4294967295"/>
          </p:nvPr>
        </p:nvSpPr>
        <p:spPr>
          <a:xfrm>
            <a:off x="381000" y="1828800"/>
            <a:ext cx="7886700" cy="1325563"/>
          </a:xfrm>
          <a:prstGeom prst="rect">
            <a:avLst/>
          </a:prstGeom>
          <a:solidFill>
            <a:schemeClr val="tx1"/>
          </a:solidFill>
        </p:spPr>
        <p:txBody>
          <a:bodyPr anchor="ctr" anchorCtr="1"/>
          <a:lstStyle/>
          <a:p>
            <a:pPr lvl="0"/>
            <a:r>
              <a:rPr lang="en-US" sz="5400" b="1" kern="1200">
                <a:solidFill>
                  <a:prstClr val="white"/>
                </a:solidFill>
                <a:effectLst>
                  <a:outerShdw blurRad="38100" dist="38100" dir="2700000" algn="tl">
                    <a:srgbClr val="000000">
                      <a:alpha val="43137"/>
                    </a:srgbClr>
                  </a:outerShdw>
                </a:effectLst>
                <a:ea typeface="+mn-ea"/>
                <a:cs typeface="+mn-cs"/>
              </a:rPr>
              <a:t>Fuel Tank and Brackets</a:t>
            </a:r>
            <a:endParaRPr lang="en-US" sz="5400"/>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fld id="{E69B695D-0A4C-41E3-9F74-9F1C5FF40DE7}"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assenger side doors"/>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20" y="10"/>
            <a:ext cx="7252212" cy="6857990"/>
          </a:xfrm>
          <a:prstGeom prst="rect">
            <a:avLst/>
          </a:prstGeom>
        </p:spPr>
      </p:pic>
      <p:sp>
        <p:nvSpPr>
          <p:cNvPr id="39945" name="Rectangle 3994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BE45C52-6D6D-BE64-A4EA-661B61BD6E7D}"/>
              </a:ext>
            </a:extLst>
          </p:cNvPr>
          <p:cNvSpPr>
            <a:spLocks noGrp="1"/>
          </p:cNvSpPr>
          <p:nvPr>
            <p:ph type="title" idx="4294967295"/>
          </p:nvPr>
        </p:nvSpPr>
        <p:spPr>
          <a:xfrm>
            <a:off x="4800600" y="2004218"/>
            <a:ext cx="4464812" cy="2697163"/>
          </a:xfrm>
          <a:prstGeom prst="rect">
            <a:avLst/>
          </a:prstGeom>
        </p:spPr>
        <p:txBody>
          <a:bodyPr/>
          <a:lstStyle/>
          <a:p>
            <a:pPr lvl="0"/>
            <a:r>
              <a:rPr lang="en-US" sz="5400" b="1" kern="1200">
                <a:solidFill>
                  <a:prstClr val="black"/>
                </a:solidFill>
                <a:effectLst>
                  <a:outerShdw blurRad="38100" dist="38100" dir="2700000" algn="tl">
                    <a:srgbClr val="000000">
                      <a:alpha val="43137"/>
                    </a:srgbClr>
                  </a:outerShdw>
                </a:effectLst>
                <a:latin typeface="Arial" charset="0"/>
                <a:ea typeface="+mn-ea"/>
                <a:cs typeface="+mn-cs"/>
              </a:rPr>
              <a:t>Passenger</a:t>
            </a:r>
            <a:br>
              <a:rPr lang="en-US" sz="5400" b="1" kern="1200">
                <a:solidFill>
                  <a:prstClr val="black"/>
                </a:solidFill>
                <a:effectLst>
                  <a:outerShdw blurRad="38100" dist="38100" dir="2700000" algn="tl">
                    <a:srgbClr val="000000">
                      <a:alpha val="43137"/>
                    </a:srgbClr>
                  </a:outerShdw>
                </a:effectLst>
                <a:latin typeface="Arial" charset="0"/>
                <a:ea typeface="+mn-ea"/>
                <a:cs typeface="+mn-cs"/>
              </a:rPr>
            </a:br>
            <a:r>
              <a:rPr lang="en-US" sz="5400" b="1" kern="1200">
                <a:solidFill>
                  <a:prstClr val="black"/>
                </a:solidFill>
                <a:effectLst>
                  <a:outerShdw blurRad="38100" dist="38100" dir="2700000" algn="tl">
                    <a:srgbClr val="000000">
                      <a:alpha val="43137"/>
                    </a:srgbClr>
                  </a:outerShdw>
                </a:effectLst>
                <a:latin typeface="Arial" charset="0"/>
                <a:ea typeface="+mn-ea"/>
                <a:cs typeface="+mn-cs"/>
              </a:rPr>
              <a:t>Side </a:t>
            </a:r>
            <a:br>
              <a:rPr lang="en-US" sz="5400" b="1" kern="1200">
                <a:solidFill>
                  <a:prstClr val="black"/>
                </a:solidFill>
                <a:effectLst>
                  <a:outerShdw blurRad="38100" dist="38100" dir="2700000" algn="tl">
                    <a:srgbClr val="000000">
                      <a:alpha val="43137"/>
                    </a:srgbClr>
                  </a:outerShdw>
                </a:effectLst>
                <a:latin typeface="Arial" charset="0"/>
                <a:ea typeface="+mn-ea"/>
                <a:cs typeface="+mn-cs"/>
              </a:rPr>
            </a:br>
            <a:r>
              <a:rPr lang="en-US" sz="5400" b="1" kern="1200">
                <a:solidFill>
                  <a:prstClr val="black"/>
                </a:solidFill>
                <a:effectLst>
                  <a:outerShdw blurRad="38100" dist="38100" dir="2700000" algn="tl">
                    <a:srgbClr val="000000">
                      <a:alpha val="43137"/>
                    </a:srgbClr>
                  </a:outerShdw>
                </a:effectLst>
                <a:latin typeface="Arial" charset="0"/>
                <a:ea typeface="+mn-ea"/>
                <a:cs typeface="+mn-cs"/>
              </a:rPr>
              <a:t>Door(s)</a:t>
            </a:r>
            <a:br>
              <a:rPr lang="en-US" sz="5400" b="1" kern="1200">
                <a:solidFill>
                  <a:prstClr val="black"/>
                </a:solidFill>
                <a:effectLst>
                  <a:outerShdw blurRad="38100" dist="38100" dir="2700000" algn="tl">
                    <a:srgbClr val="000000">
                      <a:alpha val="43137"/>
                    </a:srgbClr>
                  </a:outerShdw>
                </a:effectLst>
                <a:latin typeface="Arial" charset="0"/>
                <a:ea typeface="+mn-ea"/>
                <a:cs typeface="+mn-cs"/>
              </a:rPr>
            </a:br>
            <a:endParaRPr lang="en-US" sz="5400"/>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0B20CBCF-17AF-4A39-B80F-6EECC8EBD1A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83634-D58F-0B97-E675-060264DA81B6}"/>
              </a:ext>
            </a:extLst>
          </p:cNvPr>
          <p:cNvSpPr>
            <a:spLocks noGrp="1"/>
          </p:cNvSpPr>
          <p:nvPr>
            <p:ph type="title" idx="4294967295"/>
          </p:nvPr>
        </p:nvSpPr>
        <p:spPr>
          <a:xfrm>
            <a:off x="670201" y="4478404"/>
            <a:ext cx="7886700" cy="1325563"/>
          </a:xfrm>
          <a:prstGeom prst="rect">
            <a:avLst/>
          </a:prstGeom>
        </p:spPr>
        <p:txBody>
          <a:bodyPr/>
          <a:lstStyle/>
          <a:p>
            <a:pPr lvl="0"/>
            <a:r>
              <a:rPr lang="en-US" sz="5400" b="1" kern="1200">
                <a:solidFill>
                  <a:prstClr val="black"/>
                </a:solidFill>
                <a:effectLst>
                  <a:outerShdw blurRad="38100" dist="38100" dir="2700000" algn="tl">
                    <a:srgbClr val="000000">
                      <a:alpha val="43137"/>
                    </a:srgbClr>
                  </a:outerShdw>
                </a:effectLst>
                <a:latin typeface="Arial" charset="0"/>
                <a:ea typeface="+mn-ea"/>
                <a:cs typeface="+mn-cs"/>
              </a:rPr>
              <a:t>Passenger Side </a:t>
            </a:r>
            <a:br>
              <a:rPr lang="en-US" sz="5400" b="1" kern="1200">
                <a:solidFill>
                  <a:prstClr val="black"/>
                </a:solidFill>
                <a:effectLst>
                  <a:outerShdw blurRad="38100" dist="38100" dir="2700000" algn="tl">
                    <a:srgbClr val="000000">
                      <a:alpha val="43137"/>
                    </a:srgbClr>
                  </a:outerShdw>
                </a:effectLst>
                <a:latin typeface="Arial" charset="0"/>
                <a:ea typeface="+mn-ea"/>
                <a:cs typeface="+mn-cs"/>
              </a:rPr>
            </a:br>
            <a:r>
              <a:rPr lang="en-US" sz="5400" b="1" kern="1200">
                <a:solidFill>
                  <a:prstClr val="black"/>
                </a:solidFill>
                <a:effectLst>
                  <a:outerShdw blurRad="38100" dist="38100" dir="2700000" algn="tl">
                    <a:srgbClr val="000000">
                      <a:alpha val="43137"/>
                    </a:srgbClr>
                  </a:outerShdw>
                </a:effectLst>
                <a:latin typeface="Arial" charset="0"/>
                <a:ea typeface="+mn-ea"/>
                <a:cs typeface="+mn-cs"/>
              </a:rPr>
              <a:t>General Condition</a:t>
            </a:r>
            <a:br>
              <a:rPr lang="en-US" sz="5400" b="1" kern="1200">
                <a:solidFill>
                  <a:prstClr val="black"/>
                </a:solidFill>
                <a:effectLst>
                  <a:outerShdw blurRad="38100" dist="38100" dir="2700000" algn="tl">
                    <a:srgbClr val="000000">
                      <a:alpha val="43137"/>
                    </a:srgbClr>
                  </a:outerShdw>
                </a:effectLst>
                <a:latin typeface="Arial" charset="0"/>
                <a:ea typeface="+mn-ea"/>
                <a:cs typeface="+mn-cs"/>
              </a:rPr>
            </a:br>
            <a:endParaRPr lang="en-US" sz="5400"/>
          </a:p>
        </p:txBody>
      </p:sp>
      <p:pic>
        <p:nvPicPr>
          <p:cNvPr id="40963" name="Picture 3" descr="passenger side general condi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4201449"/>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79CC7219-F813-4F55-82C4-9979A0D92F0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8" name="Rectangle 1333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0" name="Rectangle 1333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30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Rectangle 4"/>
          <p:cNvSpPr>
            <a:spLocks noGrp="1" noChangeArrowheads="1"/>
          </p:cNvSpPr>
          <p:nvPr>
            <p:ph type="title"/>
          </p:nvPr>
        </p:nvSpPr>
        <p:spPr>
          <a:xfrm>
            <a:off x="720090" y="643467"/>
            <a:ext cx="2409444" cy="5571066"/>
          </a:xfrm>
        </p:spPr>
        <p:txBody>
          <a:bodyPr vert="horz" lIns="91440" tIns="45720" rIns="91440" bIns="45720" rtlCol="0" anchor="ctr">
            <a:normAutofit/>
          </a:bodyPr>
          <a:lstStyle/>
          <a:p>
            <a:pPr defTabSz="914400"/>
            <a:r>
              <a:rPr lang="en-US" sz="6600" kern="1200" cap="all" spc="120" baseline="0">
                <a:solidFill>
                  <a:schemeClr val="bg1"/>
                </a:solidFill>
                <a:latin typeface="+mj-lt"/>
                <a:ea typeface="+mj-ea"/>
                <a:cs typeface="+mj-cs"/>
              </a:rPr>
              <a:t>What is it?</a:t>
            </a:r>
          </a:p>
        </p:txBody>
      </p:sp>
      <p:sp>
        <p:nvSpPr>
          <p:cNvPr id="4" name="Straight Connector 3">
            <a:extLst>
              <a:ext uri="{FF2B5EF4-FFF2-40B4-BE49-F238E27FC236}">
                <a16:creationId xmlns:a16="http://schemas.microsoft.com/office/drawing/2014/main" id="{C1C02584-ED79-3C6E-EFCE-D30A6C47C88D}"/>
              </a:ext>
              <a:ext uri="{C183D7F6-B498-43B3-948B-1728B52AA6E4}">
                <adec:decorative xmlns:adec="http://schemas.microsoft.com/office/drawing/2017/decorative" val="1"/>
              </a:ext>
            </a:extLst>
          </p:cNvPr>
          <p:cNvSpPr/>
          <p:nvPr/>
        </p:nvSpPr>
        <p:spPr>
          <a:xfrm>
            <a:off x="7575802" y="-345209"/>
            <a:ext cx="3367835"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graphicFrame>
        <p:nvGraphicFramePr>
          <p:cNvPr id="13334" name="TextBox 7" descr="What is the FEMPR?">
            <a:extLst>
              <a:ext uri="{FF2B5EF4-FFF2-40B4-BE49-F238E27FC236}">
                <a16:creationId xmlns:a16="http://schemas.microsoft.com/office/drawing/2014/main" id="{D96B79DB-1D7B-445A-D3ED-8C0D8A90A553}"/>
              </a:ext>
            </a:extLst>
          </p:cNvPr>
          <p:cNvGraphicFramePr/>
          <p:nvPr>
            <p:extLst>
              <p:ext uri="{D42A27DB-BD31-4B8C-83A1-F6EECF244321}">
                <p14:modId xmlns:p14="http://schemas.microsoft.com/office/powerpoint/2010/main" val="1797444545"/>
              </p:ext>
            </p:extLst>
          </p:nvPr>
        </p:nvGraphicFramePr>
        <p:xfrm>
          <a:off x="3657600" y="643467"/>
          <a:ext cx="5295519" cy="5571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descr="slide number">
            <a:extLst>
              <a:ext uri="{FF2B5EF4-FFF2-40B4-BE49-F238E27FC236}">
                <a16:creationId xmlns:a16="http://schemas.microsoft.com/office/drawing/2014/main" id="{75473F11-F79C-07DC-DF82-5B4D24CBA46B}"/>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933EAC9B-D282-20D3-D100-BD46D2E0014B}"/>
                </a:ext>
              </a:extLst>
            </p:cNvPr>
            <p:cNvSpPr/>
            <p:nvPr/>
          </p:nvSpPr>
          <p:spPr>
            <a:xfrm>
              <a:off x="8522208" y="6258560"/>
              <a:ext cx="393192" cy="393192"/>
            </a:xfrm>
            <a:prstGeom prst="ellipse">
              <a:avLst/>
            </a:prstGeom>
            <a:blipFill dpi="0" rotWithShape="1">
              <a:blip r:embed="rId8"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D32EDC1C-2683-D7D2-355D-666F2FC2133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F7425197-0FD7-D395-F1F3-32A2598E5D1C}"/>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8" name="Rectangle 41997">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7A00F23-6924-D3AE-B5C1-4A14B5C64038}"/>
              </a:ext>
            </a:extLst>
          </p:cNvPr>
          <p:cNvSpPr>
            <a:spLocks noGrp="1"/>
          </p:cNvSpPr>
          <p:nvPr>
            <p:ph type="title" idx="4294967295"/>
          </p:nvPr>
        </p:nvSpPr>
        <p:spPr>
          <a:xfrm>
            <a:off x="609600" y="5181600"/>
            <a:ext cx="7886700" cy="1325563"/>
          </a:xfrm>
          <a:prstGeom prst="rect">
            <a:avLst/>
          </a:prstGeom>
        </p:spPr>
        <p:txBody>
          <a:bodyPr/>
          <a:lstStyle/>
          <a:p>
            <a:pPr lvl="0">
              <a:lnSpc>
                <a:spcPct val="90000"/>
              </a:lnSpc>
              <a:spcAft>
                <a:spcPts val="600"/>
              </a:spcAft>
            </a:pPr>
            <a:r>
              <a:rPr lang="en-US" sz="5400" b="1" kern="1200">
                <a:solidFill>
                  <a:prstClr val="black"/>
                </a:solidFill>
                <a:effectLst>
                  <a:outerShdw blurRad="38100" dist="38100" dir="2700000" algn="tl">
                    <a:srgbClr val="000000">
                      <a:alpha val="43137"/>
                    </a:srgbClr>
                  </a:outerShdw>
                </a:effectLst>
                <a:ea typeface="+mn-ea"/>
                <a:cs typeface="+mn-cs"/>
              </a:rPr>
              <a:t>Passenger Side Undercarriage</a:t>
            </a:r>
            <a:endParaRPr lang="en-US" sz="6000"/>
          </a:p>
        </p:txBody>
      </p:sp>
      <p:pic>
        <p:nvPicPr>
          <p:cNvPr id="4" name="Picture 3" descr="passenger side undercarriag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5014697"/>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BA2AF972-4522-4BCE-B399-DC7F836AFE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FA5D877-6C7D-44E8-BEB5-5142E18017DA}"/>
              </a:ext>
              <a:ext uri="{C183D7F6-B498-43B3-948B-1728B52AA6E4}">
                <adec:decorative xmlns:adec="http://schemas.microsoft.com/office/drawing/2017/decorative" val="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02291" y="1646237"/>
            <a:ext cx="6339417" cy="4754563"/>
          </a:xfrm>
        </p:spPr>
      </p:pic>
      <p:sp>
        <p:nvSpPr>
          <p:cNvPr id="3" name="Title 2">
            <a:extLst>
              <a:ext uri="{FF2B5EF4-FFF2-40B4-BE49-F238E27FC236}">
                <a16:creationId xmlns:a16="http://schemas.microsoft.com/office/drawing/2014/main" id="{AB17105A-D98E-41B9-8841-0C05D4F6DE1C}"/>
              </a:ext>
            </a:extLst>
          </p:cNvPr>
          <p:cNvSpPr>
            <a:spLocks noGrp="1"/>
          </p:cNvSpPr>
          <p:nvPr>
            <p:ph type="title"/>
          </p:nvPr>
        </p:nvSpPr>
        <p:spPr/>
        <p:txBody>
          <a:bodyPr/>
          <a:lstStyle/>
          <a:p>
            <a:r>
              <a:rPr lang="en-US">
                <a:effectLst>
                  <a:glow rad="63500">
                    <a:srgbClr val="000000">
                      <a:alpha val="40000"/>
                    </a:srgbClr>
                  </a:glow>
                </a:effectLst>
                <a:latin typeface="Roboto Medium"/>
                <a:ea typeface="Roboto Medium"/>
              </a:rPr>
              <a:t>Loose Wire-Secure It!!</a:t>
            </a:r>
            <a:endParaRPr lang="en-US"/>
          </a:p>
        </p:txBody>
      </p:sp>
    </p:spTree>
    <p:extLst>
      <p:ext uri="{BB962C8B-B14F-4D97-AF65-F5344CB8AC3E}">
        <p14:creationId xmlns:p14="http://schemas.microsoft.com/office/powerpoint/2010/main" val="2961196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haust"/>
          <p:cNvPicPr>
            <a:picLocks noChangeAspect="1"/>
          </p:cNvPicPr>
          <p:nvPr/>
        </p:nvPicPr>
        <p:blipFill rotWithShape="1">
          <a:blip r:embed="rId3" cstate="email">
            <a:clrChange>
              <a:clrFrom>
                <a:srgbClr val="BCBCBC"/>
              </a:clrFrom>
              <a:clrTo>
                <a:srgbClr val="BCBCBC">
                  <a:alpha val="0"/>
                </a:srgbClr>
              </a:clrTo>
            </a:clrChange>
            <a:extLst>
              <a:ext uri="{28A0092B-C50C-407E-A947-70E740481C1C}">
                <a14:useLocalDpi xmlns:a14="http://schemas.microsoft.com/office/drawing/2010/main"/>
              </a:ext>
            </a:extLst>
          </a:blip>
          <a:srcRect/>
          <a:stretch/>
        </p:blipFill>
        <p:spPr>
          <a:xfrm>
            <a:off x="-2629" y="-98240"/>
            <a:ext cx="9146629" cy="6956240"/>
          </a:xfrm>
          <a:prstGeom prst="rect">
            <a:avLst/>
          </a:prstGeom>
          <a:ln w="38100">
            <a:solidFill>
              <a:schemeClr val="tx1"/>
            </a:solidFill>
          </a:ln>
        </p:spPr>
      </p:pic>
      <p:sp>
        <p:nvSpPr>
          <p:cNvPr id="3" name="Title 2">
            <a:extLst>
              <a:ext uri="{FF2B5EF4-FFF2-40B4-BE49-F238E27FC236}">
                <a16:creationId xmlns:a16="http://schemas.microsoft.com/office/drawing/2014/main" id="{4EB4C74C-FEC0-AD9F-DEA1-01750A377B63}"/>
              </a:ext>
            </a:extLst>
          </p:cNvPr>
          <p:cNvSpPr>
            <a:spLocks noGrp="1"/>
          </p:cNvSpPr>
          <p:nvPr>
            <p:ph type="title" idx="4294967295"/>
          </p:nvPr>
        </p:nvSpPr>
        <p:spPr>
          <a:xfrm>
            <a:off x="-2630" y="5756541"/>
            <a:ext cx="6555829" cy="1082675"/>
          </a:xfrm>
          <a:prstGeom prst="rect">
            <a:avLst/>
          </a:prstGeom>
          <a:solidFill>
            <a:schemeClr val="tx1"/>
          </a:solidFill>
        </p:spPr>
        <p:txBody>
          <a:bodyPr anchor="ctr" anchorCtr="1"/>
          <a:lstStyle/>
          <a:p>
            <a:r>
              <a:rPr lang="en-US" sz="5400" b="1">
                <a:effectLst>
                  <a:outerShdw blurRad="38100" dist="38100" dir="2700000" algn="tl">
                    <a:srgbClr val="000000">
                      <a:alpha val="43137"/>
                    </a:srgbClr>
                  </a:outerShdw>
                </a:effectLst>
              </a:rPr>
              <a:t>Exhaust</a:t>
            </a:r>
            <a:endParaRPr lang="en-US" sz="2800" b="1">
              <a:effectLst>
                <a:outerShdw blurRad="38100" dist="38100" dir="2700000" algn="tl">
                  <a:srgbClr val="000000">
                    <a:alpha val="43137"/>
                  </a:srgbClr>
                </a:outerShdw>
              </a:effectLst>
            </a:endParaRPr>
          </a:p>
        </p:txBody>
      </p:sp>
      <p:cxnSp>
        <p:nvCxnSpPr>
          <p:cNvPr id="7" name="Straight Arrow Connector 6" descr="arrow"/>
          <p:cNvCxnSpPr/>
          <p:nvPr/>
        </p:nvCxnSpPr>
        <p:spPr bwMode="auto">
          <a:xfrm>
            <a:off x="457200" y="4038600"/>
            <a:ext cx="2895600" cy="762000"/>
          </a:xfrm>
          <a:prstGeom prst="straightConnector1">
            <a:avLst/>
          </a:prstGeom>
          <a:solidFill>
            <a:schemeClr val="accent1"/>
          </a:solidFill>
          <a:ln w="139700" cap="flat" cmpd="sng" algn="ctr">
            <a:solidFill>
              <a:srgbClr val="FF0000"/>
            </a:solidFill>
            <a:prstDash val="solid"/>
            <a:round/>
            <a:headEnd type="none" w="med" len="med"/>
            <a:tailEnd type="triangle"/>
          </a:ln>
          <a:effectLst>
            <a:glow rad="63500">
              <a:schemeClr val="accent3">
                <a:satMod val="175000"/>
                <a:alpha val="76000"/>
              </a:schemeClr>
            </a:glow>
          </a:effectLst>
        </p:spPr>
      </p:cxnSp>
      <p:grpSp>
        <p:nvGrpSpPr>
          <p:cNvPr id="6" name="Group 5"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9" name="Oval 8"/>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p:cNvSpPr/>
          <p:nvPr/>
        </p:nvSpPr>
        <p:spPr>
          <a:xfrm>
            <a:off x="8556901" y="6324351"/>
            <a:ext cx="323808" cy="261610"/>
          </a:xfrm>
          <a:prstGeom prst="rect">
            <a:avLst/>
          </a:prstGeom>
        </p:spPr>
        <p:txBody>
          <a:bodyPr wrap="none">
            <a:spAutoFit/>
          </a:bodyPr>
          <a:lstStyle/>
          <a:p>
            <a:pPr algn="ctr"/>
            <a:fld id="{200F3FB7-BE00-437B-A81E-51332AFE6AD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52400"/>
            <a:ext cx="9144000" cy="1524000"/>
          </a:xfrm>
        </p:spPr>
        <p:txBody>
          <a:bodyPr/>
          <a:lstStyle/>
          <a:p>
            <a:r>
              <a:rPr lang="en-US" sz="4400" b="1">
                <a:effectLst>
                  <a:glow rad="63500">
                    <a:schemeClr val="tx1">
                      <a:alpha val="82000"/>
                    </a:schemeClr>
                  </a:glow>
                  <a:outerShdw blurRad="38100" dist="38100" dir="2700000" algn="tl">
                    <a:srgbClr val="000000">
                      <a:alpha val="43137"/>
                    </a:srgbClr>
                  </a:outerShdw>
                </a:effectLst>
              </a:rPr>
              <a:t>Passenger Side Rear Tire,</a:t>
            </a:r>
            <a:br>
              <a:rPr lang="en-US" sz="4400" b="1">
                <a:effectLst>
                  <a:glow rad="63500">
                    <a:schemeClr val="tx1">
                      <a:alpha val="82000"/>
                    </a:schemeClr>
                  </a:glow>
                  <a:outerShdw blurRad="38100" dist="38100" dir="2700000" algn="tl">
                    <a:srgbClr val="000000">
                      <a:alpha val="43137"/>
                    </a:srgbClr>
                  </a:outerShdw>
                </a:effectLst>
              </a:rPr>
            </a:br>
            <a:r>
              <a:rPr lang="en-US" sz="4400" b="1">
                <a:effectLst>
                  <a:glow rad="63500">
                    <a:schemeClr val="tx1">
                      <a:alpha val="82000"/>
                    </a:schemeClr>
                  </a:glow>
                  <a:outerShdw blurRad="38100" dist="38100" dir="2700000" algn="tl">
                    <a:srgbClr val="000000">
                      <a:alpha val="43137"/>
                    </a:srgbClr>
                  </a:outerShdw>
                </a:effectLst>
              </a:rPr>
              <a:t>Hub, and Suspension</a:t>
            </a:r>
          </a:p>
        </p:txBody>
      </p:sp>
      <p:pic>
        <p:nvPicPr>
          <p:cNvPr id="1028" name="Picture 4" descr="passenger side rear tire, hub, and suspension">
            <a:extLst>
              <a:ext uri="{FF2B5EF4-FFF2-40B4-BE49-F238E27FC236}">
                <a16:creationId xmlns:a16="http://schemas.microsoft.com/office/drawing/2014/main" id="{5371881E-A512-4A97-AE64-558646043D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057400"/>
            <a:ext cx="7620000" cy="4295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1" name="Picture 3" descr="rear undercarri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Title 2">
            <a:extLst>
              <a:ext uri="{FF2B5EF4-FFF2-40B4-BE49-F238E27FC236}">
                <a16:creationId xmlns:a16="http://schemas.microsoft.com/office/drawing/2014/main" id="{D5F45B4D-4030-BEA3-AB50-8ABF6E7AD9BB}"/>
              </a:ext>
            </a:extLst>
          </p:cNvPr>
          <p:cNvSpPr>
            <a:spLocks noGrp="1"/>
          </p:cNvSpPr>
          <p:nvPr>
            <p:ph type="title" idx="4294967295"/>
          </p:nvPr>
        </p:nvSpPr>
        <p:spPr>
          <a:xfrm>
            <a:off x="647700" y="5257800"/>
            <a:ext cx="7886700" cy="1325563"/>
          </a:xfrm>
          <a:prstGeom prst="rect">
            <a:avLst/>
          </a:prstGeom>
        </p:spPr>
        <p:txBody>
          <a:bodyPr anchor="ctr" anchorCtr="1"/>
          <a:lstStyle/>
          <a:p>
            <a:pPr lvl="0"/>
            <a:r>
              <a:rPr lang="en-US" sz="5400" b="1" kern="1200">
                <a:solidFill>
                  <a:prstClr val="black"/>
                </a:solidFill>
                <a:effectLst>
                  <a:outerShdw blurRad="38100" dist="38100" dir="2700000" algn="tl">
                    <a:srgbClr val="000000">
                      <a:alpha val="43137"/>
                    </a:srgbClr>
                  </a:outerShdw>
                </a:effectLst>
                <a:latin typeface="Arial" charset="0"/>
                <a:ea typeface="+mn-ea"/>
                <a:cs typeface="+mn-cs"/>
              </a:rPr>
              <a:t>Rear Undercarriage</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2B86F086-71D5-4244-BDF9-5BDEDA367D8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hicle rea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04800"/>
            <a:ext cx="9144000" cy="6858000"/>
          </a:xfrm>
          <a:prstGeom prst="rect">
            <a:avLst/>
          </a:prstGeom>
          <a:effectLst>
            <a:glow rad="1651000">
              <a:schemeClr val="bg1">
                <a:alpha val="35000"/>
              </a:schemeClr>
            </a:glow>
          </a:effectLst>
        </p:spPr>
      </p:pic>
      <p:sp>
        <p:nvSpPr>
          <p:cNvPr id="4" name="Title 3">
            <a:extLst>
              <a:ext uri="{FF2B5EF4-FFF2-40B4-BE49-F238E27FC236}">
                <a16:creationId xmlns:a16="http://schemas.microsoft.com/office/drawing/2014/main" id="{D26D8790-A61B-7E4F-868D-56400629C141}"/>
              </a:ext>
            </a:extLst>
          </p:cNvPr>
          <p:cNvSpPr>
            <a:spLocks noGrp="1"/>
          </p:cNvSpPr>
          <p:nvPr>
            <p:ph type="title"/>
          </p:nvPr>
        </p:nvSpPr>
        <p:spPr>
          <a:xfrm>
            <a:off x="0" y="6096000"/>
            <a:ext cx="9144000" cy="813713"/>
          </a:xfrm>
          <a:solidFill>
            <a:schemeClr val="tx1"/>
          </a:solidFill>
        </p:spPr>
        <p:txBody>
          <a:bodyPr anchor="ctr" anchorCtr="1"/>
          <a:lstStyle/>
          <a:p>
            <a:r>
              <a:rPr lang="en-US"/>
              <a:t>Vehicle Rear</a:t>
            </a:r>
          </a:p>
        </p:txBody>
      </p:sp>
      <p:grpSp>
        <p:nvGrpSpPr>
          <p:cNvPr id="5" name="Group 4" descr="slide number">
            <a:extLst>
              <a:ext uri="{FF2B5EF4-FFF2-40B4-BE49-F238E27FC236}">
                <a16:creationId xmlns:a16="http://schemas.microsoft.com/office/drawing/2014/main" id="{D7624547-49CC-9EFC-8849-9C5B81AA93B4}"/>
              </a:ext>
            </a:extLst>
          </p:cNvPr>
          <p:cNvGrpSpPr/>
          <p:nvPr/>
        </p:nvGrpSpPr>
        <p:grpSpPr>
          <a:xfrm>
            <a:off x="8522208" y="6258560"/>
            <a:ext cx="393192" cy="393192"/>
            <a:chOff x="8522208" y="6258560"/>
            <a:chExt cx="393192" cy="393192"/>
          </a:xfrm>
        </p:grpSpPr>
        <p:sp>
          <p:nvSpPr>
            <p:cNvPr id="6" name="Oval 5" descr="oval">
              <a:extLst>
                <a:ext uri="{FF2B5EF4-FFF2-40B4-BE49-F238E27FC236}">
                  <a16:creationId xmlns:a16="http://schemas.microsoft.com/office/drawing/2014/main" id="{C64DA8EC-A91D-34CF-9DBD-41AABFC391F1}"/>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a:extLst>
                <a:ext uri="{FF2B5EF4-FFF2-40B4-BE49-F238E27FC236}">
                  <a16:creationId xmlns:a16="http://schemas.microsoft.com/office/drawing/2014/main" id="{18F060EE-9F2C-9E3F-3A2F-9C54AF3C03B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1C087FA4-7A3D-F445-F465-04CF0BE5DAF8}"/>
              </a:ext>
            </a:extLst>
          </p:cNvPr>
          <p:cNvSpPr/>
          <p:nvPr/>
        </p:nvSpPr>
        <p:spPr>
          <a:xfrm>
            <a:off x="8556901" y="6324351"/>
            <a:ext cx="323808" cy="261610"/>
          </a:xfrm>
          <a:prstGeom prst="rect">
            <a:avLst/>
          </a:prstGeom>
        </p:spPr>
        <p:txBody>
          <a:bodyPr wrap="none">
            <a:spAutoFit/>
          </a:bodyPr>
          <a:lstStyle/>
          <a:p>
            <a:pPr algn="ctr">
              <a:spcAft>
                <a:spcPts val="600"/>
              </a:spcAft>
            </a:pPr>
            <a:fld id="{2B86F086-71D5-4244-BDF9-5BDEDA367D8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208CB60-FD76-4853-8CA8-E7D7F6121B68}"/>
              </a:ext>
              <a:ext uri="{C183D7F6-B498-43B3-948B-1728B52AA6E4}">
                <adec:decorative xmlns:adec="http://schemas.microsoft.com/office/drawing/2017/decorative" val="1"/>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36797" y="1798551"/>
            <a:ext cx="8885882" cy="4345560"/>
          </a:xfrm>
        </p:spPr>
      </p:pic>
      <p:sp>
        <p:nvSpPr>
          <p:cNvPr id="3" name="Title 2">
            <a:extLst>
              <a:ext uri="{FF2B5EF4-FFF2-40B4-BE49-F238E27FC236}">
                <a16:creationId xmlns:a16="http://schemas.microsoft.com/office/drawing/2014/main" id="{5350C904-4959-4B56-9D94-B8D6DD81CD36}"/>
              </a:ext>
            </a:extLst>
          </p:cNvPr>
          <p:cNvSpPr>
            <a:spLocks noGrp="1"/>
          </p:cNvSpPr>
          <p:nvPr>
            <p:ph type="title"/>
          </p:nvPr>
        </p:nvSpPr>
        <p:spPr>
          <a:xfrm>
            <a:off x="141988" y="0"/>
            <a:ext cx="9144000" cy="1524000"/>
          </a:xfrm>
        </p:spPr>
        <p:txBody>
          <a:bodyPr/>
          <a:lstStyle/>
          <a:p>
            <a:r>
              <a:rPr lang="en-US" dirty="0">
                <a:effectLst>
                  <a:glow rad="63500">
                    <a:srgbClr val="000000">
                      <a:alpha val="40000"/>
                    </a:srgbClr>
                  </a:glow>
                </a:effectLst>
                <a:latin typeface="Roboto Medium"/>
                <a:ea typeface="Roboto Medium"/>
              </a:rPr>
              <a:t>BIA M52 </a:t>
            </a:r>
            <a:r>
              <a:rPr lang="en-US" b="1" dirty="0">
                <a:effectLst>
                  <a:glow rad="63500">
                    <a:srgbClr val="000000">
                      <a:alpha val="40000"/>
                    </a:srgbClr>
                  </a:glow>
                </a:effectLst>
                <a:latin typeface="Roboto Medium"/>
                <a:ea typeface="Roboto Medium"/>
              </a:rPr>
              <a:t>Rear Deck</a:t>
            </a:r>
            <a:endParaRPr lang="en-US" dirty="0"/>
          </a:p>
        </p:txBody>
      </p:sp>
    </p:spTree>
    <p:extLst>
      <p:ext uri="{BB962C8B-B14F-4D97-AF65-F5344CB8AC3E}">
        <p14:creationId xmlns:p14="http://schemas.microsoft.com/office/powerpoint/2010/main" val="706864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lowchart: Document 2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3B3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98418-FD30-195E-7686-49BF19C5ED12}"/>
              </a:ext>
            </a:extLst>
          </p:cNvPr>
          <p:cNvSpPr>
            <a:spLocks noGrp="1"/>
          </p:cNvSpPr>
          <p:nvPr>
            <p:ph type="title" idx="4294967295"/>
          </p:nvPr>
        </p:nvSpPr>
        <p:spPr>
          <a:xfrm>
            <a:off x="628650" y="171162"/>
            <a:ext cx="2130136" cy="2371148"/>
          </a:xfrm>
          <a:prstGeom prst="rect">
            <a:avLst/>
          </a:prstGeom>
        </p:spPr>
        <p:txBody>
          <a:bodyPr vert="horz" lIns="91440" tIns="45720" rIns="91440" bIns="45720" rtlCol="0" anchor="ctr">
            <a:normAutofit/>
          </a:bodyPr>
          <a:lstStyle/>
          <a:p>
            <a:pPr lvl="0" algn="l">
              <a:lnSpc>
                <a:spcPct val="90000"/>
              </a:lnSpc>
            </a:pPr>
            <a:r>
              <a:rPr lang="en-US" sz="2800" b="1" kern="1200">
                <a:solidFill>
                  <a:srgbClr val="FFFFFF"/>
                </a:solidFill>
                <a:effectLst>
                  <a:outerShdw blurRad="38100" dist="38100" dir="2700000" algn="tl">
                    <a:srgbClr val="000000">
                      <a:alpha val="43137"/>
                    </a:srgbClr>
                  </a:outerShdw>
                </a:effectLst>
                <a:latin typeface="+mj-lt"/>
                <a:ea typeface="+mj-ea"/>
                <a:cs typeface="+mj-cs"/>
              </a:rPr>
              <a:t>Top Deck, Handrails, and Steps</a:t>
            </a:r>
            <a:endParaRPr lang="en-US" sz="2800" kern="1200">
              <a:solidFill>
                <a:srgbClr val="FFFFFF"/>
              </a:solidFill>
              <a:latin typeface="+mj-lt"/>
              <a:ea typeface="+mj-ea"/>
              <a:cs typeface="+mj-cs"/>
            </a:endParaRPr>
          </a:p>
        </p:txBody>
      </p:sp>
      <p:pic>
        <p:nvPicPr>
          <p:cNvPr id="3" name="Picture 2" descr="top deck"/>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1234" y="-44771"/>
            <a:ext cx="9203729" cy="6902771"/>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558A1760-7117-4DF4-A6AB-AFF8EB69E83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47</a:t>
            </a:fld>
            <a:endParaRPr lang="en-US"/>
          </a:p>
        </p:txBody>
      </p:sp>
      <p:sp>
        <p:nvSpPr>
          <p:cNvPr id="8" name="TextBox 7">
            <a:extLst>
              <a:ext uri="{FF2B5EF4-FFF2-40B4-BE49-F238E27FC236}">
                <a16:creationId xmlns:a16="http://schemas.microsoft.com/office/drawing/2014/main" id="{823AE81D-9196-5E59-3FD1-3370AF9633AF}"/>
              </a:ext>
            </a:extLst>
          </p:cNvPr>
          <p:cNvSpPr txBox="1"/>
          <p:nvPr/>
        </p:nvSpPr>
        <p:spPr>
          <a:xfrm>
            <a:off x="628650" y="5486400"/>
            <a:ext cx="4759194" cy="461665"/>
          </a:xfrm>
          <a:prstGeom prst="rect">
            <a:avLst/>
          </a:prstGeom>
          <a:noFill/>
        </p:spPr>
        <p:txBody>
          <a:bodyPr wrap="square" rtlCol="0">
            <a:spAutoFit/>
          </a:bodyPr>
          <a:lstStyle/>
          <a:p>
            <a:r>
              <a:rPr lang="en-US" sz="2400" dirty="0">
                <a:highlight>
                  <a:srgbClr val="CCCCCC"/>
                </a:highlight>
              </a:rPr>
              <a:t>Top Deck, Handrails, and Steps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59" name="Rectangle 4915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61" name="Rectangle 4916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FAA6DD8-88FD-6C78-7C37-85B5D93F84B1}"/>
              </a:ext>
            </a:extLst>
          </p:cNvPr>
          <p:cNvSpPr>
            <a:spLocks noGrp="1"/>
          </p:cNvSpPr>
          <p:nvPr>
            <p:ph type="title" idx="4294967295"/>
          </p:nvPr>
        </p:nvSpPr>
        <p:spPr>
          <a:xfrm>
            <a:off x="-70723" y="1295400"/>
            <a:ext cx="3581400" cy="2948782"/>
          </a:xfrm>
          <a:prstGeom prst="rect">
            <a:avLst/>
          </a:prstGeom>
        </p:spPr>
        <p:txBody>
          <a:bodyPr/>
          <a:lstStyle/>
          <a:p>
            <a:pPr lvl="0"/>
            <a:r>
              <a:rPr lang="en-US" sz="5400" b="1" kern="1200">
                <a:solidFill>
                  <a:prstClr val="black"/>
                </a:solidFill>
                <a:effectLst>
                  <a:outerShdw blurRad="38100" dist="38100" dir="2700000" algn="tl">
                    <a:srgbClr val="000000">
                      <a:alpha val="43137"/>
                    </a:srgbClr>
                  </a:outerShdw>
                </a:effectLst>
                <a:latin typeface="Arial" charset="0"/>
                <a:ea typeface="+mn-ea"/>
                <a:cs typeface="+mn-cs"/>
              </a:rPr>
              <a:t>Driver Side </a:t>
            </a:r>
            <a:br>
              <a:rPr lang="en-US" sz="5400" b="1" kern="1200">
                <a:solidFill>
                  <a:prstClr val="black"/>
                </a:solidFill>
                <a:effectLst>
                  <a:outerShdw blurRad="38100" dist="38100" dir="2700000" algn="tl">
                    <a:srgbClr val="000000">
                      <a:alpha val="43137"/>
                    </a:srgbClr>
                  </a:outerShdw>
                </a:effectLst>
                <a:latin typeface="Arial" charset="0"/>
                <a:ea typeface="+mn-ea"/>
                <a:cs typeface="+mn-cs"/>
              </a:rPr>
            </a:br>
            <a:r>
              <a:rPr lang="en-US" sz="5400" b="1" kern="1200">
                <a:solidFill>
                  <a:prstClr val="black"/>
                </a:solidFill>
                <a:effectLst>
                  <a:outerShdw blurRad="38100" dist="38100" dir="2700000" algn="tl">
                    <a:srgbClr val="000000">
                      <a:alpha val="43137"/>
                    </a:srgbClr>
                  </a:outerShdw>
                </a:effectLst>
                <a:latin typeface="Arial" charset="0"/>
                <a:ea typeface="+mn-ea"/>
                <a:cs typeface="+mn-cs"/>
              </a:rPr>
              <a:t>General Condition</a:t>
            </a:r>
            <a:br>
              <a:rPr lang="en-US" sz="5400" b="1" kern="1200">
                <a:solidFill>
                  <a:prstClr val="black"/>
                </a:solidFill>
                <a:effectLst>
                  <a:outerShdw blurRad="38100" dist="38100" dir="2700000" algn="tl">
                    <a:srgbClr val="000000">
                      <a:alpha val="43137"/>
                    </a:srgbClr>
                  </a:outerShdw>
                </a:effectLst>
                <a:latin typeface="Arial" charset="0"/>
                <a:ea typeface="+mn-ea"/>
                <a:cs typeface="+mn-cs"/>
              </a:rPr>
            </a:br>
            <a:endParaRPr lang="en-US" sz="5400"/>
          </a:p>
        </p:txBody>
      </p:sp>
      <p:pic>
        <p:nvPicPr>
          <p:cNvPr id="4" name="Picture 3" descr="driver side of a fire vehicle">
            <a:extLst>
              <a:ext uri="{FF2B5EF4-FFF2-40B4-BE49-F238E27FC236}">
                <a16:creationId xmlns:a16="http://schemas.microsoft.com/office/drawing/2014/main" id="{0F88D361-BE44-09A8-1861-68B8C126BB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6289" y="533401"/>
            <a:ext cx="5380267" cy="4038600"/>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A39E042B-15C5-4D3C-8C45-CAD51FD63B2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4" name="Rectangle 5018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79" name="Picture 3" descr="driver side rear tire, rim, hub and suspens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p:spPr>
      </p:pic>
      <p:sp>
        <p:nvSpPr>
          <p:cNvPr id="50186" name="Rectangle 5018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2"/>
          <p:cNvSpPr>
            <a:spLocks noGrp="1" noChangeArrowheads="1"/>
          </p:cNvSpPr>
          <p:nvPr>
            <p:ph type="title" idx="4294967295"/>
          </p:nvPr>
        </p:nvSpPr>
        <p:spPr>
          <a:xfrm>
            <a:off x="358484" y="1122362"/>
            <a:ext cx="4213516" cy="3172271"/>
          </a:xfrm>
          <a:prstGeom prst="rect">
            <a:avLst/>
          </a:prstGeom>
        </p:spPr>
        <p:txBody>
          <a:bodyPr vert="horz" lIns="91440" tIns="45720" rIns="91440" bIns="45720" rtlCol="0" anchor="b">
            <a:normAutofit/>
          </a:bodyPr>
          <a:lstStyle/>
          <a:p>
            <a:pPr algn="l">
              <a:lnSpc>
                <a:spcPct val="90000"/>
              </a:lnSpc>
            </a:pPr>
            <a:r>
              <a:rPr lang="en-US" b="1" kern="1200">
                <a:effectLst>
                  <a:glow rad="63500">
                    <a:schemeClr val="tx1">
                      <a:alpha val="40000"/>
                    </a:schemeClr>
                  </a:glow>
                  <a:outerShdw blurRad="38100" dist="38100" dir="2700000" algn="tl">
                    <a:srgbClr val="000000">
                      <a:alpha val="43137"/>
                    </a:srgbClr>
                  </a:outerShdw>
                </a:effectLst>
              </a:rPr>
              <a:t>Driver Side Rear Tire, Rim,</a:t>
            </a:r>
            <a:br>
              <a:rPr lang="en-US" b="1" kern="1200">
                <a:effectLst>
                  <a:glow rad="63500">
                    <a:schemeClr val="tx1">
                      <a:alpha val="40000"/>
                    </a:schemeClr>
                  </a:glow>
                  <a:outerShdw blurRad="38100" dist="38100" dir="2700000" algn="tl">
                    <a:srgbClr val="000000">
                      <a:alpha val="43137"/>
                    </a:srgbClr>
                  </a:outerShdw>
                </a:effectLst>
              </a:rPr>
            </a:br>
            <a:r>
              <a:rPr lang="en-US" b="1" kern="1200">
                <a:effectLst>
                  <a:glow rad="63500">
                    <a:schemeClr val="tx1">
                      <a:alpha val="40000"/>
                    </a:schemeClr>
                  </a:glow>
                  <a:outerShdw blurRad="38100" dist="38100" dir="2700000" algn="tl">
                    <a:srgbClr val="000000">
                      <a:alpha val="43137"/>
                    </a:srgbClr>
                  </a:outerShdw>
                </a:effectLst>
              </a:rPr>
              <a:t>Hub and Suspension</a:t>
            </a:r>
          </a:p>
        </p:txBody>
      </p:sp>
      <p:sp>
        <p:nvSpPr>
          <p:cNvPr id="50188" name="Rectangle 5018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190" name="Rectangle 5018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descr="slide number">
            <a:extLst>
              <a:ext uri="{FF2B5EF4-FFF2-40B4-BE49-F238E27FC236}">
                <a16:creationId xmlns:a16="http://schemas.microsoft.com/office/drawing/2014/main" id="{72C8C951-004C-20E2-4133-B3ADA62E6F44}"/>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37ED69DA-C29A-EC72-43AD-8217E54E2C31}"/>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a:extLst>
                <a:ext uri="{FF2B5EF4-FFF2-40B4-BE49-F238E27FC236}">
                  <a16:creationId xmlns:a16="http://schemas.microsoft.com/office/drawing/2014/main" id="{CB375ABC-9F15-1015-59F8-45FBB138331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A1603D22-D722-FF95-C32E-8CCA58115AF3}"/>
              </a:ext>
            </a:extLst>
          </p:cNvPr>
          <p:cNvSpPr/>
          <p:nvPr/>
        </p:nvSpPr>
        <p:spPr>
          <a:xfrm>
            <a:off x="8556901" y="6324351"/>
            <a:ext cx="323808" cy="261610"/>
          </a:xfrm>
          <a:prstGeom prst="rect">
            <a:avLst/>
          </a:prstGeom>
        </p:spPr>
        <p:txBody>
          <a:bodyPr wrap="none">
            <a:spAutoFit/>
          </a:bodyPr>
          <a:lstStyle/>
          <a:p>
            <a:pPr algn="ctr"/>
            <a:fld id="{558A1760-7117-4DF4-A6AB-AFF8EB69E83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340" name="Freeform: Shape 13339">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42" name="Freeform: Shape 13341">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6" name="Rectangle 4"/>
          <p:cNvSpPr>
            <a:spLocks noGrp="1" noChangeArrowheads="1"/>
          </p:cNvSpPr>
          <p:nvPr>
            <p:ph type="title"/>
          </p:nvPr>
        </p:nvSpPr>
        <p:spPr>
          <a:xfrm>
            <a:off x="381000" y="1412488"/>
            <a:ext cx="2375825" cy="2854711"/>
          </a:xfrm>
        </p:spPr>
        <p:txBody>
          <a:bodyPr anchor="t">
            <a:normAutofit/>
          </a:bodyPr>
          <a:lstStyle/>
          <a:p>
            <a:pPr>
              <a:lnSpc>
                <a:spcPct val="90000"/>
              </a:lnSpc>
            </a:pPr>
            <a:r>
              <a:rPr lang="en-US" sz="3200" b="1"/>
              <a:t>Items that need to be recorded in the FEMPR are:</a:t>
            </a:r>
          </a:p>
        </p:txBody>
      </p:sp>
      <p:sp>
        <p:nvSpPr>
          <p:cNvPr id="13317" name="Rectangle 5"/>
          <p:cNvSpPr>
            <a:spLocks noGrp="1" noChangeArrowheads="1"/>
          </p:cNvSpPr>
          <p:nvPr>
            <p:ph sz="half" idx="1"/>
          </p:nvPr>
        </p:nvSpPr>
        <p:spPr>
          <a:xfrm>
            <a:off x="3352800" y="1046356"/>
            <a:ext cx="2595837" cy="4363844"/>
          </a:xfrm>
        </p:spPr>
        <p:txBody>
          <a:bodyPr>
            <a:noAutofit/>
          </a:bodyPr>
          <a:lstStyle/>
          <a:p>
            <a:r>
              <a:rPr lang="en-US" sz="2400"/>
              <a:t>Vehicle Data  </a:t>
            </a:r>
          </a:p>
          <a:p>
            <a:r>
              <a:rPr lang="en-US" sz="2400"/>
              <a:t>Pump Package Data</a:t>
            </a:r>
          </a:p>
          <a:p>
            <a:r>
              <a:rPr lang="en-US" sz="2400"/>
              <a:t>Fire Engine Weight</a:t>
            </a:r>
          </a:p>
          <a:p>
            <a:r>
              <a:rPr lang="en-US" sz="2400"/>
              <a:t>Equipped Fire Engine Weight</a:t>
            </a:r>
          </a:p>
          <a:p>
            <a:r>
              <a:rPr lang="en-US" sz="2400"/>
              <a:t>Fire Engine Inspection</a:t>
            </a:r>
          </a:p>
          <a:p>
            <a:r>
              <a:rPr lang="en-US" sz="2400"/>
              <a:t>Test Record</a:t>
            </a:r>
          </a:p>
        </p:txBody>
      </p:sp>
      <p:sp>
        <p:nvSpPr>
          <p:cNvPr id="4" name="Content Placeholder 3"/>
          <p:cNvSpPr>
            <a:spLocks noGrp="1"/>
          </p:cNvSpPr>
          <p:nvPr>
            <p:ph sz="half" idx="2"/>
          </p:nvPr>
        </p:nvSpPr>
        <p:spPr>
          <a:xfrm>
            <a:off x="5944658" y="1046356"/>
            <a:ext cx="2595837" cy="4363844"/>
          </a:xfrm>
        </p:spPr>
        <p:txBody>
          <a:bodyPr>
            <a:normAutofit lnSpcReduction="10000"/>
          </a:bodyPr>
          <a:lstStyle/>
          <a:p>
            <a:r>
              <a:rPr lang="en-US" sz="2400"/>
              <a:t>Diesel Particulate Filter (DPF) Regeneration</a:t>
            </a:r>
          </a:p>
          <a:p>
            <a:r>
              <a:rPr lang="en-US" sz="2400"/>
              <a:t>Engine Service</a:t>
            </a:r>
          </a:p>
          <a:p>
            <a:r>
              <a:rPr lang="en-US" sz="2400"/>
              <a:t>Pump Service</a:t>
            </a:r>
          </a:p>
          <a:p>
            <a:r>
              <a:rPr lang="en-US" sz="2400"/>
              <a:t>Pump Performance </a:t>
            </a:r>
          </a:p>
          <a:p>
            <a:r>
              <a:rPr lang="en-US" sz="2400"/>
              <a:t>Tire Inspections</a:t>
            </a:r>
          </a:p>
          <a:p>
            <a:r>
              <a:rPr lang="en-US" sz="2400"/>
              <a:t>Oil Sampling</a:t>
            </a:r>
          </a:p>
        </p:txBody>
      </p:sp>
      <p:grpSp>
        <p:nvGrpSpPr>
          <p:cNvPr id="11" name="Group 10" descr="slide number">
            <a:extLst>
              <a:ext uri="{FF2B5EF4-FFF2-40B4-BE49-F238E27FC236}">
                <a16:creationId xmlns:a16="http://schemas.microsoft.com/office/drawing/2014/main" id="{5E1D5D90-6B82-E3C8-93AA-7A18F3CAC1C3}"/>
              </a:ext>
            </a:extLst>
          </p:cNvPr>
          <p:cNvGrpSpPr/>
          <p:nvPr/>
        </p:nvGrpSpPr>
        <p:grpSpPr>
          <a:xfrm>
            <a:off x="8522208" y="6258560"/>
            <a:ext cx="393192" cy="393192"/>
            <a:chOff x="8522208" y="6258560"/>
            <a:chExt cx="393192" cy="393192"/>
          </a:xfrm>
        </p:grpSpPr>
        <p:sp>
          <p:nvSpPr>
            <p:cNvPr id="12" name="Oval 11" descr="oval">
              <a:extLst>
                <a:ext uri="{FF2B5EF4-FFF2-40B4-BE49-F238E27FC236}">
                  <a16:creationId xmlns:a16="http://schemas.microsoft.com/office/drawing/2014/main" id="{FDA15B42-5FDE-2A52-6A50-B9D3B21A8E68}"/>
                </a:ext>
              </a:extLst>
            </p:cNvPr>
            <p:cNvSpPr/>
            <p:nvPr/>
          </p:nvSpPr>
          <p:spPr>
            <a:xfrm>
              <a:off x="8522208" y="6258560"/>
              <a:ext cx="393192" cy="393192"/>
            </a:xfrm>
            <a:prstGeom prst="ellipse">
              <a:avLst/>
            </a:prstGeom>
            <a:blipFill dpi="0" rotWithShape="1">
              <a:blip r:embed="rId3" cstate="email">
                <a:duotone>
                  <a:srgbClr val="F8F8F8">
                    <a:shade val="45000"/>
                    <a:satMod val="135000"/>
                  </a:srgb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3" name="Oval 12" descr="oval">
              <a:extLst>
                <a:ext uri="{FF2B5EF4-FFF2-40B4-BE49-F238E27FC236}">
                  <a16:creationId xmlns:a16="http://schemas.microsoft.com/office/drawing/2014/main" id="{C397B631-1251-FCE3-8858-DBCBDA01D08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4" name="Rectangle 13" descr="slide number">
            <a:extLst>
              <a:ext uri="{FF2B5EF4-FFF2-40B4-BE49-F238E27FC236}">
                <a16:creationId xmlns:a16="http://schemas.microsoft.com/office/drawing/2014/main" id="{9B5161ED-002C-D26D-2F7C-F9B5A8849C5E}"/>
              </a:ext>
            </a:extLst>
          </p:cNvPr>
          <p:cNvSpPr/>
          <p:nvPr/>
        </p:nvSpPr>
        <p:spPr>
          <a:xfrm>
            <a:off x="8556901" y="63243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0" i="0" u="none" strike="noStrike" kern="0" cap="none" spc="-70" normalizeH="0" baseline="0" noProof="0" smtClean="0">
                <a:ln>
                  <a:noFill/>
                </a:ln>
                <a:solidFill>
                  <a:srgbClr val="FFFFFF"/>
                </a:solidFill>
                <a:effectLst/>
                <a:uLnTx/>
                <a:uFillTx/>
                <a:latin typeface="Arial"/>
              </a:rPr>
              <a:pPr marL="0" marR="0" lvl="0" indent="0" algn="ctr"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prstClr val="black"/>
              </a:solidFill>
              <a:effectLst/>
              <a:uLnTx/>
              <a:uFillTx/>
            </a:endParaRPr>
          </a:p>
        </p:txBody>
      </p:sp>
    </p:spTree>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7" name="Rectangle 51206">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9" name="Rectangle 51208">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1" name="Rectangle 51210">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p:cNvSpPr>
            <a:spLocks noGrp="1" noChangeArrowheads="1"/>
          </p:cNvSpPr>
          <p:nvPr>
            <p:ph type="title" idx="4294967295"/>
          </p:nvPr>
        </p:nvSpPr>
        <p:spPr>
          <a:xfrm rot="16200000">
            <a:off x="-1661904" y="2409455"/>
            <a:ext cx="6357363" cy="1995646"/>
          </a:xfrm>
          <a:prstGeom prst="rect">
            <a:avLst/>
          </a:prstGeom>
        </p:spPr>
        <p:txBody>
          <a:bodyPr vert="horz" lIns="91440" tIns="45720" rIns="91440" bIns="45720" rtlCol="0" anchor="t">
            <a:normAutofit/>
          </a:bodyPr>
          <a:lstStyle/>
          <a:p>
            <a:pPr>
              <a:lnSpc>
                <a:spcPct val="90000"/>
              </a:lnSpc>
            </a:pPr>
            <a:r>
              <a:rPr lang="en-US" sz="4800" b="1" kern="1200">
                <a:solidFill>
                  <a:srgbClr val="FFFFFF"/>
                </a:solidFill>
                <a:effectLst>
                  <a:glow rad="63500">
                    <a:schemeClr val="tx1">
                      <a:alpha val="40000"/>
                    </a:schemeClr>
                  </a:glow>
                  <a:outerShdw blurRad="38100" dist="38100" dir="2700000" algn="tl">
                    <a:srgbClr val="000000">
                      <a:alpha val="43137"/>
                    </a:srgbClr>
                  </a:outerShdw>
                </a:effectLst>
              </a:rPr>
              <a:t>Driver Side Undercarriage</a:t>
            </a:r>
          </a:p>
        </p:txBody>
      </p:sp>
      <p:pic>
        <p:nvPicPr>
          <p:cNvPr id="6" name="Picture 5" descr="driver side undercarriag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28949" y="10"/>
            <a:ext cx="6120019" cy="6875809"/>
          </a:xfrm>
          <a:prstGeom prst="rect">
            <a:avLst/>
          </a:prstGeom>
        </p:spPr>
      </p:pic>
      <p:sp>
        <p:nvSpPr>
          <p:cNvPr id="51213" name="Freeform: Shape 51212">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9AAEAEED-C3B2-470B-B8B6-600579EE45C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1" name="Rectangle 522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3" name="Rectangle 5223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31D0977-C662-283D-8998-6265BDBBED45}"/>
              </a:ext>
            </a:extLst>
          </p:cNvPr>
          <p:cNvSpPr>
            <a:spLocks noGrp="1"/>
          </p:cNvSpPr>
          <p:nvPr>
            <p:ph type="title" idx="4294967295"/>
          </p:nvPr>
        </p:nvSpPr>
        <p:spPr>
          <a:xfrm>
            <a:off x="432308" y="5469340"/>
            <a:ext cx="7886700" cy="1325563"/>
          </a:xfrm>
          <a:prstGeom prst="rect">
            <a:avLst/>
          </a:prstGeom>
        </p:spPr>
        <p:txBody>
          <a:bodyPr/>
          <a:lstStyle/>
          <a:p>
            <a:pPr lvl="0"/>
            <a:r>
              <a:rPr lang="en-US" sz="5400" b="1" kern="1200">
                <a:solidFill>
                  <a:prstClr val="black"/>
                </a:solidFill>
                <a:effectLst>
                  <a:outerShdw blurRad="38100" dist="38100" dir="2700000" algn="tl">
                    <a:srgbClr val="000000">
                      <a:alpha val="43137"/>
                    </a:srgbClr>
                  </a:outerShdw>
                </a:effectLst>
                <a:latin typeface="Arial" charset="0"/>
                <a:ea typeface="+mn-ea"/>
                <a:cs typeface="+mn-cs"/>
              </a:rPr>
              <a:t>Air Tanks and Lines</a:t>
            </a:r>
            <a:endParaRPr lang="en-US" sz="5400"/>
          </a:p>
        </p:txBody>
      </p:sp>
      <p:pic>
        <p:nvPicPr>
          <p:cNvPr id="7" name="Picture 6" descr="air tank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523550A5-253F-450A-863E-442EC10E6C6E}"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255" name="Rectangle 532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tteries"/>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b="-2"/>
          <a:stretch/>
        </p:blipFill>
        <p:spPr>
          <a:xfrm>
            <a:off x="20" y="1"/>
            <a:ext cx="9143980" cy="6857999"/>
          </a:xfrm>
          <a:prstGeom prst="rect">
            <a:avLst/>
          </a:prstGeom>
        </p:spPr>
      </p:pic>
      <p:sp>
        <p:nvSpPr>
          <p:cNvPr id="53250" name="Rectangle 2"/>
          <p:cNvSpPr>
            <a:spLocks noGrp="1" noChangeArrowheads="1"/>
          </p:cNvSpPr>
          <p:nvPr>
            <p:ph type="title" idx="4294967295"/>
          </p:nvPr>
        </p:nvSpPr>
        <p:spPr>
          <a:xfrm>
            <a:off x="1143000" y="1122362"/>
            <a:ext cx="6858000" cy="2900518"/>
          </a:xfrm>
          <a:prstGeom prst="rect">
            <a:avLst/>
          </a:prstGeom>
        </p:spPr>
        <p:txBody>
          <a:bodyPr vert="horz" lIns="91440" tIns="45720" rIns="91440" bIns="45720" rtlCol="0" anchor="b">
            <a:normAutofit/>
          </a:bodyPr>
          <a:lstStyle/>
          <a:p>
            <a:pPr>
              <a:lnSpc>
                <a:spcPct val="90000"/>
              </a:lnSpc>
            </a:pPr>
            <a:r>
              <a:rPr lang="en-US" sz="6000" b="1" kern="1200">
                <a:solidFill>
                  <a:srgbClr val="FFFFFF"/>
                </a:solidFill>
                <a:effectLst>
                  <a:outerShdw blurRad="38100" dist="38100" dir="2700000" algn="tl">
                    <a:srgbClr val="000000">
                      <a:alpha val="43137"/>
                    </a:srgbClr>
                  </a:outerShdw>
                </a:effectLst>
              </a:rPr>
              <a:t>Batteries</a:t>
            </a:r>
          </a:p>
        </p:txBody>
      </p:sp>
      <p:grpSp>
        <p:nvGrpSpPr>
          <p:cNvPr id="11" name="Group 10" descr="slide number">
            <a:extLst>
              <a:ext uri="{FF2B5EF4-FFF2-40B4-BE49-F238E27FC236}">
                <a16:creationId xmlns:a16="http://schemas.microsoft.com/office/drawing/2014/main" id="{C1CAE9F7-DC27-9292-BF5A-2EE29C0F78A0}"/>
              </a:ext>
            </a:extLst>
          </p:cNvPr>
          <p:cNvGrpSpPr/>
          <p:nvPr/>
        </p:nvGrpSpPr>
        <p:grpSpPr>
          <a:xfrm>
            <a:off x="8522208" y="6258560"/>
            <a:ext cx="393192" cy="393192"/>
            <a:chOff x="8522208" y="6258560"/>
            <a:chExt cx="393192" cy="393192"/>
          </a:xfrm>
        </p:grpSpPr>
        <p:sp>
          <p:nvSpPr>
            <p:cNvPr id="12" name="Oval 11" descr="oval">
              <a:extLst>
                <a:ext uri="{FF2B5EF4-FFF2-40B4-BE49-F238E27FC236}">
                  <a16:creationId xmlns:a16="http://schemas.microsoft.com/office/drawing/2014/main" id="{B951BFC6-C584-B21E-B1B8-50E8F890618A}"/>
                </a:ext>
              </a:extLst>
            </p:cNvPr>
            <p:cNvSpPr/>
            <p:nvPr/>
          </p:nvSpPr>
          <p:spPr>
            <a:xfrm>
              <a:off x="8522208" y="6258560"/>
              <a:ext cx="393192" cy="393192"/>
            </a:xfrm>
            <a:prstGeom prst="ellipse">
              <a:avLst/>
            </a:prstGeom>
            <a:blipFill dpi="0" rotWithShape="1">
              <a:blip r:embed="rId4" cstate="email">
                <a:duotone>
                  <a:srgbClr val="F8F8F8">
                    <a:shade val="45000"/>
                    <a:satMod val="135000"/>
                  </a:srgb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3" name="Oval 12" descr="oval">
              <a:extLst>
                <a:ext uri="{FF2B5EF4-FFF2-40B4-BE49-F238E27FC236}">
                  <a16:creationId xmlns:a16="http://schemas.microsoft.com/office/drawing/2014/main" id="{987805FC-1B74-172F-1661-58654C548CC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4" name="Rectangle 13" descr="slide number">
            <a:extLst>
              <a:ext uri="{FF2B5EF4-FFF2-40B4-BE49-F238E27FC236}">
                <a16:creationId xmlns:a16="http://schemas.microsoft.com/office/drawing/2014/main" id="{2079F061-7F3F-2EE4-C321-AB043B49CBD2}"/>
              </a:ext>
            </a:extLst>
          </p:cNvPr>
          <p:cNvSpPr/>
          <p:nvPr/>
        </p:nvSpPr>
        <p:spPr>
          <a:xfrm>
            <a:off x="8556901" y="63243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0" i="0" u="none" strike="noStrike" kern="0" cap="none" spc="-70" normalizeH="0" baseline="0" noProof="0" smtClean="0">
                <a:ln>
                  <a:noFill/>
                </a:ln>
                <a:solidFill>
                  <a:srgbClr val="FFFFFF"/>
                </a:solidFill>
                <a:effectLst/>
                <a:uLnTx/>
                <a:uFillTx/>
                <a:latin typeface="Arial"/>
              </a:rPr>
              <a:pPr marL="0" marR="0" lvl="0" indent="0" algn="ctr"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a:ln>
                <a:noFill/>
              </a:ln>
              <a:solidFill>
                <a:prstClr val="black"/>
              </a:solidFill>
              <a:effectLst/>
              <a:uLnTx/>
              <a:uFillTx/>
            </a:endParaRPr>
          </a:p>
        </p:txBody>
      </p:sp>
    </p:spTree>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8BD9613-001F-4392-9107-44C48D840F54}"/>
              </a:ext>
              <a:ext uri="{C183D7F6-B498-43B3-948B-1728B52AA6E4}">
                <adec:decorative xmlns:adec="http://schemas.microsoft.com/office/drawing/2017/decorative" val="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02291" y="1646237"/>
            <a:ext cx="6339417" cy="4754563"/>
          </a:xfrm>
        </p:spPr>
      </p:pic>
      <p:sp>
        <p:nvSpPr>
          <p:cNvPr id="3" name="Title 2">
            <a:extLst>
              <a:ext uri="{FF2B5EF4-FFF2-40B4-BE49-F238E27FC236}">
                <a16:creationId xmlns:a16="http://schemas.microsoft.com/office/drawing/2014/main" id="{67759EB1-14A2-43AC-BCA5-1DB65A34D1BD}"/>
              </a:ext>
            </a:extLst>
          </p:cNvPr>
          <p:cNvSpPr>
            <a:spLocks noGrp="1"/>
          </p:cNvSpPr>
          <p:nvPr>
            <p:ph type="title"/>
          </p:nvPr>
        </p:nvSpPr>
        <p:spPr/>
        <p:txBody>
          <a:bodyPr/>
          <a:lstStyle/>
          <a:p>
            <a:r>
              <a:rPr lang="en-US">
                <a:effectLst>
                  <a:glow rad="63500">
                    <a:srgbClr val="000000">
                      <a:alpha val="40000"/>
                    </a:srgbClr>
                  </a:glow>
                </a:effectLst>
                <a:latin typeface="Roboto Medium"/>
                <a:ea typeface="Roboto Medium"/>
              </a:rPr>
              <a:t>M-52 Single Battery</a:t>
            </a:r>
            <a:endParaRPr lang="en-US"/>
          </a:p>
        </p:txBody>
      </p:sp>
    </p:spTree>
    <p:extLst>
      <p:ext uri="{BB962C8B-B14F-4D97-AF65-F5344CB8AC3E}">
        <p14:creationId xmlns:p14="http://schemas.microsoft.com/office/powerpoint/2010/main" val="1728189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descr="fuse/electrical panels"/>
          <p:cNvSpPr>
            <a:spLocks noGrp="1" noChangeArrowheads="1"/>
          </p:cNvSpPr>
          <p:nvPr>
            <p:ph type="title" idx="4294967295"/>
          </p:nvPr>
        </p:nvSpPr>
        <p:spPr>
          <a:xfrm>
            <a:off x="628650" y="5702341"/>
            <a:ext cx="7219950" cy="804161"/>
          </a:xfrm>
          <a:prstGeom prst="rect">
            <a:avLst/>
          </a:prstGeom>
        </p:spPr>
        <p:txBody>
          <a:bodyPr vert="horz" lIns="91440" tIns="45720" rIns="91440" bIns="45720" rtlCol="0" anchor="ctr">
            <a:noAutofit/>
          </a:bodyPr>
          <a:lstStyle/>
          <a:p>
            <a:pPr algn="l">
              <a:lnSpc>
                <a:spcPct val="90000"/>
              </a:lnSpc>
            </a:pPr>
            <a:r>
              <a:rPr lang="en-US" sz="4800" b="1" kern="1200">
                <a:solidFill>
                  <a:schemeClr val="tx1"/>
                </a:solidFill>
                <a:effectLst>
                  <a:outerShdw blurRad="38100" dist="38100" dir="2700000" algn="tl">
                    <a:srgbClr val="000000">
                      <a:alpha val="43137"/>
                    </a:srgbClr>
                  </a:outerShdw>
                </a:effectLst>
                <a:latin typeface="+mj-lt"/>
                <a:ea typeface="+mj-ea"/>
                <a:cs typeface="+mj-cs"/>
              </a:rPr>
              <a:t>Fuse/Electrical Panels</a:t>
            </a:r>
          </a:p>
        </p:txBody>
      </p:sp>
      <p:pic>
        <p:nvPicPr>
          <p:cNvPr id="54275" name="Picture 3" descr="fuse box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6" y="10"/>
            <a:ext cx="4571999" cy="5279933"/>
          </a:xfrm>
          <a:prstGeom prst="rect">
            <a:avLst/>
          </a:prstGeom>
        </p:spPr>
      </p:pic>
      <p:pic>
        <p:nvPicPr>
          <p:cNvPr id="9" name="Picture 8" descr="electrical device"/>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4572006" y="10"/>
            <a:ext cx="4571999" cy="5279933"/>
          </a:xfrm>
          <a:prstGeom prst="rect">
            <a:avLst/>
          </a:prstGeom>
        </p:spPr>
      </p:pic>
      <p:grpSp>
        <p:nvGrpSpPr>
          <p:cNvPr id="54280" name="Group 54279">
            <a:extLst>
              <a:ext uri="{FF2B5EF4-FFF2-40B4-BE49-F238E27FC236}">
                <a16:creationId xmlns:a16="http://schemas.microsoft.com/office/drawing/2014/main" id="{4FAA5DCB-E796-5631-BEDF-C3538DF184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6489"/>
            <a:ext cx="9144000" cy="123364"/>
            <a:chOff x="1" y="6737460"/>
            <a:chExt cx="12192000" cy="123364"/>
          </a:xfrm>
        </p:grpSpPr>
        <p:sp>
          <p:nvSpPr>
            <p:cNvPr id="54281" name="Rectangle 54280">
              <a:extLst>
                <a:ext uri="{FF2B5EF4-FFF2-40B4-BE49-F238E27FC236}">
                  <a16:creationId xmlns:a16="http://schemas.microsoft.com/office/drawing/2014/main" id="{7D0E53FB-E9D7-2C90-1C0C-D8E0FA5DB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82" name="Rectangle 54281">
              <a:extLst>
                <a:ext uri="{FF2B5EF4-FFF2-40B4-BE49-F238E27FC236}">
                  <a16:creationId xmlns:a16="http://schemas.microsoft.com/office/drawing/2014/main" id="{91AE1BA7-C690-2F30-65D6-3759194F2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lectric circuit box"/>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1066999-1CD3-5BDA-0255-C1CB3D31966E}"/>
              </a:ext>
            </a:extLst>
          </p:cNvPr>
          <p:cNvSpPr>
            <a:spLocks noGrp="1"/>
          </p:cNvSpPr>
          <p:nvPr>
            <p:ph type="title" idx="4294967295"/>
          </p:nvPr>
        </p:nvSpPr>
        <p:spPr>
          <a:xfrm>
            <a:off x="392906" y="5317240"/>
            <a:ext cx="8408194" cy="744836"/>
          </a:xfrm>
          <a:prstGeom prst="rect">
            <a:avLst/>
          </a:prstGeom>
        </p:spPr>
        <p:txBody>
          <a:bodyPr vert="horz" lIns="91440" tIns="45720" rIns="91440" bIns="45720" rtlCol="0" anchor="ctr" anchorCtr="1">
            <a:noAutofit/>
          </a:bodyPr>
          <a:lstStyle/>
          <a:p>
            <a:pPr lvl="0">
              <a:lnSpc>
                <a:spcPct val="90000"/>
              </a:lnSpc>
            </a:pPr>
            <a:r>
              <a:rPr lang="en-US" sz="5400" b="1" kern="1200">
                <a:solidFill>
                  <a:schemeClr val="tx1">
                    <a:lumMod val="85000"/>
                    <a:lumOff val="15000"/>
                  </a:schemeClr>
                </a:solidFill>
                <a:effectLst>
                  <a:outerShdw blurRad="38100" dist="38100" dir="2700000" algn="tl">
                    <a:srgbClr val="000000">
                      <a:alpha val="43137"/>
                    </a:srgbClr>
                  </a:outerShdw>
                </a:effectLst>
              </a:rPr>
              <a:t>Electric Circuit Box</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Right Arrow 1" descr="arrow">
            <a:extLst>
              <a:ext uri="{FF2B5EF4-FFF2-40B4-BE49-F238E27FC236}">
                <a16:creationId xmlns:a16="http://schemas.microsoft.com/office/drawing/2014/main" id="{E222C3DC-C185-7D55-0A76-23E2F34E2BD9}"/>
              </a:ext>
            </a:extLst>
          </p:cNvPr>
          <p:cNvSpPr/>
          <p:nvPr/>
        </p:nvSpPr>
        <p:spPr bwMode="auto">
          <a:xfrm>
            <a:off x="3048000" y="2726055"/>
            <a:ext cx="4038600" cy="838200"/>
          </a:xfrm>
          <a:prstGeom prst="rightArrow">
            <a:avLst>
              <a:gd name="adj1" fmla="val 50000"/>
              <a:gd name="adj2" fmla="val 59545"/>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rear electrical junction terminal"/>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20"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V="1">
            <a:off x="457200" y="5867400"/>
            <a:ext cx="7469813"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5CF076C-E06A-2BAE-A039-C7907910240A}"/>
              </a:ext>
            </a:extLst>
          </p:cNvPr>
          <p:cNvSpPr>
            <a:spLocks noGrp="1"/>
          </p:cNvSpPr>
          <p:nvPr>
            <p:ph type="title" idx="4294967295"/>
          </p:nvPr>
        </p:nvSpPr>
        <p:spPr>
          <a:xfrm>
            <a:off x="381001" y="6191016"/>
            <a:ext cx="7597996" cy="774934"/>
          </a:xfrm>
          <a:prstGeom prst="rect">
            <a:avLst/>
          </a:prstGeom>
          <a:noFill/>
        </p:spPr>
        <p:txBody>
          <a:bodyPr vert="horz" lIns="91440" tIns="45720" rIns="91440" bIns="45720" rtlCol="0" anchor="ctr">
            <a:noAutofit/>
          </a:bodyPr>
          <a:lstStyle/>
          <a:p>
            <a:pPr>
              <a:lnSpc>
                <a:spcPct val="90000"/>
              </a:lnSpc>
            </a:pPr>
            <a:r>
              <a:rPr lang="en-US" sz="3600" b="1" kern="1200">
                <a:solidFill>
                  <a:srgbClr val="FFFFFF"/>
                </a:solidFill>
                <a:effectLst>
                  <a:outerShdw blurRad="38100" dist="38100" dir="2700000" algn="tl">
                    <a:srgbClr val="000000">
                      <a:alpha val="43137"/>
                    </a:srgbClr>
                  </a:outerShdw>
                </a:effectLst>
              </a:rPr>
              <a:t>Rear Electrical Junction Terminal</a:t>
            </a:r>
            <a:br>
              <a:rPr lang="en-US" sz="3600" b="1" kern="1200">
                <a:solidFill>
                  <a:srgbClr val="FFFFFF"/>
                </a:solidFill>
                <a:effectLst>
                  <a:outerShdw blurRad="38100" dist="38100" dir="2700000" algn="tl">
                    <a:srgbClr val="000000">
                      <a:alpha val="43137"/>
                    </a:srgbClr>
                  </a:outerShdw>
                </a:effectLst>
              </a:rPr>
            </a:br>
            <a:endParaRPr lang="en-US" sz="3600" kern="1200">
              <a:solidFill>
                <a:srgbClr val="FFFFFF"/>
              </a:solidFill>
            </a:endParaRPr>
          </a:p>
        </p:txBody>
      </p:sp>
      <p:grpSp>
        <p:nvGrpSpPr>
          <p:cNvPr id="12" name="Group 11" descr="slide number">
            <a:extLst>
              <a:ext uri="{FF2B5EF4-FFF2-40B4-BE49-F238E27FC236}">
                <a16:creationId xmlns:a16="http://schemas.microsoft.com/office/drawing/2014/main" id="{87151476-DE9A-8C45-A1EB-1144821C5B33}"/>
              </a:ext>
            </a:extLst>
          </p:cNvPr>
          <p:cNvGrpSpPr/>
          <p:nvPr/>
        </p:nvGrpSpPr>
        <p:grpSpPr>
          <a:xfrm>
            <a:off x="8522208" y="6258560"/>
            <a:ext cx="393192" cy="393192"/>
            <a:chOff x="8522208" y="6258560"/>
            <a:chExt cx="393192" cy="393192"/>
          </a:xfrm>
        </p:grpSpPr>
        <p:sp>
          <p:nvSpPr>
            <p:cNvPr id="13" name="Oval 12" descr="oval">
              <a:extLst>
                <a:ext uri="{FF2B5EF4-FFF2-40B4-BE49-F238E27FC236}">
                  <a16:creationId xmlns:a16="http://schemas.microsoft.com/office/drawing/2014/main" id="{0C2CA7B3-4E69-28CA-E060-312C2952F61C}"/>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4" name="Oval 13" descr="oval">
              <a:extLst>
                <a:ext uri="{FF2B5EF4-FFF2-40B4-BE49-F238E27FC236}">
                  <a16:creationId xmlns:a16="http://schemas.microsoft.com/office/drawing/2014/main" id="{82C34A59-5410-A8C7-839D-D047F695AE1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5" name="Rectangle 14" descr="slide number">
            <a:extLst>
              <a:ext uri="{FF2B5EF4-FFF2-40B4-BE49-F238E27FC236}">
                <a16:creationId xmlns:a16="http://schemas.microsoft.com/office/drawing/2014/main" id="{A7342457-C787-D621-804D-8B1139F34082}"/>
              </a:ext>
            </a:extLst>
          </p:cNvPr>
          <p:cNvSpPr/>
          <p:nvPr/>
        </p:nvSpPr>
        <p:spPr>
          <a:xfrm>
            <a:off x="8556901" y="6324351"/>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driver side doo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2585" y="-1"/>
            <a:ext cx="9146585" cy="6879745"/>
          </a:xfrm>
          <a:prstGeom prst="rect">
            <a:avLst/>
          </a:prstGeom>
        </p:spPr>
      </p:pic>
      <p:sp>
        <p:nvSpPr>
          <p:cNvPr id="58378" name="Rectangle 58374">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64451" y="791834"/>
            <a:ext cx="3020876" cy="9154947"/>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7" name="Rectangle 58376">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4" y="0"/>
            <a:ext cx="2132551"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9" name="Rectangle 58378">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9028" y="21736"/>
            <a:ext cx="2364646"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81" name="Rectangle 58380">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585" y="5288433"/>
            <a:ext cx="9149779"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8383" name="Rectangle 58382">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5100" y="2905286"/>
            <a:ext cx="3866773" cy="4082144"/>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0" name="Rectangle 2" descr="driver side door(s)"/>
          <p:cNvSpPr>
            <a:spLocks noGrp="1" noChangeArrowheads="1"/>
          </p:cNvSpPr>
          <p:nvPr>
            <p:ph type="title"/>
          </p:nvPr>
        </p:nvSpPr>
        <p:spPr>
          <a:xfrm>
            <a:off x="3209110" y="4478099"/>
            <a:ext cx="5945838" cy="1620665"/>
          </a:xfrm>
        </p:spPr>
        <p:txBody>
          <a:bodyPr vert="horz" lIns="91440" tIns="45720" rIns="91440" bIns="45720" rtlCol="0" anchor="b">
            <a:normAutofit/>
          </a:bodyPr>
          <a:lstStyle/>
          <a:p>
            <a:pPr algn="l">
              <a:lnSpc>
                <a:spcPct val="90000"/>
              </a:lnSpc>
            </a:pPr>
            <a:r>
              <a:rPr lang="en-US" b="1" kern="1200">
                <a:solidFill>
                  <a:srgbClr val="FFFFFF"/>
                </a:solidFill>
                <a:effectLst>
                  <a:glow rad="63500">
                    <a:schemeClr val="tx1">
                      <a:alpha val="40000"/>
                    </a:schemeClr>
                  </a:glow>
                  <a:outerShdw blurRad="38100" dist="38100" dir="2700000" algn="tl">
                    <a:srgbClr val="000000">
                      <a:alpha val="43137"/>
                    </a:srgbClr>
                  </a:outerShdw>
                </a:effectLst>
                <a:latin typeface="+mj-lt"/>
                <a:ea typeface="+mj-ea"/>
              </a:rPr>
              <a:t>Driver Side Door(s)</a:t>
            </a:r>
          </a:p>
        </p:txBody>
      </p:sp>
      <p:grpSp>
        <p:nvGrpSpPr>
          <p:cNvPr id="6" name="Group 5" descr="slide number">
            <a:extLst>
              <a:ext uri="{FF2B5EF4-FFF2-40B4-BE49-F238E27FC236}">
                <a16:creationId xmlns:a16="http://schemas.microsoft.com/office/drawing/2014/main" id="{97591A7E-D1E1-5AE6-C1FA-7F456A22BA34}"/>
              </a:ext>
            </a:extLst>
          </p:cNvPr>
          <p:cNvGrpSpPr/>
          <p:nvPr/>
        </p:nvGrpSpPr>
        <p:grpSpPr>
          <a:xfrm>
            <a:off x="8522208" y="6258560"/>
            <a:ext cx="393192" cy="393192"/>
            <a:chOff x="8522208" y="6258560"/>
            <a:chExt cx="393192" cy="393192"/>
          </a:xfrm>
        </p:grpSpPr>
        <p:sp>
          <p:nvSpPr>
            <p:cNvPr id="7" name="Oval 6" descr="oval">
              <a:extLst>
                <a:ext uri="{FF2B5EF4-FFF2-40B4-BE49-F238E27FC236}">
                  <a16:creationId xmlns:a16="http://schemas.microsoft.com/office/drawing/2014/main" id="{27825D4B-8D7B-3E0E-CA54-3E489D68F21D}"/>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a:extLst>
                <a:ext uri="{FF2B5EF4-FFF2-40B4-BE49-F238E27FC236}">
                  <a16:creationId xmlns:a16="http://schemas.microsoft.com/office/drawing/2014/main" id="{1E58E5DF-6AF2-1A64-D33B-F7B4AC2B753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a:extLst>
              <a:ext uri="{FF2B5EF4-FFF2-40B4-BE49-F238E27FC236}">
                <a16:creationId xmlns:a16="http://schemas.microsoft.com/office/drawing/2014/main" id="{E2D1CAA9-4289-340D-3AA6-69BBAE18A397}"/>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eel chock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grpSp>
        <p:nvGrpSpPr>
          <p:cNvPr id="10" name="Group 9">
            <a:extLst>
              <a:ext uri="{FF2B5EF4-FFF2-40B4-BE49-F238E27FC236}">
                <a16:creationId xmlns:a16="http://schemas.microsoft.com/office/drawing/2014/main" id="{203D6E9B-762B-C9EF-B2F1-901FFDD79E19}"/>
              </a:ext>
              <a:ext uri="{C183D7F6-B498-43B3-948B-1728B52AA6E4}">
                <adec:decorative xmlns:adec="http://schemas.microsoft.com/office/drawing/2017/decorative" val="1"/>
              </a:ext>
            </a:extLst>
          </p:cNvPr>
          <p:cNvGrpSpPr/>
          <p:nvPr/>
        </p:nvGrpSpPr>
        <p:grpSpPr>
          <a:xfrm>
            <a:off x="76200" y="0"/>
            <a:ext cx="8991600" cy="892869"/>
            <a:chOff x="0" y="76200"/>
            <a:chExt cx="9144000" cy="892869"/>
          </a:xfrm>
        </p:grpSpPr>
        <p:sp>
          <p:nvSpPr>
            <p:cNvPr id="46" name="Rectangle 4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154359"/>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76200"/>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96906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sp>
        <p:nvSpPr>
          <p:cNvPr id="8" name="Title 7">
            <a:extLst>
              <a:ext uri="{FF2B5EF4-FFF2-40B4-BE49-F238E27FC236}">
                <a16:creationId xmlns:a16="http://schemas.microsoft.com/office/drawing/2014/main" id="{F8BDE34E-6379-75B6-7820-01F89711D9BD}"/>
              </a:ext>
            </a:extLst>
          </p:cNvPr>
          <p:cNvSpPr>
            <a:spLocks noGrp="1"/>
          </p:cNvSpPr>
          <p:nvPr>
            <p:ph type="title" idx="4294967295"/>
          </p:nvPr>
        </p:nvSpPr>
        <p:spPr>
          <a:xfrm>
            <a:off x="152400" y="35252"/>
            <a:ext cx="8991600" cy="932198"/>
          </a:xfrm>
          <a:prstGeom prst="rect">
            <a:avLst/>
          </a:prstGeom>
        </p:spPr>
        <p:txBody>
          <a:bodyPr vert="horz" lIns="91440" tIns="45720" rIns="91440" bIns="45720" rtlCol="0" anchor="ctr" anchorCtr="1">
            <a:normAutofit/>
          </a:bodyPr>
          <a:lstStyle/>
          <a:p>
            <a:pPr>
              <a:lnSpc>
                <a:spcPct val="90000"/>
              </a:lnSpc>
            </a:pPr>
            <a:r>
              <a:rPr lang="en-US" sz="5400" b="1" kern="1200">
                <a:solidFill>
                  <a:sysClr val="windowText" lastClr="000000"/>
                </a:solidFill>
                <a:effectLst>
                  <a:outerShdw blurRad="38100" dist="38100" dir="2700000" algn="tl">
                    <a:srgbClr val="000000">
                      <a:alpha val="43137"/>
                    </a:srgbClr>
                  </a:outerShdw>
                </a:effectLst>
              </a:rPr>
              <a:t>Wheel Chocks</a:t>
            </a:r>
          </a:p>
        </p:txBody>
      </p:sp>
      <p:cxnSp>
        <p:nvCxnSpPr>
          <p:cNvPr id="12" name="Straight Arrow Connector 11" descr="arrow">
            <a:extLst>
              <a:ext uri="{FF2B5EF4-FFF2-40B4-BE49-F238E27FC236}">
                <a16:creationId xmlns:a16="http://schemas.microsoft.com/office/drawing/2014/main" id="{71029C99-F365-400F-B323-86335AE2C283}"/>
              </a:ext>
            </a:extLst>
          </p:cNvPr>
          <p:cNvCxnSpPr/>
          <p:nvPr/>
        </p:nvCxnSpPr>
        <p:spPr bwMode="auto">
          <a:xfrm>
            <a:off x="770392" y="3445451"/>
            <a:ext cx="609600" cy="1050349"/>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1" name="Straight Arrow Connector 10" descr="arrow">
            <a:extLst>
              <a:ext uri="{FF2B5EF4-FFF2-40B4-BE49-F238E27FC236}">
                <a16:creationId xmlns:a16="http://schemas.microsoft.com/office/drawing/2014/main" id="{CDFEBCB9-8AAF-55FE-693E-AADD09B2CC69}"/>
              </a:ext>
            </a:extLst>
          </p:cNvPr>
          <p:cNvCxnSpPr/>
          <p:nvPr/>
        </p:nvCxnSpPr>
        <p:spPr bwMode="auto">
          <a:xfrm flipV="1">
            <a:off x="465592" y="6019800"/>
            <a:ext cx="1219200" cy="5334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18" name="Group 17" descr="slide number">
            <a:extLst>
              <a:ext uri="{FF2B5EF4-FFF2-40B4-BE49-F238E27FC236}">
                <a16:creationId xmlns:a16="http://schemas.microsoft.com/office/drawing/2014/main" id="{22E3BB45-C9C9-BC30-7649-1ED2498A64C4}"/>
              </a:ext>
            </a:extLst>
          </p:cNvPr>
          <p:cNvGrpSpPr/>
          <p:nvPr/>
        </p:nvGrpSpPr>
        <p:grpSpPr>
          <a:xfrm>
            <a:off x="8522208" y="6258560"/>
            <a:ext cx="393192" cy="393192"/>
            <a:chOff x="8522208" y="6258560"/>
            <a:chExt cx="393192" cy="393192"/>
          </a:xfrm>
        </p:grpSpPr>
        <p:sp>
          <p:nvSpPr>
            <p:cNvPr id="19" name="Oval 18" descr="oval">
              <a:extLst>
                <a:ext uri="{FF2B5EF4-FFF2-40B4-BE49-F238E27FC236}">
                  <a16:creationId xmlns:a16="http://schemas.microsoft.com/office/drawing/2014/main" id="{2C66D892-DAC7-17E0-40B2-EE7C26A1E672}"/>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20" name="Oval 19" descr="oval">
              <a:extLst>
                <a:ext uri="{FF2B5EF4-FFF2-40B4-BE49-F238E27FC236}">
                  <a16:creationId xmlns:a16="http://schemas.microsoft.com/office/drawing/2014/main" id="{731B83A7-D9D5-D914-56B2-5FC158C45E1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21" name="Rectangle 20" descr="slide number">
            <a:extLst>
              <a:ext uri="{FF2B5EF4-FFF2-40B4-BE49-F238E27FC236}">
                <a16:creationId xmlns:a16="http://schemas.microsoft.com/office/drawing/2014/main" id="{EE43B7D6-8DAA-B82E-03AB-FAD113FDABD8}"/>
              </a:ext>
            </a:extLst>
          </p:cNvPr>
          <p:cNvSpPr/>
          <p:nvPr/>
        </p:nvSpPr>
        <p:spPr>
          <a:xfrm>
            <a:off x="8556901" y="6324351"/>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31" name="Rectangle 60430">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Rectangle 2" descr="Inside cab"/>
          <p:cNvSpPr>
            <a:spLocks noGrp="1" noChangeArrowheads="1"/>
          </p:cNvSpPr>
          <p:nvPr>
            <p:ph type="title" idx="4294967295"/>
          </p:nvPr>
        </p:nvSpPr>
        <p:spPr>
          <a:xfrm>
            <a:off x="5236368" y="1367673"/>
            <a:ext cx="3281363" cy="2665509"/>
          </a:xfrm>
          <a:prstGeom prst="rect">
            <a:avLst/>
          </a:prstGeom>
        </p:spPr>
        <p:txBody>
          <a:bodyPr vert="horz" lIns="91440" tIns="45720" rIns="91440" bIns="45720" rtlCol="0" anchor="b">
            <a:normAutofit/>
          </a:bodyPr>
          <a:lstStyle/>
          <a:p>
            <a:pPr algn="r">
              <a:lnSpc>
                <a:spcPct val="90000"/>
              </a:lnSpc>
            </a:pPr>
            <a:r>
              <a:rPr lang="en-US" sz="5400" b="1" kern="1200"/>
              <a:t>Inside Cab</a:t>
            </a:r>
          </a:p>
        </p:txBody>
      </p:sp>
      <p:pic>
        <p:nvPicPr>
          <p:cNvPr id="60419" name="Picture 3" descr="inside cab"/>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
            <a:ext cx="4686958"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60433" name="Freeform: Shape 60432">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45818"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435" name="Freeform: Shape 60434">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45817"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descr="slide number">
            <a:extLst>
              <a:ext uri="{FF2B5EF4-FFF2-40B4-BE49-F238E27FC236}">
                <a16:creationId xmlns:a16="http://schemas.microsoft.com/office/drawing/2014/main" id="{95FF9C29-C5B8-A3A5-68F5-70DD951BD814}"/>
              </a:ext>
            </a:extLst>
          </p:cNvPr>
          <p:cNvGrpSpPr/>
          <p:nvPr/>
        </p:nvGrpSpPr>
        <p:grpSpPr>
          <a:xfrm>
            <a:off x="8522208" y="6258560"/>
            <a:ext cx="393192" cy="393192"/>
            <a:chOff x="8522208" y="6258560"/>
            <a:chExt cx="393192" cy="393192"/>
          </a:xfrm>
        </p:grpSpPr>
        <p:sp>
          <p:nvSpPr>
            <p:cNvPr id="11" name="Oval 10" descr="oval">
              <a:extLst>
                <a:ext uri="{FF2B5EF4-FFF2-40B4-BE49-F238E27FC236}">
                  <a16:creationId xmlns:a16="http://schemas.microsoft.com/office/drawing/2014/main" id="{3024AC9B-627F-0511-4F94-2A85479BB3B3}"/>
                </a:ext>
              </a:extLst>
            </p:cNvPr>
            <p:cNvSpPr/>
            <p:nvPr/>
          </p:nvSpPr>
          <p:spPr>
            <a:xfrm>
              <a:off x="8522208" y="6258560"/>
              <a:ext cx="393192" cy="393192"/>
            </a:xfrm>
            <a:prstGeom prst="ellipse">
              <a:avLst/>
            </a:prstGeom>
            <a:blipFill dpi="0"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2" name="Oval 11" descr="oval">
              <a:extLst>
                <a:ext uri="{FF2B5EF4-FFF2-40B4-BE49-F238E27FC236}">
                  <a16:creationId xmlns:a16="http://schemas.microsoft.com/office/drawing/2014/main" id="{B44D1546-2164-6A07-3F56-DB4458EA9D8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3" name="Rectangle 12" descr="slide number">
            <a:extLst>
              <a:ext uri="{FF2B5EF4-FFF2-40B4-BE49-F238E27FC236}">
                <a16:creationId xmlns:a16="http://schemas.microsoft.com/office/drawing/2014/main" id="{2D1F1164-4014-BFD4-4697-BA50CB702091}"/>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8"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0"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42" name="Group 13341">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16" y="-2"/>
            <a:ext cx="2601176" cy="6858000"/>
            <a:chOff x="651279" y="598259"/>
            <a:chExt cx="10889442" cy="5680742"/>
          </a:xfrm>
        </p:grpSpPr>
        <p:sp>
          <p:nvSpPr>
            <p:cNvPr id="13343"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4"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46" name="Group 1334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3347" name="Freeform: Shape 1334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348" name="Freeform: Shape 1334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349" name="Freeform: Shape 1334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350" name="Freeform: Shape 1334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351" name="Freeform: Shape 1335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352" name="Freeform: Shape 1335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353" name="Freeform: Shape 1335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3316" name="Rectangle 4"/>
          <p:cNvSpPr>
            <a:spLocks noGrp="1" noChangeArrowheads="1"/>
          </p:cNvSpPr>
          <p:nvPr>
            <p:ph type="title" idx="4294967295"/>
          </p:nvPr>
        </p:nvSpPr>
        <p:spPr>
          <a:xfrm rot="16200000">
            <a:off x="-1527396" y="1577341"/>
            <a:ext cx="5638800" cy="2788920"/>
          </a:xfrm>
          <a:prstGeom prst="rect">
            <a:avLst/>
          </a:prstGeom>
        </p:spPr>
        <p:txBody>
          <a:bodyPr vert="horz" lIns="91440" tIns="45720" rIns="91440" bIns="45720" rtlCol="0" anchor="ctr">
            <a:normAutofit/>
          </a:bodyPr>
          <a:lstStyle/>
          <a:p>
            <a:pPr algn="l">
              <a:lnSpc>
                <a:spcPct val="90000"/>
              </a:lnSpc>
            </a:pPr>
            <a:r>
              <a:rPr lang="en-US" kern="1200">
                <a:latin typeface="+mj-lt"/>
                <a:ea typeface="+mj-ea"/>
                <a:cs typeface="+mj-cs"/>
              </a:rPr>
              <a:t>FEMPR as an </a:t>
            </a:r>
            <a:br>
              <a:rPr lang="en-US" kern="1200">
                <a:latin typeface="+mj-lt"/>
                <a:ea typeface="+mj-ea"/>
                <a:cs typeface="+mj-cs"/>
              </a:rPr>
            </a:br>
            <a:r>
              <a:rPr lang="en-US" kern="1200">
                <a:latin typeface="+mj-lt"/>
                <a:ea typeface="+mj-ea"/>
                <a:cs typeface="+mj-cs"/>
              </a:rPr>
              <a:t>Information Resource</a:t>
            </a:r>
          </a:p>
        </p:txBody>
      </p:sp>
      <p:graphicFrame>
        <p:nvGraphicFramePr>
          <p:cNvPr id="13319" name="Rectangle 5" descr="FEMPR as an Information Resource">
            <a:extLst>
              <a:ext uri="{FF2B5EF4-FFF2-40B4-BE49-F238E27FC236}">
                <a16:creationId xmlns:a16="http://schemas.microsoft.com/office/drawing/2014/main" id="{FC5F8F9A-222D-B52E-A9AA-166A62205709}"/>
              </a:ext>
            </a:extLst>
          </p:cNvPr>
          <p:cNvGraphicFramePr/>
          <p:nvPr>
            <p:extLst>
              <p:ext uri="{D42A27DB-BD31-4B8C-83A1-F6EECF244321}">
                <p14:modId xmlns:p14="http://schemas.microsoft.com/office/powerpoint/2010/main" val="3123615918"/>
              </p:ext>
            </p:extLst>
          </p:nvPr>
        </p:nvGraphicFramePr>
        <p:xfrm>
          <a:off x="2845722" y="288758"/>
          <a:ext cx="5669628" cy="6285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descr="slide number">
            <a:extLst>
              <a:ext uri="{FF2B5EF4-FFF2-40B4-BE49-F238E27FC236}">
                <a16:creationId xmlns:a16="http://schemas.microsoft.com/office/drawing/2014/main" id="{5866ADFD-CAEA-C4B2-76F8-120B8E8C4DA3}"/>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4495958C-662A-5E7F-ACF0-52FD1EE27E7C}"/>
                </a:ext>
              </a:extLst>
            </p:cNvPr>
            <p:cNvSpPr/>
            <p:nvPr/>
          </p:nvSpPr>
          <p:spPr>
            <a:xfrm>
              <a:off x="8522208" y="6258560"/>
              <a:ext cx="393192" cy="393192"/>
            </a:xfrm>
            <a:prstGeom prst="ellipse">
              <a:avLst/>
            </a:prstGeom>
            <a:blipFill dpi="0" rotWithShape="1">
              <a:blip r:embed="rId8"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CE5B1A72-3058-2657-6961-D346A55C0F4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4862F63A-A49D-9209-ECFF-041CAF703E92}"/>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ights and signal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5443"/>
            <a:ext cx="9143980" cy="6857990"/>
          </a:xfrm>
          <a:prstGeom prst="rect">
            <a:avLst/>
          </a:prstGeom>
        </p:spPr>
      </p:pic>
      <p:sp>
        <p:nvSpPr>
          <p:cNvPr id="61447" name="Rectangle 6144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2" descr="Lights and Signals"/>
          <p:cNvSpPr>
            <a:spLocks noGrp="1" noChangeArrowheads="1"/>
          </p:cNvSpPr>
          <p:nvPr>
            <p:ph type="title" idx="4294967295"/>
          </p:nvPr>
        </p:nvSpPr>
        <p:spPr>
          <a:xfrm>
            <a:off x="392906" y="425950"/>
            <a:ext cx="8408194" cy="744836"/>
          </a:xfrm>
          <a:prstGeom prst="rect">
            <a:avLst/>
          </a:prstGeom>
        </p:spPr>
        <p:txBody>
          <a:bodyPr vert="horz" lIns="91440" tIns="45720" rIns="91440" bIns="45720" rtlCol="0" anchor="ctr">
            <a:normAutofit/>
          </a:bodyPr>
          <a:lstStyle/>
          <a:p>
            <a:pPr>
              <a:lnSpc>
                <a:spcPct val="90000"/>
              </a:lnSpc>
            </a:pPr>
            <a:r>
              <a:rPr lang="en-US" b="1" kern="1200">
                <a:solidFill>
                  <a:schemeClr val="tx1">
                    <a:lumMod val="85000"/>
                    <a:lumOff val="15000"/>
                  </a:schemeClr>
                </a:solidFill>
                <a:effectLst>
                  <a:outerShdw blurRad="38100" dist="38100" dir="2700000" algn="tl">
                    <a:srgbClr val="000000">
                      <a:alpha val="43137"/>
                    </a:srgbClr>
                  </a:outerShdw>
                </a:effectLst>
              </a:rPr>
              <a:t>Lights and Signals</a:t>
            </a:r>
          </a:p>
        </p:txBody>
      </p:sp>
      <p:cxnSp>
        <p:nvCxnSpPr>
          <p:cNvPr id="61449" name="Straight Connector 6144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451" name="Straight Connector 6145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161E1CB0-F923-4405-98FC-E9931DC346F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77" name="Rectangle 6247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Rectangle 2" descr="Mirrors, windows, and wipers"/>
          <p:cNvSpPr>
            <a:spLocks noGrp="1" noChangeArrowheads="1"/>
          </p:cNvSpPr>
          <p:nvPr>
            <p:ph type="title" idx="4294967295"/>
          </p:nvPr>
        </p:nvSpPr>
        <p:spPr>
          <a:xfrm>
            <a:off x="235458" y="4985230"/>
            <a:ext cx="8286750" cy="1173700"/>
          </a:xfrm>
          <a:prstGeom prst="rect">
            <a:avLst/>
          </a:prstGeom>
        </p:spPr>
        <p:txBody>
          <a:bodyPr vert="horz" lIns="91440" tIns="45720" rIns="91440" bIns="45720" rtlCol="0" anchor="t">
            <a:normAutofit/>
          </a:bodyPr>
          <a:lstStyle/>
          <a:p>
            <a:pPr algn="l">
              <a:lnSpc>
                <a:spcPct val="90000"/>
              </a:lnSpc>
            </a:pPr>
            <a:r>
              <a:rPr lang="en-US" sz="4800" b="1" kern="1200">
                <a:effectLst>
                  <a:outerShdw blurRad="38100" dist="38100" dir="2700000" algn="tl">
                    <a:srgbClr val="000000">
                      <a:alpha val="43137"/>
                    </a:srgbClr>
                  </a:outerShdw>
                </a:effectLst>
                <a:latin typeface="+mj-lt"/>
                <a:ea typeface="+mj-ea"/>
                <a:cs typeface="+mj-cs"/>
              </a:rPr>
              <a:t>Mirrors, Windows, &amp; Wipers</a:t>
            </a:r>
          </a:p>
        </p:txBody>
      </p:sp>
      <p:pic>
        <p:nvPicPr>
          <p:cNvPr id="62467" name="Picture 3" descr="cab with mirro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8937"/>
            <a:ext cx="2857499"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2" name="Picture 1" descr="windshield of an engin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0384" y="-28937"/>
            <a:ext cx="3000355"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Picture 30" descr="Crew in yellow_best"/>
          <p:cNvPicPr>
            <a:picLocks noGrp="1" noChangeAspect="1" noChangeArrowheads="1"/>
          </p:cNvPicPr>
          <p:nvPr>
            <p:ph sz="quarter" idx="4294967295"/>
          </p:nvPr>
        </p:nvPicPr>
        <p:blipFill rotWithShape="1">
          <a:blip r:embed="rId5" cstate="screen">
            <a:extLst>
              <a:ext uri="{28A0092B-C50C-407E-A947-70E740481C1C}">
                <a14:useLocalDpi xmlns:a14="http://schemas.microsoft.com/office/drawing/2010/main"/>
              </a:ext>
            </a:extLst>
          </a:blip>
          <a:srcRect/>
          <a:stretch/>
        </p:blipFill>
        <p:spPr>
          <a:xfrm>
            <a:off x="6143625" y="-28937"/>
            <a:ext cx="3000375"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2478" name="Group 6247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62475" name="Freeform: Shape 6247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476" name="Freeform: Shape 6247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7"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588B35A2-8787-49F2-AF60-B261E11FBAAC}"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gauges and switche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63498" name="Rectangle 6349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0" name="Rectangle 2" descr="gauges and switches"/>
          <p:cNvSpPr>
            <a:spLocks noGrp="1" noChangeArrowheads="1"/>
          </p:cNvSpPr>
          <p:nvPr>
            <p:ph type="title" idx="4294967295"/>
          </p:nvPr>
        </p:nvSpPr>
        <p:spPr>
          <a:xfrm>
            <a:off x="392906" y="5317240"/>
            <a:ext cx="8408194" cy="744836"/>
          </a:xfrm>
          <a:prstGeom prst="rect">
            <a:avLst/>
          </a:prstGeom>
        </p:spPr>
        <p:txBody>
          <a:bodyPr vert="horz" lIns="91440" tIns="45720" rIns="91440" bIns="45720" rtlCol="0" anchor="ctr">
            <a:normAutofit/>
          </a:bodyPr>
          <a:lstStyle/>
          <a:p>
            <a:pPr>
              <a:lnSpc>
                <a:spcPct val="90000"/>
              </a:lnSpc>
            </a:pPr>
            <a:r>
              <a:rPr lang="en-US" sz="3100" b="1" kern="1200">
                <a:solidFill>
                  <a:schemeClr val="tx1">
                    <a:lumMod val="85000"/>
                    <a:lumOff val="15000"/>
                  </a:schemeClr>
                </a:solidFill>
                <a:effectLst>
                  <a:outerShdw blurRad="38100" dist="38100" dir="2700000" algn="tl">
                    <a:srgbClr val="000000">
                      <a:alpha val="43137"/>
                    </a:srgbClr>
                  </a:outerShdw>
                </a:effectLst>
              </a:rPr>
              <a:t>Gauges and Switches</a:t>
            </a:r>
          </a:p>
        </p:txBody>
      </p:sp>
      <p:cxnSp>
        <p:nvCxnSpPr>
          <p:cNvPr id="63497" name="Straight Connector 6349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3499" name="Straight Connector 6349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2" name="Group 1" descr="slide number">
            <a:extLst>
              <a:ext uri="{FF2B5EF4-FFF2-40B4-BE49-F238E27FC236}">
                <a16:creationId xmlns:a16="http://schemas.microsoft.com/office/drawing/2014/main" id="{E764EA61-6DE1-DE0A-6D45-6C9DA72BDA10}"/>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EE889EB4-9E1C-A02D-8F20-1BA358A82E4B}"/>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a:extLst>
                <a:ext uri="{FF2B5EF4-FFF2-40B4-BE49-F238E27FC236}">
                  <a16:creationId xmlns:a16="http://schemas.microsoft.com/office/drawing/2014/main" id="{0A606DA0-ED83-0212-7325-1E3699096CA5}"/>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a:extLst>
              <a:ext uri="{FF2B5EF4-FFF2-40B4-BE49-F238E27FC236}">
                <a16:creationId xmlns:a16="http://schemas.microsoft.com/office/drawing/2014/main" id="{B6257AFE-E1CE-AE5A-76E1-8CE26BA471D6}"/>
              </a:ext>
            </a:extLst>
          </p:cNvPr>
          <p:cNvSpPr/>
          <p:nvPr/>
        </p:nvSpPr>
        <p:spPr>
          <a:xfrm>
            <a:off x="8556901" y="6324351"/>
            <a:ext cx="323808" cy="261610"/>
          </a:xfrm>
          <a:prstGeom prst="rect">
            <a:avLst/>
          </a:prstGeom>
        </p:spPr>
        <p:txBody>
          <a:bodyPr wrap="none">
            <a:spAutoFit/>
          </a:bodyPr>
          <a:lstStyle/>
          <a:p>
            <a:pPr algn="ctr">
              <a:spcAft>
                <a:spcPts val="600"/>
              </a:spcAft>
            </a:pP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30" name="Group 64529">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01" y="4843169"/>
            <a:ext cx="9147501" cy="2016059"/>
            <a:chOff x="-4668" y="4843169"/>
            <a:chExt cx="12196668" cy="2016059"/>
          </a:xfrm>
        </p:grpSpPr>
        <p:sp>
          <p:nvSpPr>
            <p:cNvPr id="64531" name="Rectangle 64530">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32" name="Rectangle 64531">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33" name="Rectangle 64532">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34" name="Rectangle 64533">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64514" name="Rectangle 2" descr="district mobile radio, siren and PA"/>
          <p:cNvSpPr>
            <a:spLocks noGrp="1" noChangeArrowheads="1"/>
          </p:cNvSpPr>
          <p:nvPr>
            <p:ph type="title" idx="4294967295"/>
          </p:nvPr>
        </p:nvSpPr>
        <p:spPr>
          <a:xfrm>
            <a:off x="0" y="5167418"/>
            <a:ext cx="9144000" cy="702264"/>
          </a:xfrm>
          <a:prstGeom prst="rect">
            <a:avLst/>
          </a:prstGeom>
        </p:spPr>
        <p:txBody>
          <a:bodyPr vert="horz" lIns="91440" tIns="45720" rIns="91440" bIns="45720" rtlCol="0" anchor="b">
            <a:normAutofit/>
          </a:bodyPr>
          <a:lstStyle/>
          <a:p>
            <a:pPr>
              <a:lnSpc>
                <a:spcPct val="90000"/>
              </a:lnSpc>
            </a:pPr>
            <a:r>
              <a:rPr lang="en-US" b="1" kern="1200">
                <a:solidFill>
                  <a:srgbClr val="FFFFFF"/>
                </a:solidFill>
                <a:effectLst>
                  <a:outerShdw blurRad="38100" dist="38100" dir="2700000" algn="tl">
                    <a:srgbClr val="000000">
                      <a:alpha val="43137"/>
                    </a:srgbClr>
                  </a:outerShdw>
                </a:effectLst>
                <a:latin typeface="+mj-lt"/>
                <a:ea typeface="+mj-ea"/>
                <a:cs typeface="+mj-cs"/>
              </a:rPr>
              <a:t>District Mobile Radio, Siren, &amp; PA</a:t>
            </a:r>
          </a:p>
        </p:txBody>
      </p:sp>
      <p:pic>
        <p:nvPicPr>
          <p:cNvPr id="2" name="Picture 1" descr="2-way radio/PA"/>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031"/>
            <a:ext cx="9144000" cy="4842055"/>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AFB78907-D2C2-4527-BE01-59EE371951DF}"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1" name="Rectangle 6759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3" name="Rectangle 6759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5" name="Rectangle 6759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7" name="Rectangle 6759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Rectangle 2" descr="horn and backup alarm"/>
          <p:cNvSpPr>
            <a:spLocks noGrp="1" noChangeArrowheads="1"/>
          </p:cNvSpPr>
          <p:nvPr>
            <p:ph type="title" idx="4294967295"/>
          </p:nvPr>
        </p:nvSpPr>
        <p:spPr>
          <a:xfrm>
            <a:off x="524785" y="5490971"/>
            <a:ext cx="7768828" cy="1159200"/>
          </a:xfrm>
          <a:prstGeom prst="rect">
            <a:avLst/>
          </a:prstGeom>
        </p:spPr>
        <p:txBody>
          <a:bodyPr vert="horz" lIns="91440" tIns="45720" rIns="91440" bIns="45720" rtlCol="0" anchor="ctr">
            <a:normAutofit/>
          </a:bodyPr>
          <a:lstStyle/>
          <a:p>
            <a:pPr algn="l">
              <a:lnSpc>
                <a:spcPct val="90000"/>
              </a:lnSpc>
            </a:pPr>
            <a:r>
              <a:rPr lang="en-US" b="1" kern="1200">
                <a:solidFill>
                  <a:srgbClr val="FFFFFF"/>
                </a:solidFill>
                <a:effectLst>
                  <a:outerShdw blurRad="38100" dist="38100" dir="2700000" algn="tl">
                    <a:srgbClr val="000000">
                      <a:alpha val="43137"/>
                    </a:srgbClr>
                  </a:outerShdw>
                </a:effectLst>
                <a:latin typeface="+mj-lt"/>
                <a:ea typeface="+mj-ea"/>
                <a:cs typeface="+mj-cs"/>
              </a:rPr>
              <a:t>Horn and Backup Alarm</a:t>
            </a:r>
          </a:p>
        </p:txBody>
      </p:sp>
      <p:pic>
        <p:nvPicPr>
          <p:cNvPr id="9" name="Picture 8" descr="horn and backup alarm"/>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3560" y="390832"/>
            <a:ext cx="7646343" cy="4519114"/>
          </a:xfrm>
          <a:prstGeom prst="rect">
            <a:avLst/>
          </a:prstGeom>
        </p:spPr>
      </p:pic>
      <p:grpSp>
        <p:nvGrpSpPr>
          <p:cNvPr id="2" name="Group 1" descr="slide number">
            <a:extLst>
              <a:ext uri="{FF2B5EF4-FFF2-40B4-BE49-F238E27FC236}">
                <a16:creationId xmlns:a16="http://schemas.microsoft.com/office/drawing/2014/main" id="{928BA74C-9349-7497-F323-CDB69655AC23}"/>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54BFBB37-2B89-D6B2-A898-A4F08363B0C8}"/>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a:extLst>
                <a:ext uri="{FF2B5EF4-FFF2-40B4-BE49-F238E27FC236}">
                  <a16:creationId xmlns:a16="http://schemas.microsoft.com/office/drawing/2014/main" id="{56FC4F3C-9A56-75B5-873E-F6EDEEFBF3F9}"/>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a:extLst>
              <a:ext uri="{FF2B5EF4-FFF2-40B4-BE49-F238E27FC236}">
                <a16:creationId xmlns:a16="http://schemas.microsoft.com/office/drawing/2014/main" id="{F82114B1-6C5A-B8EB-5E43-0D556E28B7A7}"/>
              </a:ext>
            </a:extLst>
          </p:cNvPr>
          <p:cNvSpPr/>
          <p:nvPr/>
        </p:nvSpPr>
        <p:spPr>
          <a:xfrm>
            <a:off x="8556901" y="6324351"/>
            <a:ext cx="323808" cy="261610"/>
          </a:xfrm>
          <a:prstGeom prst="rect">
            <a:avLst/>
          </a:prstGeom>
        </p:spPr>
        <p:txBody>
          <a:bodyPr wrap="none">
            <a:spAutoFit/>
          </a:bodyPr>
          <a:lstStyle/>
          <a:p>
            <a:pPr algn="ctr">
              <a:spcAft>
                <a:spcPts val="600"/>
              </a:spcAft>
            </a:pP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24" name="Rectangle 68623">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6" name="Rectangle 68625">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at belt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68610" name="Rectangle 2" descr="seat belts"/>
          <p:cNvSpPr>
            <a:spLocks noGrp="1" noChangeArrowheads="1"/>
          </p:cNvSpPr>
          <p:nvPr>
            <p:ph type="title" idx="4294967295"/>
          </p:nvPr>
        </p:nvSpPr>
        <p:spPr>
          <a:xfrm>
            <a:off x="457200" y="5469340"/>
            <a:ext cx="5198489" cy="752217"/>
          </a:xfrm>
          <a:prstGeom prst="rect">
            <a:avLst/>
          </a:prstGeom>
        </p:spPr>
        <p:txBody>
          <a:bodyPr vert="horz" lIns="91440" tIns="45720" rIns="91440" bIns="45720" rtlCol="0" anchor="b">
            <a:normAutofit/>
          </a:bodyPr>
          <a:lstStyle/>
          <a:p>
            <a:pPr algn="l">
              <a:lnSpc>
                <a:spcPct val="90000"/>
              </a:lnSpc>
            </a:pPr>
            <a:r>
              <a:rPr lang="en-US" b="1" kern="1200">
                <a:solidFill>
                  <a:schemeClr val="tx1">
                    <a:lumMod val="85000"/>
                    <a:lumOff val="15000"/>
                  </a:schemeClr>
                </a:solidFill>
                <a:effectLst>
                  <a:outerShdw blurRad="38100" dist="38100" dir="2700000" algn="tl">
                    <a:srgbClr val="000000">
                      <a:alpha val="43137"/>
                    </a:srgbClr>
                  </a:outerShdw>
                </a:effectLst>
              </a:rPr>
              <a:t>Seat Belts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2974040C-355C-47DD-BED3-5FE5F6A3BFA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heater and air condition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10"/>
            <a:ext cx="9220200" cy="6857990"/>
          </a:xfrm>
          <a:prstGeom prst="rect">
            <a:avLst/>
          </a:prstGeom>
        </p:spPr>
      </p:pic>
      <p:sp>
        <p:nvSpPr>
          <p:cNvPr id="69650"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3629025"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Rectangle 2" descr="heater and a/c"/>
          <p:cNvSpPr>
            <a:spLocks noGrp="1" noChangeArrowheads="1"/>
          </p:cNvSpPr>
          <p:nvPr>
            <p:ph type="title" idx="4294967295"/>
          </p:nvPr>
        </p:nvSpPr>
        <p:spPr>
          <a:xfrm>
            <a:off x="0" y="4981575"/>
            <a:ext cx="3505200" cy="860426"/>
          </a:xfrm>
          <a:prstGeom prst="rect">
            <a:avLst/>
          </a:prstGeom>
          <a:noFill/>
          <a:ln w="174625" cap="sq" cmpd="thinThick">
            <a:noFill/>
            <a:miter lim="800000"/>
          </a:ln>
        </p:spPr>
        <p:txBody>
          <a:bodyPr vert="horz" lIns="91440" tIns="45720" rIns="91440" bIns="45720" rtlCol="0" anchor="ctr">
            <a:normAutofit/>
          </a:bodyPr>
          <a:lstStyle/>
          <a:p>
            <a:pPr algn="r">
              <a:lnSpc>
                <a:spcPct val="90000"/>
              </a:lnSpc>
            </a:pPr>
            <a:r>
              <a:rPr lang="en-US" sz="3600" b="1" kern="1200">
                <a:solidFill>
                  <a:srgbClr val="FFFFFF"/>
                </a:solidFill>
                <a:effectLst>
                  <a:outerShdw blurRad="38100" dist="38100" dir="2700000" algn="tl">
                    <a:srgbClr val="000000">
                      <a:alpha val="43137"/>
                    </a:srgbClr>
                  </a:outerShdw>
                </a:effectLst>
              </a:rPr>
              <a:t>Heater and A/C</a:t>
            </a:r>
          </a:p>
        </p:txBody>
      </p:sp>
      <p:cxnSp>
        <p:nvCxnSpPr>
          <p:cNvPr id="69651" name="Straight Connector 69640">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4876800"/>
            <a:ext cx="3593591"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9652" name="Straight Connector 69642">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5969000"/>
            <a:ext cx="3593591"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EF5B5D1E-DF5E-4DAC-8590-C937ACCE0C3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71" name="Rectangle 70670">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59" name="Picture 3" descr="logbook"/>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70673"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8762"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0675" name="Group 70674">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70676" name="Freeform: Shape 70675">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677" name="Freeform: Shape 70676">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0658" name="Rectangle 2" descr="log book/accident forms"/>
          <p:cNvSpPr>
            <a:spLocks noGrp="1" noChangeArrowheads="1"/>
          </p:cNvSpPr>
          <p:nvPr>
            <p:ph type="title" idx="4294967295"/>
          </p:nvPr>
        </p:nvSpPr>
        <p:spPr>
          <a:xfrm>
            <a:off x="628649" y="1120676"/>
            <a:ext cx="5266135" cy="2308324"/>
          </a:xfrm>
          <a:prstGeom prst="rect">
            <a:avLst/>
          </a:prstGeom>
        </p:spPr>
        <p:txBody>
          <a:bodyPr vert="horz" lIns="91440" tIns="45720" rIns="91440" bIns="45720" rtlCol="0" anchor="b">
            <a:normAutofit fontScale="90000"/>
          </a:bodyPr>
          <a:lstStyle/>
          <a:p>
            <a:pPr algn="l">
              <a:lnSpc>
                <a:spcPct val="90000"/>
              </a:lnSpc>
            </a:pPr>
            <a:r>
              <a:rPr lang="en-US" sz="5400" b="1" kern="1200">
                <a:solidFill>
                  <a:srgbClr val="FFFFFF"/>
                </a:solidFill>
                <a:effectLst>
                  <a:outerShdw blurRad="38100" dist="38100" dir="2700000" algn="tl">
                    <a:srgbClr val="000000">
                      <a:alpha val="43137"/>
                    </a:srgbClr>
                  </a:outerShdw>
                </a:effectLst>
              </a:rPr>
              <a:t>Logbook &amp; Accident Forms</a:t>
            </a:r>
          </a:p>
        </p:txBody>
      </p:sp>
      <p:grpSp>
        <p:nvGrpSpPr>
          <p:cNvPr id="10" name="Group 9" descr="slide number">
            <a:extLst>
              <a:ext uri="{FF2B5EF4-FFF2-40B4-BE49-F238E27FC236}">
                <a16:creationId xmlns:a16="http://schemas.microsoft.com/office/drawing/2014/main" id="{D09F51EC-E61A-A54F-DC4C-A16F92C0772C}"/>
              </a:ext>
            </a:extLst>
          </p:cNvPr>
          <p:cNvGrpSpPr/>
          <p:nvPr/>
        </p:nvGrpSpPr>
        <p:grpSpPr>
          <a:xfrm>
            <a:off x="8522208" y="6258560"/>
            <a:ext cx="393192" cy="393192"/>
            <a:chOff x="8522208" y="6258560"/>
            <a:chExt cx="393192" cy="393192"/>
          </a:xfrm>
        </p:grpSpPr>
        <p:sp>
          <p:nvSpPr>
            <p:cNvPr id="11" name="Oval 10" descr="oval">
              <a:extLst>
                <a:ext uri="{FF2B5EF4-FFF2-40B4-BE49-F238E27FC236}">
                  <a16:creationId xmlns:a16="http://schemas.microsoft.com/office/drawing/2014/main" id="{15474265-48CC-A0A6-03D1-106D8103D78E}"/>
                </a:ext>
              </a:extLst>
            </p:cNvPr>
            <p:cNvSpPr/>
            <p:nvPr/>
          </p:nvSpPr>
          <p:spPr>
            <a:xfrm>
              <a:off x="8522208" y="6258560"/>
              <a:ext cx="393192" cy="393192"/>
            </a:xfrm>
            <a:prstGeom prst="ellipse">
              <a:avLst/>
            </a:prstGeom>
            <a:blipFill dpi="0"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2" name="Oval 11" descr="oval">
              <a:extLst>
                <a:ext uri="{FF2B5EF4-FFF2-40B4-BE49-F238E27FC236}">
                  <a16:creationId xmlns:a16="http://schemas.microsoft.com/office/drawing/2014/main" id="{CCCB5EF0-4A1E-56CF-EA92-D307982AE9A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3" name="Rectangle 12" descr="slide number">
            <a:extLst>
              <a:ext uri="{FF2B5EF4-FFF2-40B4-BE49-F238E27FC236}">
                <a16:creationId xmlns:a16="http://schemas.microsoft.com/office/drawing/2014/main" id="{EBAC8EC7-0C15-84C2-B041-6EDCC6C40EA7}"/>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e extinguishe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64" y="-46489"/>
            <a:ext cx="9296400" cy="6950978"/>
          </a:xfrm>
          <a:prstGeom prst="rect">
            <a:avLst/>
          </a:prstGeom>
        </p:spPr>
      </p:pic>
      <p:sp>
        <p:nvSpPr>
          <p:cNvPr id="71682" name="Rectangle 2" descr="fire extinguisher"/>
          <p:cNvSpPr>
            <a:spLocks noGrp="1" noChangeArrowheads="1"/>
          </p:cNvSpPr>
          <p:nvPr>
            <p:ph type="title" idx="4294967295"/>
          </p:nvPr>
        </p:nvSpPr>
        <p:spPr>
          <a:xfrm>
            <a:off x="0" y="2524067"/>
            <a:ext cx="5257800" cy="91136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a:lstStyle/>
          <a:p>
            <a:pPr algn="l"/>
            <a:r>
              <a:rPr lang="en-US" b="1">
                <a:solidFill>
                  <a:schemeClr val="bg1"/>
                </a:solidFill>
                <a:effectLst>
                  <a:outerShdw blurRad="38100" dist="38100" dir="2700000" algn="tl">
                    <a:srgbClr val="000000">
                      <a:alpha val="43137"/>
                    </a:srgbClr>
                  </a:outerShdw>
                </a:effectLst>
              </a:rPr>
              <a:t> Fire Extinguisher</a:t>
            </a:r>
          </a:p>
        </p:txBody>
      </p:sp>
      <p:grpSp>
        <p:nvGrpSpPr>
          <p:cNvPr id="2" name="Group 1" descr="slide number">
            <a:extLst>
              <a:ext uri="{FF2B5EF4-FFF2-40B4-BE49-F238E27FC236}">
                <a16:creationId xmlns:a16="http://schemas.microsoft.com/office/drawing/2014/main" id="{3866A247-9BC8-5F16-3E7B-55760394700C}"/>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8DC23407-2801-0157-45A4-71D0913B1984}"/>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9" name="Oval 8" descr="oval">
              <a:extLst>
                <a:ext uri="{FF2B5EF4-FFF2-40B4-BE49-F238E27FC236}">
                  <a16:creationId xmlns:a16="http://schemas.microsoft.com/office/drawing/2014/main" id="{E6A87885-19D6-31E8-308B-F2A65CC2C0B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a:extLst>
              <a:ext uri="{FF2B5EF4-FFF2-40B4-BE49-F238E27FC236}">
                <a16:creationId xmlns:a16="http://schemas.microsoft.com/office/drawing/2014/main" id="{26476004-7569-8337-5776-26CC51636C6F}"/>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6CACAE5-D658-45BA-8ABD-AFF3AB375A4F}"/>
              </a:ext>
              <a:ext uri="{C183D7F6-B498-43B3-948B-1728B52AA6E4}">
                <adec:decorative xmlns:adec="http://schemas.microsoft.com/office/drawing/2017/decorative" val="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5400000">
            <a:off x="2043863" y="1186068"/>
            <a:ext cx="5227986" cy="6022921"/>
          </a:xfrm>
        </p:spPr>
      </p:pic>
      <p:sp>
        <p:nvSpPr>
          <p:cNvPr id="3" name="Title 2">
            <a:extLst>
              <a:ext uri="{FF2B5EF4-FFF2-40B4-BE49-F238E27FC236}">
                <a16:creationId xmlns:a16="http://schemas.microsoft.com/office/drawing/2014/main" id="{A3F5ABBC-2C2B-4304-947B-DF2FCB0BDDEF}"/>
              </a:ext>
            </a:extLst>
          </p:cNvPr>
          <p:cNvSpPr>
            <a:spLocks noGrp="1"/>
          </p:cNvSpPr>
          <p:nvPr>
            <p:ph type="title"/>
          </p:nvPr>
        </p:nvSpPr>
        <p:spPr/>
        <p:txBody>
          <a:bodyPr/>
          <a:lstStyle/>
          <a:p>
            <a:r>
              <a:rPr lang="en-US" dirty="0">
                <a:effectLst>
                  <a:glow rad="63500">
                    <a:srgbClr val="000000">
                      <a:alpha val="40000"/>
                    </a:srgbClr>
                  </a:glow>
                </a:effectLst>
                <a:latin typeface="Roboto Medium"/>
                <a:ea typeface="Roboto Medium"/>
              </a:rPr>
              <a:t>BIA-M52 External Extinguisher</a:t>
            </a:r>
            <a:endParaRPr lang="en-US" dirty="0"/>
          </a:p>
        </p:txBody>
      </p:sp>
    </p:spTree>
    <p:extLst>
      <p:ext uri="{BB962C8B-B14F-4D97-AF65-F5344CB8AC3E}">
        <p14:creationId xmlns:p14="http://schemas.microsoft.com/office/powerpoint/2010/main" val="263745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3" name="Rectangle 1435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0E6AD942-8AE9-7AC1-344A-D25F41737CA0}"/>
              </a:ext>
            </a:extLst>
          </p:cNvPr>
          <p:cNvSpPr>
            <a:spLocks noGrp="1"/>
          </p:cNvSpPr>
          <p:nvPr>
            <p:ph type="ctrTitle"/>
          </p:nvPr>
        </p:nvSpPr>
        <p:spPr>
          <a:xfrm>
            <a:off x="304800" y="640080"/>
            <a:ext cx="3677833" cy="3566160"/>
          </a:xfrm>
        </p:spPr>
        <p:txBody>
          <a:bodyPr anchor="b">
            <a:normAutofit/>
          </a:bodyPr>
          <a:lstStyle/>
          <a:p>
            <a:pPr algn="l"/>
            <a:r>
              <a:rPr lang="en-US" b="1"/>
              <a:t>Fire Engine Inspection</a:t>
            </a:r>
          </a:p>
        </p:txBody>
      </p:sp>
      <p:sp>
        <p:nvSpPr>
          <p:cNvPr id="1435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fire engine inspection"/>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3" name="Group 2" descr="slide number">
            <a:extLst>
              <a:ext uri="{FF2B5EF4-FFF2-40B4-BE49-F238E27FC236}">
                <a16:creationId xmlns:a16="http://schemas.microsoft.com/office/drawing/2014/main" id="{357C5878-B082-F689-645B-81612154B8E9}"/>
              </a:ext>
            </a:extLst>
          </p:cNvPr>
          <p:cNvGrpSpPr/>
          <p:nvPr/>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B5E77BC2-E817-5DD2-3D0A-12EF9D83AF98}"/>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BCA268E7-AA96-F86B-DB42-F971EEF0022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FD57D98D-B7D7-5774-A90F-089A9538D48B}"/>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16" name="Rectangle 72715">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8" name="Rectangle 72717">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irst aid kit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199" y="-15085"/>
            <a:ext cx="9220194" cy="6796886"/>
          </a:xfrm>
          <a:prstGeom prst="rect">
            <a:avLst/>
          </a:prstGeom>
        </p:spPr>
      </p:pic>
      <p:sp>
        <p:nvSpPr>
          <p:cNvPr id="72724" name="Rectangle 72719">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25" name="Rectangle 727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2" descr="first aid kit(s)"/>
          <p:cNvSpPr>
            <a:spLocks noGrp="1" noChangeArrowheads="1"/>
          </p:cNvSpPr>
          <p:nvPr>
            <p:ph type="title" idx="4294967295"/>
          </p:nvPr>
        </p:nvSpPr>
        <p:spPr>
          <a:xfrm>
            <a:off x="524785" y="5490971"/>
            <a:ext cx="5221554" cy="1159200"/>
          </a:xfrm>
          <a:prstGeom prst="rect">
            <a:avLst/>
          </a:prstGeom>
        </p:spPr>
        <p:txBody>
          <a:bodyPr vert="horz" lIns="91440" tIns="45720" rIns="91440" bIns="45720" rtlCol="0" anchor="ctr">
            <a:normAutofit/>
          </a:bodyPr>
          <a:lstStyle/>
          <a:p>
            <a:pPr algn="l">
              <a:lnSpc>
                <a:spcPct val="90000"/>
              </a:lnSpc>
            </a:pPr>
            <a:r>
              <a:rPr lang="en-US" sz="4800" b="1" kern="1200">
                <a:solidFill>
                  <a:srgbClr val="FFFFFF"/>
                </a:solidFill>
                <a:effectLst>
                  <a:outerShdw blurRad="38100" dist="38100" dir="2700000" algn="tl">
                    <a:srgbClr val="000000">
                      <a:alpha val="43137"/>
                    </a:srgbClr>
                  </a:outerShdw>
                </a:effectLst>
                <a:latin typeface="+mj-lt"/>
                <a:ea typeface="+mj-ea"/>
                <a:cs typeface="+mj-cs"/>
              </a:rPr>
              <a:t>First Aid Kit(s)</a:t>
            </a:r>
          </a:p>
        </p:txBody>
      </p: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0144EDAB-C85E-440D-AB83-3EB98922632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54" name="Rectangle 7375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56" name="Rectangle 7375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58" name="Rectangle 7375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60" name="Rectangle 7375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Rectangle 2" descr="DOT warning triangle kit"/>
          <p:cNvSpPr>
            <a:spLocks noGrp="1" noChangeArrowheads="1"/>
          </p:cNvSpPr>
          <p:nvPr>
            <p:ph type="title" idx="4294967295"/>
          </p:nvPr>
        </p:nvSpPr>
        <p:spPr>
          <a:xfrm>
            <a:off x="524784" y="248038"/>
            <a:ext cx="7171416" cy="1159200"/>
          </a:xfrm>
          <a:prstGeom prst="rect">
            <a:avLst/>
          </a:prstGeom>
        </p:spPr>
        <p:txBody>
          <a:bodyPr vert="horz" lIns="91440" tIns="45720" rIns="91440" bIns="45720" rtlCol="0" anchor="ctr">
            <a:normAutofit/>
          </a:bodyPr>
          <a:lstStyle/>
          <a:p>
            <a:pPr algn="l">
              <a:lnSpc>
                <a:spcPct val="90000"/>
              </a:lnSpc>
            </a:pPr>
            <a:r>
              <a:rPr lang="en-US" b="1" kern="1200">
                <a:solidFill>
                  <a:srgbClr val="FFFFFF"/>
                </a:solidFill>
                <a:effectLst>
                  <a:outerShdw blurRad="38100" dist="38100" dir="2700000" algn="tl">
                    <a:srgbClr val="000000">
                      <a:alpha val="43137"/>
                    </a:srgbClr>
                  </a:outerShdw>
                </a:effectLst>
                <a:latin typeface="+mj-lt"/>
                <a:ea typeface="+mj-ea"/>
                <a:cs typeface="+mj-cs"/>
              </a:rPr>
              <a:t>DOT Warning Triangle Kit</a:t>
            </a:r>
          </a:p>
        </p:txBody>
      </p:sp>
      <p:pic>
        <p:nvPicPr>
          <p:cNvPr id="73731" name="Picture 3" descr="reflector set"/>
          <p:cNvPicPr>
            <a:picLocks noChangeArrowheads="1"/>
          </p:cNvPicPr>
          <p:nvPr/>
        </p:nvPicPr>
        <p:blipFill rotWithShape="1">
          <a:blip r:embed="rId3" cstate="email">
            <a:extLst>
              <a:ext uri="{28A0092B-C50C-407E-A947-70E740481C1C}">
                <a14:useLocalDpi xmlns:a14="http://schemas.microsoft.com/office/drawing/2010/main"/>
              </a:ext>
            </a:extLst>
          </a:blip>
          <a:stretch/>
        </p:blipFill>
        <p:spPr bwMode="auto">
          <a:xfrm>
            <a:off x="766736" y="1966293"/>
            <a:ext cx="7610526" cy="4452160"/>
          </a:xfrm>
          <a:prstGeom prst="rect">
            <a:avLst/>
          </a:prstGeom>
        </p:spPr>
      </p:pic>
      <p:grpSp>
        <p:nvGrpSpPr>
          <p:cNvPr id="2" name="Group 1" descr="slide number">
            <a:extLst>
              <a:ext uri="{FF2B5EF4-FFF2-40B4-BE49-F238E27FC236}">
                <a16:creationId xmlns:a16="http://schemas.microsoft.com/office/drawing/2014/main" id="{00F5B8AB-BDE9-F060-6336-9F3B60F4D830}"/>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7F8A4ED3-C66E-9CAD-324C-C057812D543C}"/>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37FB4B84-DCD5-7886-7EE6-6ABC8C777A15}"/>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3D59D0D1-6A40-3CC3-CDC5-46372BE75C12}"/>
              </a:ext>
            </a:extLst>
          </p:cNvPr>
          <p:cNvSpPr/>
          <p:nvPr/>
        </p:nvSpPr>
        <p:spPr>
          <a:xfrm>
            <a:off x="8556901" y="6324351"/>
            <a:ext cx="323808" cy="261610"/>
          </a:xfrm>
          <a:prstGeom prst="rect">
            <a:avLst/>
          </a:prstGeom>
        </p:spPr>
        <p:txBody>
          <a:bodyPr wrap="none">
            <a:spAutoFit/>
          </a:bodyPr>
          <a:lstStyle/>
          <a:p>
            <a:pPr algn="ctr">
              <a:spcAft>
                <a:spcPts val="600"/>
              </a:spcAft>
            </a:pP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759" name="Rectangle 74758">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Rectangle 2" descr="jack and lug wrench"/>
          <p:cNvSpPr>
            <a:spLocks noGrp="1" noChangeArrowheads="1"/>
          </p:cNvSpPr>
          <p:nvPr>
            <p:ph type="title" idx="4294967295"/>
          </p:nvPr>
        </p:nvSpPr>
        <p:spPr>
          <a:xfrm>
            <a:off x="628650" y="5186423"/>
            <a:ext cx="7886700" cy="1114382"/>
          </a:xfrm>
          <a:prstGeom prst="rect">
            <a:avLst/>
          </a:prstGeom>
        </p:spPr>
        <p:txBody>
          <a:bodyPr vert="horz" lIns="91440" tIns="45720" rIns="91440" bIns="45720" rtlCol="0" anchor="ctr">
            <a:normAutofit/>
          </a:bodyPr>
          <a:lstStyle/>
          <a:p>
            <a:pPr>
              <a:lnSpc>
                <a:spcPct val="90000"/>
              </a:lnSpc>
            </a:pPr>
            <a:r>
              <a:rPr lang="en-US" b="1" kern="1200">
                <a:solidFill>
                  <a:schemeClr val="tx1"/>
                </a:solidFill>
                <a:effectLst>
                  <a:outerShdw blurRad="38100" dist="38100" dir="2700000" algn="tl">
                    <a:srgbClr val="000000">
                      <a:alpha val="43137"/>
                    </a:srgbClr>
                  </a:outerShdw>
                </a:effectLst>
              </a:rPr>
              <a:t>Jack and Lug Wrench</a:t>
            </a:r>
          </a:p>
        </p:txBody>
      </p:sp>
      <p:pic>
        <p:nvPicPr>
          <p:cNvPr id="6" name="Picture 5" descr="jack and lug wrench"/>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062" y="58619"/>
            <a:ext cx="9143980" cy="5014697"/>
          </a:xfrm>
          <a:prstGeom prst="rect">
            <a:avLst/>
          </a:prstGeom>
        </p:spPr>
      </p:pic>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DFF27723-5E4C-47D2-A849-8CD7BEE011F8}"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E2F464-84E2-4F1A-BA4A-74F9D25C20B3}"/>
              </a:ext>
            </a:extLst>
          </p:cNvPr>
          <p:cNvSpPr>
            <a:spLocks noGrp="1"/>
          </p:cNvSpPr>
          <p:nvPr>
            <p:ph type="title"/>
          </p:nvPr>
        </p:nvSpPr>
        <p:spPr>
          <a:xfrm>
            <a:off x="393555" y="79900"/>
            <a:ext cx="2856201" cy="4527612"/>
          </a:xfrm>
        </p:spPr>
        <p:txBody>
          <a:bodyPr>
            <a:normAutofit/>
          </a:bodyPr>
          <a:lstStyle/>
          <a:p>
            <a:r>
              <a:rPr lang="en-US" sz="4000" dirty="0">
                <a:solidFill>
                  <a:schemeClr val="accent5"/>
                </a:solidFill>
                <a:effectLst>
                  <a:glow rad="63500">
                    <a:srgbClr val="000000">
                      <a:alpha val="40000"/>
                    </a:srgbClr>
                  </a:glow>
                </a:effectLst>
                <a:latin typeface="Roboto Medium"/>
                <a:ea typeface="Roboto Medium"/>
              </a:rPr>
              <a:t>Use a Jack Pad</a:t>
            </a:r>
            <a:endParaRPr lang="en-US" sz="4000" dirty="0">
              <a:solidFill>
                <a:schemeClr val="accent5"/>
              </a:solidFill>
            </a:endParaRPr>
          </a:p>
        </p:txBody>
      </p:sp>
      <p:graphicFrame>
        <p:nvGraphicFramePr>
          <p:cNvPr id="6" name="Content Placeholder 1">
            <a:extLst>
              <a:ext uri="{FF2B5EF4-FFF2-40B4-BE49-F238E27FC236}">
                <a16:creationId xmlns:a16="http://schemas.microsoft.com/office/drawing/2014/main" id="{0C7E4880-9B99-4B20-84E4-003ED974B3AB}"/>
              </a:ext>
              <a:ext uri="{C183D7F6-B498-43B3-948B-1728B52AA6E4}">
                <adec:decorative xmlns:adec="http://schemas.microsoft.com/office/drawing/2017/decorative" val="1"/>
              </a:ext>
            </a:extLst>
          </p:cNvPr>
          <p:cNvGraphicFramePr>
            <a:graphicFrameLocks noGrp="1"/>
          </p:cNvGraphicFramePr>
          <p:nvPr>
            <p:ph idx="1"/>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FFDCF97E-D8E7-2DA6-0273-9E8851150A6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6617" y="3429000"/>
            <a:ext cx="3473064" cy="325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916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rake component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0"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228600"/>
            <a:ext cx="3629025"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0A83264-49B9-8378-F80C-3D40A5CCE16A}"/>
              </a:ext>
            </a:extLst>
          </p:cNvPr>
          <p:cNvSpPr>
            <a:spLocks noGrp="1"/>
          </p:cNvSpPr>
          <p:nvPr>
            <p:ph type="title" idx="4294967295"/>
          </p:nvPr>
        </p:nvSpPr>
        <p:spPr>
          <a:xfrm>
            <a:off x="533400" y="434974"/>
            <a:ext cx="2845594" cy="965193"/>
          </a:xfrm>
          <a:prstGeom prst="rect">
            <a:avLst/>
          </a:prstGeom>
          <a:noFill/>
          <a:ln w="174625" cap="sq" cmpd="thinThick">
            <a:noFill/>
            <a:miter lim="800000"/>
          </a:ln>
        </p:spPr>
        <p:txBody>
          <a:bodyPr vert="horz" lIns="91440" tIns="45720" rIns="91440" bIns="45720" rtlCol="0" anchor="ctr">
            <a:normAutofit/>
          </a:bodyPr>
          <a:lstStyle/>
          <a:p>
            <a:pPr algn="r">
              <a:lnSpc>
                <a:spcPct val="90000"/>
              </a:lnSpc>
            </a:pPr>
            <a:r>
              <a:rPr lang="en-US" sz="5400" b="1" kern="1200">
                <a:solidFill>
                  <a:srgbClr val="FFFFFF"/>
                </a:solidFill>
                <a:effectLst>
                  <a:outerShdw blurRad="38100" dist="38100" dir="2700000" algn="tl">
                    <a:srgbClr val="000000">
                      <a:alpha val="43137"/>
                    </a:srgbClr>
                  </a:outerShdw>
                </a:effectLst>
              </a:rPr>
              <a:t>Brakes</a:t>
            </a:r>
            <a:endParaRPr lang="en-US" sz="5400" kern="1200">
              <a:solidFill>
                <a:srgbClr val="FFFFFF"/>
              </a:solidFill>
            </a:endParaRPr>
          </a:p>
        </p:txBody>
      </p:sp>
      <p:cxnSp>
        <p:nvCxnSpPr>
          <p:cNvPr id="11" name="Straight Connector 14">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V="1">
            <a:off x="0" y="330200"/>
            <a:ext cx="3593591"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V="1">
            <a:off x="0" y="1422400"/>
            <a:ext cx="3593591"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781E0602-6C0D-44E2-80EF-56653CA1CF89}"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ack background"/>
          <p:cNvSpPr/>
          <p:nvPr/>
        </p:nvSpPr>
        <p:spPr bwMode="auto">
          <a:xfrm>
            <a:off x="0" y="-76200"/>
            <a:ext cx="9144000" cy="69151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AFB56B54-BD54-EB97-8571-50D950124190}"/>
              </a:ext>
            </a:extLst>
          </p:cNvPr>
          <p:cNvSpPr>
            <a:spLocks noGrp="1"/>
          </p:cNvSpPr>
          <p:nvPr>
            <p:ph type="title"/>
          </p:nvPr>
        </p:nvSpPr>
        <p:spPr/>
        <p:txBody>
          <a:bodyPr/>
          <a:lstStyle/>
          <a:p>
            <a:pPr lvl="0"/>
            <a:r>
              <a:rPr lang="en-US" sz="5400" b="1" kern="1200">
                <a:effectLst>
                  <a:outerShdw blurRad="38100" dist="38100" dir="2700000" algn="tl">
                    <a:srgbClr val="000000">
                      <a:alpha val="43137"/>
                    </a:srgbClr>
                  </a:outerShdw>
                </a:effectLst>
                <a:latin typeface="Arial"/>
                <a:ea typeface="+mn-ea"/>
                <a:cs typeface="+mn-cs"/>
              </a:rPr>
              <a:t>Parking Brake</a:t>
            </a:r>
            <a:br>
              <a:rPr lang="en-US" sz="5400" b="1" kern="1200">
                <a:effectLst>
                  <a:outerShdw blurRad="38100" dist="38100" dir="2700000" algn="tl">
                    <a:srgbClr val="000000">
                      <a:alpha val="43137"/>
                    </a:srgbClr>
                  </a:outerShdw>
                </a:effectLst>
                <a:latin typeface="Arial"/>
                <a:ea typeface="+mn-ea"/>
                <a:cs typeface="+mn-cs"/>
              </a:rPr>
            </a:br>
            <a:endParaRPr lang="en-US" sz="5400"/>
          </a:p>
        </p:txBody>
      </p:sp>
      <p:pic>
        <p:nvPicPr>
          <p:cNvPr id="8" name="Picture 7" descr="parking brak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840" y="206248"/>
            <a:ext cx="8564319" cy="6858000"/>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fld id="{7D6A38C6-329D-4569-92AD-F77897123F3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descr="service brakes"/>
          <p:cNvSpPr>
            <a:spLocks noGrp="1"/>
          </p:cNvSpPr>
          <p:nvPr>
            <p:ph type="title" idx="4294967295"/>
          </p:nvPr>
        </p:nvSpPr>
        <p:spPr>
          <a:xfrm>
            <a:off x="667753" y="640080"/>
            <a:ext cx="2800511" cy="3566160"/>
          </a:xfrm>
          <a:prstGeom prst="rect">
            <a:avLst/>
          </a:prstGeom>
        </p:spPr>
        <p:txBody>
          <a:bodyPr vert="horz" lIns="91440" tIns="45720" rIns="91440" bIns="45720" rtlCol="0" anchor="b">
            <a:normAutofit/>
          </a:bodyPr>
          <a:lstStyle/>
          <a:p>
            <a:pPr algn="l">
              <a:lnSpc>
                <a:spcPct val="90000"/>
              </a:lnSpc>
            </a:pPr>
            <a:r>
              <a:rPr lang="en-US" sz="4800" b="1" kern="1200">
                <a:solidFill>
                  <a:schemeClr val="tx1"/>
                </a:solidFill>
                <a:effectLst>
                  <a:outerShdw blurRad="38100" dist="38100" dir="2700000" algn="tl">
                    <a:srgbClr val="000000">
                      <a:alpha val="43137"/>
                    </a:srgbClr>
                  </a:outerShdw>
                </a:effectLst>
              </a:rPr>
              <a:t>Service Brakes</a:t>
            </a:r>
          </a:p>
        </p:txBody>
      </p:sp>
      <p:sp>
        <p:nvSpPr>
          <p:cNvPr id="1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rvice brake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7FD30E34-F34C-4C90-9E8F-842115144A8A}"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76</a:t>
            </a:fld>
            <a:endParaRPr lang="en-US"/>
          </a:p>
        </p:txBody>
      </p:sp>
    </p:spTree>
    <p:extLst>
      <p:ext uri="{BB962C8B-B14F-4D97-AF65-F5344CB8AC3E}">
        <p14:creationId xmlns:p14="http://schemas.microsoft.com/office/powerpoint/2010/main" val="102344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ine in worksho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1315E518-9FE8-0D5F-21A5-FB1217607C12}"/>
              </a:ext>
            </a:extLst>
          </p:cNvPr>
          <p:cNvSpPr>
            <a:spLocks noGrp="1"/>
          </p:cNvSpPr>
          <p:nvPr>
            <p:ph type="title" idx="4294967295"/>
          </p:nvPr>
        </p:nvSpPr>
        <p:spPr>
          <a:xfrm>
            <a:off x="6119663" y="4137818"/>
            <a:ext cx="3136732" cy="1325563"/>
          </a:xfrm>
          <a:prstGeom prst="rect">
            <a:avLst/>
          </a:prstGeom>
        </p:spPr>
        <p:txBody>
          <a:bodyPr/>
          <a:lstStyle/>
          <a:p>
            <a:pPr lvl="0"/>
            <a:r>
              <a:rPr lang="en-US" b="1" kern="1200">
                <a:solidFill>
                  <a:prstClr val="white"/>
                </a:solidFill>
                <a:effectLst>
                  <a:outerShdw blurRad="38100" dist="38100" dir="2700000" algn="tl">
                    <a:srgbClr val="000000">
                      <a:alpha val="43137"/>
                    </a:srgbClr>
                  </a:outerShdw>
                </a:effectLst>
                <a:ea typeface="+mn-ea"/>
                <a:cs typeface="+mn-cs"/>
              </a:rPr>
              <a:t>Hydraulic Brake Check</a:t>
            </a:r>
            <a:br>
              <a:rPr lang="en-US" sz="2000" b="1" kern="1200">
                <a:solidFill>
                  <a:prstClr val="white"/>
                </a:solidFill>
                <a:effectLst>
                  <a:outerShdw blurRad="38100" dist="38100" dir="2700000" algn="tl">
                    <a:srgbClr val="000000">
                      <a:alpha val="43137"/>
                    </a:srgbClr>
                  </a:outerShdw>
                </a:effectLst>
                <a:ea typeface="+mn-ea"/>
                <a:cs typeface="+mn-cs"/>
              </a:rPr>
            </a:br>
            <a:endParaRPr lang="en-US"/>
          </a:p>
        </p:txBody>
      </p:sp>
      <p:pic>
        <p:nvPicPr>
          <p:cNvPr id="6" name="Picture 5" descr="Wheel cutaway"/>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267200" y="4644260"/>
            <a:ext cx="1615440" cy="1676424"/>
          </a:xfrm>
          <a:prstGeom prst="rect">
            <a:avLst/>
          </a:prstGeom>
          <a:effectLst>
            <a:glow rad="469900">
              <a:schemeClr val="bg1">
                <a:alpha val="52000"/>
              </a:schemeClr>
            </a:glow>
            <a:softEdge rad="25400"/>
          </a:effectLst>
          <a:scene3d>
            <a:camera prst="orthographicFront">
              <a:rot lat="458654" lon="19174050" rev="21212011"/>
            </a:camera>
            <a:lightRig rig="threePt" dir="t"/>
          </a:scene3d>
        </p:spPr>
      </p:pic>
      <p:grpSp>
        <p:nvGrpSpPr>
          <p:cNvPr id="14" name="Group 13" descr="break out view of hydraulic brake check">
            <a:extLst>
              <a:ext uri="{FF2B5EF4-FFF2-40B4-BE49-F238E27FC236}">
                <a16:creationId xmlns:a16="http://schemas.microsoft.com/office/drawing/2014/main" id="{60D0B672-B159-8E72-85CE-01AB5B8C1A2F}"/>
              </a:ext>
            </a:extLst>
          </p:cNvPr>
          <p:cNvGrpSpPr/>
          <p:nvPr/>
        </p:nvGrpSpPr>
        <p:grpSpPr>
          <a:xfrm>
            <a:off x="1295400" y="1257300"/>
            <a:ext cx="7620000" cy="5394452"/>
            <a:chOff x="1295400" y="1257300"/>
            <a:chExt cx="7620000" cy="5394452"/>
          </a:xfrm>
        </p:grpSpPr>
        <p:cxnSp>
          <p:nvCxnSpPr>
            <p:cNvPr id="10" name="Straight Connector 9" descr="arrow"/>
            <p:cNvCxnSpPr/>
            <p:nvPr/>
          </p:nvCxnSpPr>
          <p:spPr bwMode="auto">
            <a:xfrm>
              <a:off x="4042409" y="2523662"/>
              <a:ext cx="0" cy="2276938"/>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grpSp>
          <p:nvGrpSpPr>
            <p:cNvPr id="13" name="Group 12">
              <a:extLst>
                <a:ext uri="{FF2B5EF4-FFF2-40B4-BE49-F238E27FC236}">
                  <a16:creationId xmlns:a16="http://schemas.microsoft.com/office/drawing/2014/main" id="{6BAFCCC3-8A2A-5F81-7C07-63E3FD250830}"/>
                </a:ext>
              </a:extLst>
            </p:cNvPr>
            <p:cNvGrpSpPr/>
            <p:nvPr/>
          </p:nvGrpSpPr>
          <p:grpSpPr>
            <a:xfrm>
              <a:off x="4042410" y="2523662"/>
              <a:ext cx="4660731" cy="2276938"/>
              <a:chOff x="4042410" y="2523662"/>
              <a:chExt cx="4660731" cy="2276938"/>
            </a:xfrm>
          </p:grpSpPr>
          <p:cxnSp>
            <p:nvCxnSpPr>
              <p:cNvPr id="12" name="Straight Connector 11" descr="arrow"/>
              <p:cNvCxnSpPr/>
              <p:nvPr/>
            </p:nvCxnSpPr>
            <p:spPr bwMode="auto">
              <a:xfrm flipH="1">
                <a:off x="4042410" y="2825901"/>
                <a:ext cx="3136732" cy="1974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18" name="Straight Connector 17" descr="connector"/>
              <p:cNvCxnSpPr/>
              <p:nvPr/>
            </p:nvCxnSpPr>
            <p:spPr bwMode="auto">
              <a:xfrm flipH="1" flipV="1">
                <a:off x="7179141" y="2825901"/>
                <a:ext cx="669459" cy="69699"/>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pic>
            <p:nvPicPr>
              <p:cNvPr id="9" name="Picture 8" descr="hub cutaway"/>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7620000" y="2523662"/>
                <a:ext cx="1083141" cy="739936"/>
              </a:xfrm>
              <a:prstGeom prst="rect">
                <a:avLst/>
              </a:prstGeom>
              <a:effectLst>
                <a:glow rad="114300">
                  <a:schemeClr val="bg1">
                    <a:alpha val="59000"/>
                  </a:schemeClr>
                </a:glow>
                <a:softEdge rad="25400"/>
              </a:effectLst>
              <a:scene3d>
                <a:camera prst="orthographicFront">
                  <a:rot lat="0" lon="19799991" rev="0"/>
                </a:camera>
                <a:lightRig rig="threePt" dir="t"/>
              </a:scene3d>
            </p:spPr>
          </p:pic>
        </p:grpSp>
        <p:grpSp>
          <p:nvGrpSpPr>
            <p:cNvPr id="11" name="Group 10">
              <a:extLst>
                <a:ext uri="{FF2B5EF4-FFF2-40B4-BE49-F238E27FC236}">
                  <a16:creationId xmlns:a16="http://schemas.microsoft.com/office/drawing/2014/main" id="{4CAB5FF6-77C8-BE0E-DC5E-B0CDB99E7B91}"/>
                </a:ext>
              </a:extLst>
            </p:cNvPr>
            <p:cNvGrpSpPr/>
            <p:nvPr/>
          </p:nvGrpSpPr>
          <p:grpSpPr>
            <a:xfrm>
              <a:off x="1295400" y="1257300"/>
              <a:ext cx="3817620" cy="3695700"/>
              <a:chOff x="1295400" y="1257300"/>
              <a:chExt cx="3817620" cy="3695700"/>
            </a:xfrm>
          </p:grpSpPr>
          <p:cxnSp>
            <p:nvCxnSpPr>
              <p:cNvPr id="15" name="Straight Connector 14" descr="connector"/>
              <p:cNvCxnSpPr/>
              <p:nvPr/>
            </p:nvCxnSpPr>
            <p:spPr bwMode="auto">
              <a:xfrm>
                <a:off x="4042409" y="4800600"/>
                <a:ext cx="681991" cy="152400"/>
              </a:xfrm>
              <a:prstGeom prst="line">
                <a:avLst/>
              </a:prstGeom>
              <a:solidFill>
                <a:schemeClr val="accent1"/>
              </a:solidFill>
              <a:ln w="57150" cap="flat" cmpd="sng" algn="ctr">
                <a:solidFill>
                  <a:srgbClr val="FF0000"/>
                </a:solidFill>
                <a:prstDash val="solid"/>
                <a:round/>
                <a:headEnd type="none" w="med" len="med"/>
                <a:tailEnd type="none" w="med" len="med"/>
              </a:ln>
              <a:effectLst>
                <a:glow rad="50800">
                  <a:schemeClr val="bg1">
                    <a:alpha val="40000"/>
                  </a:schemeClr>
                </a:glow>
              </a:effectLst>
            </p:spPr>
          </p:cxnSp>
          <p:cxnSp>
            <p:nvCxnSpPr>
              <p:cNvPr id="32" name="Straight Connector 31" descr="connector"/>
              <p:cNvCxnSpPr/>
              <p:nvPr/>
            </p:nvCxnSpPr>
            <p:spPr bwMode="auto">
              <a:xfrm>
                <a:off x="1295400" y="4038600"/>
                <a:ext cx="2747009" cy="762000"/>
              </a:xfrm>
              <a:prstGeom prst="line">
                <a:avLst/>
              </a:prstGeom>
              <a:solidFill>
                <a:schemeClr val="accent1"/>
              </a:solidFill>
              <a:ln w="73025" cap="flat" cmpd="sng" algn="ctr">
                <a:gradFill>
                  <a:gsLst>
                    <a:gs pos="78000">
                      <a:srgbClr val="FF0000"/>
                    </a:gs>
                    <a:gs pos="0">
                      <a:srgbClr val="FF0000">
                        <a:alpha val="0"/>
                      </a:srgbClr>
                    </a:gs>
                    <a:gs pos="100000">
                      <a:srgbClr val="FF0000"/>
                    </a:gs>
                  </a:gsLst>
                  <a:lin ang="5400000" scaled="1"/>
                </a:gradFill>
                <a:prstDash val="solid"/>
                <a:round/>
                <a:headEnd type="none" w="med" len="med"/>
                <a:tailEnd type="none" w="med" len="med"/>
              </a:ln>
              <a:effectLst>
                <a:softEdge rad="12700"/>
              </a:effectLst>
            </p:spPr>
          </p:cxnSp>
          <p:pic>
            <p:nvPicPr>
              <p:cNvPr id="7" name="Picture 6" descr="hydraulic fluid cutaway"/>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71800" y="1257300"/>
                <a:ext cx="2141220" cy="1733695"/>
              </a:xfrm>
              <a:prstGeom prst="rect">
                <a:avLst/>
              </a:prstGeom>
              <a:effectLst>
                <a:glow rad="622300">
                  <a:schemeClr val="bg1">
                    <a:alpha val="82000"/>
                  </a:schemeClr>
                </a:glow>
                <a:softEdge rad="25400"/>
              </a:effectLst>
              <a:scene3d>
                <a:camera prst="orthographicFront">
                  <a:rot lat="1800000" lon="0" rev="0"/>
                </a:camera>
                <a:lightRig rig="threePt" dir="t"/>
              </a:scene3d>
            </p:spPr>
          </p:pic>
        </p:grpSp>
        <p:grpSp>
          <p:nvGrpSpPr>
            <p:cNvPr id="8" name="Group 7">
              <a:extLst>
                <a:ext uri="{FF2B5EF4-FFF2-40B4-BE49-F238E27FC236}">
                  <a16:creationId xmlns:a16="http://schemas.microsoft.com/office/drawing/2014/main" id="{0E4ADB32-01CA-70B5-4762-CE6253C67A31}"/>
                </a:ext>
              </a:extLst>
            </p:cNvPr>
            <p:cNvGrpSpPr/>
            <p:nvPr/>
          </p:nvGrpSpPr>
          <p:grpSpPr>
            <a:xfrm>
              <a:off x="8522208" y="6258560"/>
              <a:ext cx="393192" cy="393192"/>
              <a:chOff x="8522208" y="6258560"/>
              <a:chExt cx="393192" cy="393192"/>
            </a:xfrm>
          </p:grpSpPr>
          <p:sp>
            <p:nvSpPr>
              <p:cNvPr id="20" name="Oval 19" descr="oval">
                <a:extLst>
                  <a:ext uri="{FF2B5EF4-FFF2-40B4-BE49-F238E27FC236}">
                    <a16:creationId xmlns:a16="http://schemas.microsoft.com/office/drawing/2014/main" id="{373D1F8D-1EC2-A908-882E-597FD467C71B}"/>
                  </a:ext>
                </a:extLst>
              </p:cNvPr>
              <p:cNvSpPr/>
              <p:nvPr/>
            </p:nvSpPr>
            <p:spPr>
              <a:xfrm>
                <a:off x="8522208" y="6258560"/>
                <a:ext cx="393192" cy="393192"/>
              </a:xfrm>
              <a:prstGeom prst="ellipse">
                <a:avLst/>
              </a:prstGeom>
              <a:blipFill dpi="0" rotWithShape="1">
                <a:blip r:embed="rId7"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21" name="Oval 20" descr="oval">
                <a:extLst>
                  <a:ext uri="{FF2B5EF4-FFF2-40B4-BE49-F238E27FC236}">
                    <a16:creationId xmlns:a16="http://schemas.microsoft.com/office/drawing/2014/main" id="{0AF2A802-36E4-DFFE-0D8E-10967FADBE49}"/>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sp>
            <p:nvSpPr>
              <p:cNvPr id="22" name="Rectangle 21" descr="slide number">
                <a:extLst>
                  <a:ext uri="{FF2B5EF4-FFF2-40B4-BE49-F238E27FC236}">
                    <a16:creationId xmlns:a16="http://schemas.microsoft.com/office/drawing/2014/main" id="{5BD689D3-830C-CDCF-2908-316488446B55}"/>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77</a:t>
                </a:fld>
                <a:endParaRPr lang="en-US"/>
              </a:p>
            </p:txBody>
          </p:sp>
        </p:grpSp>
      </p:grpSp>
    </p:spTree>
    <p:extLst>
      <p:ext uri="{BB962C8B-B14F-4D97-AF65-F5344CB8AC3E}">
        <p14:creationId xmlns:p14="http://schemas.microsoft.com/office/powerpoint/2010/main" val="1734974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3" name="Title 2">
            <a:extLst>
              <a:ext uri="{FF2B5EF4-FFF2-40B4-BE49-F238E27FC236}">
                <a16:creationId xmlns:a16="http://schemas.microsoft.com/office/drawing/2014/main" id="{17BA6D2C-D1F0-450A-8D50-91CAA18F3CED}"/>
              </a:ext>
            </a:extLst>
          </p:cNvPr>
          <p:cNvSpPr>
            <a:spLocks noGrp="1"/>
          </p:cNvSpPr>
          <p:nvPr>
            <p:ph type="title"/>
          </p:nvPr>
        </p:nvSpPr>
        <p:spPr>
          <a:xfrm>
            <a:off x="5016136" y="932961"/>
            <a:ext cx="3665764" cy="1205919"/>
          </a:xfrm>
        </p:spPr>
        <p:txBody>
          <a:bodyPr anchor="b">
            <a:normAutofit/>
          </a:bodyPr>
          <a:lstStyle/>
          <a:p>
            <a:r>
              <a:rPr lang="en-US" sz="3500" dirty="0">
                <a:solidFill>
                  <a:schemeClr val="tx1"/>
                </a:solidFill>
                <a:effectLst>
                  <a:glow rad="63500">
                    <a:srgbClr val="000000">
                      <a:alpha val="40000"/>
                    </a:srgbClr>
                  </a:glow>
                </a:effectLst>
                <a:latin typeface="Roboto Medium"/>
                <a:ea typeface="Roboto Medium"/>
              </a:rPr>
              <a:t>M-52 Brake Reservoir </a:t>
            </a:r>
            <a:endParaRPr lang="en-US" sz="3500" dirty="0">
              <a:solidFill>
                <a:schemeClr val="tx1"/>
              </a:solidFill>
              <a:effectLst>
                <a:glow rad="63500">
                  <a:srgbClr val="000000">
                    <a:alpha val="40000"/>
                  </a:srgbClr>
                </a:glow>
              </a:effectLst>
            </a:endParaRPr>
          </a:p>
        </p:txBody>
      </p:sp>
      <p:pic>
        <p:nvPicPr>
          <p:cNvPr id="4" name="Picture 4">
            <a:extLst>
              <a:ext uri="{FF2B5EF4-FFF2-40B4-BE49-F238E27FC236}">
                <a16:creationId xmlns:a16="http://schemas.microsoft.com/office/drawing/2014/main" id="{9101ED1B-A116-41B0-9DFF-C5223D4C91B0}"/>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 b="-4"/>
          <a:stretch/>
        </p:blipFill>
        <p:spPr>
          <a:xfrm rot="5400000">
            <a:off x="-647693" y="1515298"/>
            <a:ext cx="5710645" cy="3827404"/>
          </a:xfrm>
          <a:prstGeom prst="rect">
            <a:avLst/>
          </a:prstGeom>
        </p:spPr>
      </p:pic>
      <p:sp>
        <p:nvSpPr>
          <p:cNvPr id="13"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1144" y="1417320"/>
            <a:ext cx="6858"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E2F16BCD-D506-4B9C-93C5-3216944035D1}"/>
              </a:ext>
            </a:extLst>
          </p:cNvPr>
          <p:cNvSpPr>
            <a:spLocks noGrp="1"/>
          </p:cNvSpPr>
          <p:nvPr>
            <p:ph idx="1"/>
          </p:nvPr>
        </p:nvSpPr>
        <p:spPr>
          <a:xfrm>
            <a:off x="5016136" y="2421563"/>
            <a:ext cx="3665764" cy="2313516"/>
          </a:xfrm>
        </p:spPr>
        <p:txBody>
          <a:bodyPr anchor="t">
            <a:normAutofit/>
          </a:bodyPr>
          <a:lstStyle/>
          <a:p>
            <a:r>
              <a:rPr lang="en-US" sz="1700" dirty="0">
                <a:latin typeface="Roboto"/>
                <a:ea typeface="Roboto"/>
              </a:rPr>
              <a:t>READ the cap if you have questions.</a:t>
            </a:r>
          </a:p>
          <a:p>
            <a:r>
              <a:rPr lang="en-US" sz="1700" dirty="0">
                <a:latin typeface="Roboto"/>
                <a:ea typeface="Roboto"/>
              </a:rPr>
              <a:t>Almost all caps have a picture or text.</a:t>
            </a:r>
            <a:endParaRPr lang="en-US" sz="1700" dirty="0"/>
          </a:p>
          <a:p>
            <a:r>
              <a:rPr lang="en-US" sz="1700" dirty="0">
                <a:latin typeface="Roboto"/>
                <a:ea typeface="Roboto"/>
              </a:rPr>
              <a:t>See owner's manual if you still are not sure.</a:t>
            </a:r>
          </a:p>
        </p:txBody>
      </p:sp>
    </p:spTree>
    <p:extLst>
      <p:ext uri="{BB962C8B-B14F-4D97-AF65-F5344CB8AC3E}">
        <p14:creationId xmlns:p14="http://schemas.microsoft.com/office/powerpoint/2010/main" val="3607313028"/>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3">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15">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7" name="Group 16">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1" name="Freeform: Shape 20">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17">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9" name="Freeform: Shape 18">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 name="Title 3" descr="air brake video"/>
          <p:cNvSpPr>
            <a:spLocks noGrp="1"/>
          </p:cNvSpPr>
          <p:nvPr>
            <p:ph type="title" idx="4294967295"/>
          </p:nvPr>
        </p:nvSpPr>
        <p:spPr>
          <a:xfrm>
            <a:off x="628649" y="1120676"/>
            <a:ext cx="5266135" cy="2308324"/>
          </a:xfrm>
          <a:prstGeom prst="rect">
            <a:avLst/>
          </a:prstGeom>
        </p:spPr>
        <p:txBody>
          <a:bodyPr vert="horz" lIns="91440" tIns="45720" rIns="91440" bIns="45720" rtlCol="0" anchor="b">
            <a:normAutofit/>
          </a:bodyPr>
          <a:lstStyle/>
          <a:p>
            <a:pPr algn="l">
              <a:lnSpc>
                <a:spcPct val="90000"/>
              </a:lnSpc>
            </a:pPr>
            <a:r>
              <a:rPr lang="en-US" sz="6300" kern="1200">
                <a:latin typeface="+mj-lt"/>
                <a:ea typeface="+mj-ea"/>
                <a:cs typeface="+mj-cs"/>
              </a:rPr>
              <a:t>Air Brake Video</a:t>
            </a:r>
          </a:p>
        </p:txBody>
      </p:sp>
      <p:sp>
        <p:nvSpPr>
          <p:cNvPr id="3" name="Content Placeholder 2"/>
          <p:cNvSpPr>
            <a:spLocks noGrp="1"/>
          </p:cNvSpPr>
          <p:nvPr>
            <p:ph idx="1"/>
          </p:nvPr>
        </p:nvSpPr>
        <p:spPr>
          <a:xfrm>
            <a:off x="626268" y="3809999"/>
            <a:ext cx="5269314" cy="1012778"/>
          </a:xfrm>
        </p:spPr>
        <p:txBody>
          <a:bodyPr vert="horz" lIns="91440" tIns="45720" rIns="91440" bIns="45720" rtlCol="0">
            <a:normAutofit/>
          </a:bodyPr>
          <a:lstStyle/>
          <a:p>
            <a:pPr marL="0" indent="0">
              <a:lnSpc>
                <a:spcPct val="90000"/>
              </a:lnSpc>
              <a:spcBef>
                <a:spcPts val="1000"/>
              </a:spcBef>
              <a:buNone/>
            </a:pPr>
            <a:r>
              <a:rPr lang="en-US" sz="2400" kern="1200">
                <a:solidFill>
                  <a:schemeClr val="bg1"/>
                </a:solidFill>
                <a:latin typeface="+mn-lt"/>
                <a:ea typeface="+mn-ea"/>
                <a:cs typeface="+mn-cs"/>
              </a:rPr>
              <a:t>[Note to the Instructor: Select an appropriate video.]</a:t>
            </a:r>
          </a:p>
        </p:txBody>
      </p:sp>
      <p:grpSp>
        <p:nvGrpSpPr>
          <p:cNvPr id="2" name="Group 1" descr="slide number">
            <a:extLst>
              <a:ext uri="{FF2B5EF4-FFF2-40B4-BE49-F238E27FC236}">
                <a16:creationId xmlns:a16="http://schemas.microsoft.com/office/drawing/2014/main" id="{42040B66-DD4C-FA03-B60B-BB33797D6F9A}"/>
              </a:ext>
            </a:extLst>
          </p:cNvPr>
          <p:cNvGrpSpPr/>
          <p:nvPr/>
        </p:nvGrpSpPr>
        <p:grpSpPr>
          <a:xfrm>
            <a:off x="8522208" y="6258560"/>
            <a:ext cx="393192" cy="393192"/>
            <a:chOff x="8522208" y="6258560"/>
            <a:chExt cx="393192" cy="393192"/>
          </a:xfrm>
        </p:grpSpPr>
        <p:sp>
          <p:nvSpPr>
            <p:cNvPr id="5" name="Oval 4" descr="oval">
              <a:extLst>
                <a:ext uri="{FF2B5EF4-FFF2-40B4-BE49-F238E27FC236}">
                  <a16:creationId xmlns:a16="http://schemas.microsoft.com/office/drawing/2014/main" id="{3629C0E5-628D-F32F-9C3D-C5370BB47F6B}"/>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ABE42BF1-7E94-A6DF-C800-D6E6D22C4F0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1B6FD56D-D10C-EAE5-8A0C-5D1A8A2F022D}"/>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79</a:t>
            </a:fld>
            <a:endParaRPr lang="en-US"/>
          </a:p>
        </p:txBody>
      </p:sp>
    </p:spTree>
    <p:extLst>
      <p:ext uri="{BB962C8B-B14F-4D97-AF65-F5344CB8AC3E}">
        <p14:creationId xmlns:p14="http://schemas.microsoft.com/office/powerpoint/2010/main" val="3121141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8" name="Rectangle 1639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idx="4294967295"/>
          </p:nvPr>
        </p:nvSpPr>
        <p:spPr>
          <a:xfrm>
            <a:off x="417399" y="643467"/>
            <a:ext cx="8408193" cy="744836"/>
          </a:xfrm>
          <a:prstGeom prst="rect">
            <a:avLst/>
          </a:prstGeom>
        </p:spPr>
        <p:txBody>
          <a:bodyPr vert="horz" lIns="91440" tIns="45720" rIns="91440" bIns="45720" rtlCol="0" anchor="ctr">
            <a:normAutofit/>
          </a:bodyPr>
          <a:lstStyle/>
          <a:p>
            <a:pPr>
              <a:lnSpc>
                <a:spcPct val="90000"/>
              </a:lnSpc>
            </a:pPr>
            <a:r>
              <a:rPr lang="en-US" b="1" kern="1200">
                <a:effectLst>
                  <a:outerShdw blurRad="38100" dist="38100" dir="2700000" algn="tl">
                    <a:srgbClr val="000000">
                      <a:alpha val="43137"/>
                    </a:srgbClr>
                  </a:outerShdw>
                </a:effectLst>
                <a:latin typeface="+mj-lt"/>
                <a:ea typeface="+mj-ea"/>
                <a:cs typeface="+mj-cs"/>
              </a:rPr>
              <a:t>Inspection Walk-Around</a:t>
            </a:r>
          </a:p>
        </p:txBody>
      </p:sp>
      <p:pic>
        <p:nvPicPr>
          <p:cNvPr id="5" name="Picture 4" descr="Inspection walk-around schematic"/>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499" y="1675227"/>
            <a:ext cx="7609001" cy="4394199"/>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ack adjuste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795"/>
            <a:ext cx="9144000" cy="6858000"/>
          </a:xfrm>
          <a:prstGeom prst="rect">
            <a:avLst/>
          </a:prstGeom>
          <a:ln w="38100">
            <a:solidFill>
              <a:schemeClr val="tx1"/>
            </a:solidFill>
          </a:ln>
        </p:spPr>
      </p:pic>
      <p:sp>
        <p:nvSpPr>
          <p:cNvPr id="7" name="Title 6">
            <a:extLst>
              <a:ext uri="{FF2B5EF4-FFF2-40B4-BE49-F238E27FC236}">
                <a16:creationId xmlns:a16="http://schemas.microsoft.com/office/drawing/2014/main" id="{E3D1E0D8-3656-B0AE-199F-589CD63F296B}"/>
              </a:ext>
            </a:extLst>
          </p:cNvPr>
          <p:cNvSpPr>
            <a:spLocks noGrp="1"/>
          </p:cNvSpPr>
          <p:nvPr>
            <p:ph type="title" idx="4294967295"/>
          </p:nvPr>
        </p:nvSpPr>
        <p:spPr>
          <a:xfrm>
            <a:off x="6400800" y="4495800"/>
            <a:ext cx="2667000" cy="1630363"/>
          </a:xfrm>
          <a:prstGeom prst="rect">
            <a:avLst/>
          </a:prstGeom>
          <a:solidFill>
            <a:schemeClr val="tx1">
              <a:lumMod val="50000"/>
              <a:lumOff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chorCtr="1"/>
          <a:lstStyle/>
          <a:p>
            <a:pPr lvl="0"/>
            <a:r>
              <a:rPr lang="en-US" sz="4000" b="1" kern="1200">
                <a:effectLst>
                  <a:outerShdw blurRad="38100" dist="38100" dir="2700000" algn="tl">
                    <a:srgbClr val="000000">
                      <a:alpha val="43137"/>
                    </a:srgbClr>
                  </a:outerShdw>
                </a:effectLst>
                <a:ea typeface="+mn-ea"/>
                <a:cs typeface="+mn-cs"/>
              </a:rPr>
              <a:t>Slack Adjusters</a:t>
            </a:r>
            <a:endParaRPr lang="en-US" sz="4000"/>
          </a:p>
        </p:txBody>
      </p:sp>
      <p:grpSp>
        <p:nvGrpSpPr>
          <p:cNvPr id="2" name="Group 1" descr="slide number">
            <a:extLst>
              <a:ext uri="{FF2B5EF4-FFF2-40B4-BE49-F238E27FC236}">
                <a16:creationId xmlns:a16="http://schemas.microsoft.com/office/drawing/2014/main" id="{83D3248E-BB7C-FAA1-461E-A730A3ECC509}"/>
              </a:ext>
            </a:extLst>
          </p:cNvPr>
          <p:cNvGrpSpPr/>
          <p:nvPr/>
        </p:nvGrpSpPr>
        <p:grpSpPr>
          <a:xfrm>
            <a:off x="8522208" y="6258560"/>
            <a:ext cx="393192" cy="393192"/>
            <a:chOff x="8522208" y="6258560"/>
            <a:chExt cx="393192" cy="393192"/>
          </a:xfrm>
        </p:grpSpPr>
        <p:sp>
          <p:nvSpPr>
            <p:cNvPr id="4" name="Oval 3" descr="oval">
              <a:extLst>
                <a:ext uri="{FF2B5EF4-FFF2-40B4-BE49-F238E27FC236}">
                  <a16:creationId xmlns:a16="http://schemas.microsoft.com/office/drawing/2014/main" id="{61A7D028-0ABF-398D-3290-9DC7FF1F8EF4}"/>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10148B64-2FC6-6A4D-4BB6-04B098C0C78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979F7378-B231-50AA-1F72-68BADB8E534D}"/>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38" name="Rectangle 8193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0" name="Rectangle 8193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2" name="Rectangle 8194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2" name="Rectangle 2" descr="brake chamber/canister and brake lines"/>
          <p:cNvSpPr>
            <a:spLocks noGrp="1" noChangeArrowheads="1"/>
          </p:cNvSpPr>
          <p:nvPr>
            <p:ph type="title" idx="4294967295"/>
          </p:nvPr>
        </p:nvSpPr>
        <p:spPr>
          <a:xfrm>
            <a:off x="76200" y="1569379"/>
            <a:ext cx="2913430" cy="3531403"/>
          </a:xfrm>
          <a:prstGeom prst="rect">
            <a:avLst/>
          </a:prstGeom>
        </p:spPr>
        <p:txBody>
          <a:bodyPr vert="horz" lIns="91440" tIns="45720" rIns="91440" bIns="45720" rtlCol="0" anchor="t">
            <a:normAutofit/>
          </a:bodyPr>
          <a:lstStyle/>
          <a:p>
            <a:pPr>
              <a:lnSpc>
                <a:spcPct val="90000"/>
              </a:lnSpc>
            </a:pPr>
            <a:r>
              <a:rPr lang="en-US" b="1" kern="1200">
                <a:solidFill>
                  <a:srgbClr val="FFFFFF"/>
                </a:solidFill>
                <a:effectLst>
                  <a:outerShdw blurRad="38100" dist="38100" dir="2700000" algn="tl">
                    <a:srgbClr val="000000">
                      <a:alpha val="43137"/>
                    </a:srgbClr>
                  </a:outerShdw>
                </a:effectLst>
              </a:rPr>
              <a:t>Brake Chamber/</a:t>
            </a:r>
            <a:br>
              <a:rPr lang="en-US" b="1" kern="1200">
                <a:solidFill>
                  <a:srgbClr val="FFFFFF"/>
                </a:solidFill>
                <a:effectLst>
                  <a:outerShdw blurRad="38100" dist="38100" dir="2700000" algn="tl">
                    <a:srgbClr val="000000">
                      <a:alpha val="43137"/>
                    </a:srgbClr>
                  </a:outerShdw>
                </a:effectLst>
              </a:rPr>
            </a:br>
            <a:r>
              <a:rPr lang="en-US" b="1" kern="1200">
                <a:solidFill>
                  <a:srgbClr val="FFFFFF"/>
                </a:solidFill>
                <a:effectLst>
                  <a:outerShdw blurRad="38100" dist="38100" dir="2700000" algn="tl">
                    <a:srgbClr val="000000">
                      <a:alpha val="43137"/>
                    </a:srgbClr>
                  </a:outerShdw>
                </a:effectLst>
              </a:rPr>
              <a:t>Canister</a:t>
            </a:r>
            <a:br>
              <a:rPr lang="en-US" b="1" kern="1200">
                <a:solidFill>
                  <a:srgbClr val="FFFFFF"/>
                </a:solidFill>
                <a:effectLst>
                  <a:outerShdw blurRad="38100" dist="38100" dir="2700000" algn="tl">
                    <a:srgbClr val="000000">
                      <a:alpha val="43137"/>
                    </a:srgbClr>
                  </a:outerShdw>
                </a:effectLst>
              </a:rPr>
            </a:br>
            <a:r>
              <a:rPr lang="en-US" b="1" kern="1200">
                <a:solidFill>
                  <a:srgbClr val="FFFFFF"/>
                </a:solidFill>
                <a:effectLst>
                  <a:outerShdw blurRad="38100" dist="38100" dir="2700000" algn="tl">
                    <a:srgbClr val="000000">
                      <a:alpha val="43137"/>
                    </a:srgbClr>
                  </a:outerShdw>
                </a:effectLst>
              </a:rPr>
              <a:t>&amp; Brake Lines</a:t>
            </a:r>
          </a:p>
        </p:txBody>
      </p:sp>
      <p:sp>
        <p:nvSpPr>
          <p:cNvPr id="81944" name="Freeform: Shape 8194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brake cutaway"/>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28949" y="10"/>
            <a:ext cx="6120019" cy="6875809"/>
          </a:xfrm>
          <a:prstGeom prst="rect">
            <a:avLst/>
          </a:prstGeom>
        </p:spPr>
      </p:pic>
      <p:grpSp>
        <p:nvGrpSpPr>
          <p:cNvPr id="2" name="Group 1" descr="slide number">
            <a:extLst>
              <a:ext uri="{FF2B5EF4-FFF2-40B4-BE49-F238E27FC236}">
                <a16:creationId xmlns:a16="http://schemas.microsoft.com/office/drawing/2014/main" id="{0EAB75B0-B5C4-4E5D-BB9D-1619DAE74F42}"/>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144987A5-0240-6323-1AD4-3CB977B2BC89}"/>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AFE0D1A3-9CA7-520E-3AD4-6410A91FA5D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24A6228E-09D8-C751-D9AF-D5EC583ABC66}"/>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rake drum"/>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99690"/>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823A4F0-E6CD-4212-A1B9-4FC59AD30AB6}"/>
              </a:ext>
            </a:extLst>
          </p:cNvPr>
          <p:cNvSpPr>
            <a:spLocks noGrp="1"/>
          </p:cNvSpPr>
          <p:nvPr>
            <p:ph type="title" idx="4294967295"/>
          </p:nvPr>
        </p:nvSpPr>
        <p:spPr>
          <a:xfrm>
            <a:off x="392906" y="76200"/>
            <a:ext cx="8408194" cy="744836"/>
          </a:xfrm>
          <a:prstGeom prst="rect">
            <a:avLst/>
          </a:prstGeom>
        </p:spPr>
        <p:txBody>
          <a:bodyPr vert="horz" lIns="91440" tIns="45720" rIns="91440" bIns="45720" rtlCol="0" anchor="ctr">
            <a:noAutofit/>
          </a:bodyPr>
          <a:lstStyle/>
          <a:p>
            <a:pPr lvl="0">
              <a:lnSpc>
                <a:spcPct val="90000"/>
              </a:lnSpc>
            </a:pPr>
            <a:r>
              <a:rPr lang="en-US" sz="5400" b="1" kern="1200">
                <a:solidFill>
                  <a:schemeClr val="tx1">
                    <a:lumMod val="85000"/>
                    <a:lumOff val="15000"/>
                  </a:schemeClr>
                </a:solidFill>
                <a:effectLst>
                  <a:outerShdw blurRad="38100" dist="38100" dir="2700000" algn="tl">
                    <a:srgbClr val="000000">
                      <a:alpha val="43137"/>
                    </a:srgbClr>
                  </a:outerShdw>
                </a:effectLst>
              </a:rPr>
              <a:t>Brake Drums &amp; Linings</a:t>
            </a:r>
            <a:endParaRPr lang="en-US" sz="5400" kern="1200">
              <a:solidFill>
                <a:schemeClr val="tx1">
                  <a:lumMod val="85000"/>
                  <a:lumOff val="15000"/>
                </a:schemeClr>
              </a:solidFill>
            </a:endParaRP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21531"/>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914400"/>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descr="slide number">
            <a:extLst>
              <a:ext uri="{FF2B5EF4-FFF2-40B4-BE49-F238E27FC236}">
                <a16:creationId xmlns:a16="http://schemas.microsoft.com/office/drawing/2014/main" id="{6686D0AB-611E-638F-3C53-18E7A795F99A}"/>
              </a:ext>
            </a:extLst>
          </p:cNvPr>
          <p:cNvGrpSpPr/>
          <p:nvPr/>
        </p:nvGrpSpPr>
        <p:grpSpPr>
          <a:xfrm>
            <a:off x="8522208" y="6258560"/>
            <a:ext cx="393192" cy="393192"/>
            <a:chOff x="8522208" y="6258560"/>
            <a:chExt cx="393192" cy="393192"/>
          </a:xfrm>
        </p:grpSpPr>
        <p:sp>
          <p:nvSpPr>
            <p:cNvPr id="13" name="Oval 12" descr="oval">
              <a:extLst>
                <a:ext uri="{FF2B5EF4-FFF2-40B4-BE49-F238E27FC236}">
                  <a16:creationId xmlns:a16="http://schemas.microsoft.com/office/drawing/2014/main" id="{20454B9B-370A-405E-A39B-42D2831463AB}"/>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4" name="Oval 13" descr="oval">
              <a:extLst>
                <a:ext uri="{FF2B5EF4-FFF2-40B4-BE49-F238E27FC236}">
                  <a16:creationId xmlns:a16="http://schemas.microsoft.com/office/drawing/2014/main" id="{E8C72A86-02A8-C037-39D8-3E04EAF8B09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5" name="Rectangle 14" descr="slide number">
            <a:extLst>
              <a:ext uri="{FF2B5EF4-FFF2-40B4-BE49-F238E27FC236}">
                <a16:creationId xmlns:a16="http://schemas.microsoft.com/office/drawing/2014/main" id="{ADD4B625-2366-9B22-1874-A5E94DB4BF53}"/>
              </a:ext>
            </a:extLst>
          </p:cNvPr>
          <p:cNvSpPr/>
          <p:nvPr/>
        </p:nvSpPr>
        <p:spPr>
          <a:xfrm>
            <a:off x="8556901" y="6324351"/>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82</a:t>
            </a:fld>
            <a:endParaRPr lang="en-US"/>
          </a:p>
        </p:txBody>
      </p:sp>
    </p:spTree>
    <p:extLst>
      <p:ext uri="{BB962C8B-B14F-4D97-AF65-F5344CB8AC3E}">
        <p14:creationId xmlns:p14="http://schemas.microsoft.com/office/powerpoint/2010/main" val="38096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descr="air compressor governor pressure test"/>
          <p:cNvSpPr>
            <a:spLocks noGrp="1"/>
          </p:cNvSpPr>
          <p:nvPr>
            <p:ph type="title" idx="4294967295"/>
          </p:nvPr>
        </p:nvSpPr>
        <p:spPr>
          <a:xfrm>
            <a:off x="76200" y="586855"/>
            <a:ext cx="2875969" cy="3387497"/>
          </a:xfrm>
          <a:prstGeom prst="rect">
            <a:avLst/>
          </a:prstGeom>
        </p:spPr>
        <p:txBody>
          <a:bodyPr vert="horz" lIns="91440" tIns="45720" rIns="91440" bIns="45720" rtlCol="0" anchor="b">
            <a:normAutofit/>
          </a:bodyPr>
          <a:lstStyle/>
          <a:p>
            <a:pPr algn="l">
              <a:lnSpc>
                <a:spcPct val="90000"/>
              </a:lnSpc>
            </a:pPr>
            <a:r>
              <a:rPr lang="en-US" sz="3600" b="1" kern="1200">
                <a:solidFill>
                  <a:srgbClr val="FFFFFF"/>
                </a:solidFill>
                <a:effectLst>
                  <a:outerShdw blurRad="38100" dist="38100" dir="2700000" algn="tl">
                    <a:srgbClr val="000000">
                      <a:alpha val="43137"/>
                    </a:srgbClr>
                  </a:outerShdw>
                </a:effectLst>
                <a:latin typeface="+mj-lt"/>
                <a:ea typeface="+mj-ea"/>
                <a:cs typeface="+mj-cs"/>
              </a:rPr>
              <a:t>Air Compressor Governor Pressure Test</a:t>
            </a:r>
          </a:p>
        </p:txBody>
      </p:sp>
      <p:sp>
        <p:nvSpPr>
          <p:cNvPr id="2" name="Content Placeholder 1"/>
          <p:cNvSpPr>
            <a:spLocks noGrp="1"/>
          </p:cNvSpPr>
          <p:nvPr>
            <p:ph idx="1"/>
          </p:nvPr>
        </p:nvSpPr>
        <p:spPr>
          <a:xfrm>
            <a:off x="3200399" y="228600"/>
            <a:ext cx="5593559" cy="6619262"/>
          </a:xfrm>
        </p:spPr>
        <p:txBody>
          <a:bodyPr vert="horz" lIns="91440" tIns="45720" rIns="91440" bIns="45720" rtlCol="0" anchor="ctr">
            <a:normAutofit/>
          </a:bodyPr>
          <a:lstStyle/>
          <a:p>
            <a:pPr marL="346075">
              <a:lnSpc>
                <a:spcPct val="90000"/>
              </a:lnSpc>
              <a:buFont typeface="Wingdings" panose="05000000000000000000" pitchFamily="2" charset="2"/>
              <a:buChar char="§"/>
            </a:pPr>
            <a:r>
              <a:rPr lang="en-US" sz="2400" kern="1200">
                <a:latin typeface="+mn-lt"/>
                <a:ea typeface="+mn-ea"/>
              </a:rPr>
              <a:t>Pumping by the air compressor should start at about 100 PSI and stop at about 125 PSI (check manufacturer’s specifications). </a:t>
            </a:r>
          </a:p>
          <a:p>
            <a:pPr marL="457200">
              <a:lnSpc>
                <a:spcPct val="90000"/>
              </a:lnSpc>
              <a:buFont typeface="Wingdings" panose="05000000000000000000" pitchFamily="2" charset="2"/>
              <a:buChar char="§"/>
            </a:pPr>
            <a:r>
              <a:rPr lang="en-US" sz="2400" kern="1200">
                <a:latin typeface="+mn-lt"/>
                <a:ea typeface="+mn-ea"/>
              </a:rPr>
              <a:t>Run the engine at a fast idle. </a:t>
            </a:r>
          </a:p>
          <a:p>
            <a:pPr marL="857250" lvl="1" indent="-342900">
              <a:lnSpc>
                <a:spcPct val="90000"/>
              </a:lnSpc>
              <a:buFont typeface="Arial" panose="020B0604020202020204" pitchFamily="34" charset="0"/>
              <a:buChar char="•"/>
            </a:pPr>
            <a:r>
              <a:rPr lang="en-US" kern="1200">
                <a:latin typeface="+mn-lt"/>
                <a:ea typeface="+mn-ea"/>
                <a:cs typeface="+mn-cs"/>
              </a:rPr>
              <a:t>The air governor should cut-out the air compressor at about the manufacturer’s specified pressure. The air pressure shown by your gauge(s) will stop rising. </a:t>
            </a:r>
          </a:p>
          <a:p>
            <a:pPr marL="457200">
              <a:lnSpc>
                <a:spcPct val="90000"/>
              </a:lnSpc>
              <a:buFont typeface="Wingdings" panose="05000000000000000000" pitchFamily="2" charset="2"/>
              <a:buChar char="§"/>
            </a:pPr>
            <a:r>
              <a:rPr lang="en-US" sz="2400" kern="1200">
                <a:latin typeface="+mn-lt"/>
                <a:ea typeface="+mn-ea"/>
              </a:rPr>
              <a:t>With the engine idling, step on and off the brake to reduce the air tank pressure. </a:t>
            </a:r>
          </a:p>
          <a:p>
            <a:pPr marL="857250" lvl="1" indent="-342900">
              <a:lnSpc>
                <a:spcPct val="90000"/>
              </a:lnSpc>
              <a:buFont typeface="Arial" panose="020B0604020202020204" pitchFamily="34" charset="0"/>
              <a:buChar char="•"/>
            </a:pPr>
            <a:r>
              <a:rPr lang="en-US" kern="1200">
                <a:latin typeface="+mn-lt"/>
                <a:ea typeface="+mn-ea"/>
                <a:cs typeface="+mn-cs"/>
              </a:rPr>
              <a:t>The compressor should cut-in at about the manufacturer's specified cut-in pressure. The pressure should begin to rise.</a:t>
            </a:r>
          </a:p>
        </p:txBody>
      </p:sp>
      <p:grpSp>
        <p:nvGrpSpPr>
          <p:cNvPr id="8" name="Group 7" descr="slide number">
            <a:extLst>
              <a:ext uri="{FF2B5EF4-FFF2-40B4-BE49-F238E27FC236}">
                <a16:creationId xmlns:a16="http://schemas.microsoft.com/office/drawing/2014/main" id="{1B8315AF-B111-070B-D9AA-B7AB9156D9D6}"/>
              </a:ext>
            </a:extLst>
          </p:cNvPr>
          <p:cNvGrpSpPr/>
          <p:nvPr/>
        </p:nvGrpSpPr>
        <p:grpSpPr>
          <a:xfrm>
            <a:off x="8522208" y="6258560"/>
            <a:ext cx="393192" cy="393192"/>
            <a:chOff x="8522208" y="6258560"/>
            <a:chExt cx="393192" cy="393192"/>
          </a:xfrm>
        </p:grpSpPr>
        <p:sp>
          <p:nvSpPr>
            <p:cNvPr id="9" name="Oval 8" descr="oval">
              <a:extLst>
                <a:ext uri="{FF2B5EF4-FFF2-40B4-BE49-F238E27FC236}">
                  <a16:creationId xmlns:a16="http://schemas.microsoft.com/office/drawing/2014/main" id="{47B221D5-8812-43DC-89EB-627518EC6C3E}"/>
                </a:ext>
              </a:extLst>
            </p:cNvPr>
            <p:cNvSpPr/>
            <p:nvPr/>
          </p:nvSpPr>
          <p:spPr>
            <a:xfrm>
              <a:off x="8522208" y="6258560"/>
              <a:ext cx="393192" cy="393192"/>
            </a:xfrm>
            <a:prstGeom prst="ellipse">
              <a:avLst/>
            </a:prstGeom>
            <a:blipFill dpi="0"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25ECE7A7-722A-D18E-5021-724B842F7FA9}"/>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AC702940-327D-6EF8-A975-B07FD3BA209C}"/>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83</a:t>
            </a:fld>
            <a:endParaRPr lang="en-US"/>
          </a:p>
        </p:txBody>
      </p:sp>
    </p:spTree>
    <p:extLst>
      <p:ext uri="{BB962C8B-B14F-4D97-AF65-F5344CB8AC3E}">
        <p14:creationId xmlns:p14="http://schemas.microsoft.com/office/powerpoint/2010/main" val="1863499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A053DBA-C047-752C-1C7C-4DEDE155CABD}"/>
              </a:ext>
            </a:extLst>
          </p:cNvPr>
          <p:cNvSpPr>
            <a:spLocks noGrp="1"/>
          </p:cNvSpPr>
          <p:nvPr>
            <p:ph type="title" idx="4294967295"/>
          </p:nvPr>
        </p:nvSpPr>
        <p:spPr>
          <a:xfrm>
            <a:off x="4572000" y="4410647"/>
            <a:ext cx="4345931" cy="1770506"/>
          </a:xfrm>
          <a:prstGeom prst="rect">
            <a:avLst/>
          </a:prstGeom>
        </p:spPr>
        <p:style>
          <a:lnRef idx="3">
            <a:schemeClr val="lt1"/>
          </a:lnRef>
          <a:fillRef idx="1">
            <a:schemeClr val="dk1"/>
          </a:fillRef>
          <a:effectRef idx="1">
            <a:schemeClr val="dk1"/>
          </a:effectRef>
          <a:fontRef idx="minor">
            <a:schemeClr val="lt1"/>
          </a:fontRef>
        </p:style>
        <p:txBody>
          <a:bodyPr vert="horz" lIns="91440" tIns="45720" rIns="91440" bIns="45720" rtlCol="0" anchor="ctr" anchorCtr="1">
            <a:normAutofit/>
          </a:bodyPr>
          <a:lstStyle/>
          <a:p>
            <a:pPr algn="r">
              <a:lnSpc>
                <a:spcPct val="90000"/>
              </a:lnSpc>
            </a:pPr>
            <a:r>
              <a:rPr lang="en-US" sz="4800" b="1" kern="1200">
                <a:solidFill>
                  <a:schemeClr val="bg1"/>
                </a:solidFill>
                <a:effectLst>
                  <a:outerShdw blurRad="38100" dist="38100" dir="2700000" algn="tl">
                    <a:srgbClr val="000000">
                      <a:alpha val="43137"/>
                    </a:srgbClr>
                  </a:outerShdw>
                </a:effectLst>
                <a:latin typeface="+mj-lt"/>
                <a:ea typeface="+mj-ea"/>
                <a:cs typeface="+mj-cs"/>
              </a:rPr>
              <a:t>Parking Brake </a:t>
            </a:r>
            <a:br>
              <a:rPr lang="en-US" sz="4800" b="1" kern="1200">
                <a:solidFill>
                  <a:schemeClr val="bg1"/>
                </a:solidFill>
                <a:effectLst>
                  <a:outerShdw blurRad="38100" dist="38100" dir="2700000" algn="tl">
                    <a:srgbClr val="000000">
                      <a:alpha val="43137"/>
                    </a:srgbClr>
                  </a:outerShdw>
                </a:effectLst>
                <a:latin typeface="+mj-lt"/>
                <a:ea typeface="+mj-ea"/>
                <a:cs typeface="+mj-cs"/>
              </a:rPr>
            </a:br>
            <a:r>
              <a:rPr lang="en-US" sz="4800" b="1" kern="1200">
                <a:solidFill>
                  <a:schemeClr val="bg1"/>
                </a:solidFill>
                <a:effectLst>
                  <a:outerShdw blurRad="38100" dist="38100" dir="2700000" algn="tl">
                    <a:srgbClr val="000000">
                      <a:alpha val="43137"/>
                    </a:srgbClr>
                  </a:outerShdw>
                </a:effectLst>
                <a:latin typeface="+mj-lt"/>
                <a:ea typeface="+mj-ea"/>
                <a:cs typeface="+mj-cs"/>
              </a:rPr>
              <a:t>Leak Test</a:t>
            </a:r>
            <a:endParaRPr lang="en-US" sz="4800" kern="1200">
              <a:solidFill>
                <a:schemeClr val="bg1"/>
              </a:solidFill>
              <a:latin typeface="+mj-lt"/>
              <a:ea typeface="+mj-ea"/>
              <a:cs typeface="+mj-cs"/>
            </a:endParaRPr>
          </a:p>
        </p:txBody>
      </p:sp>
      <p:pic>
        <p:nvPicPr>
          <p:cNvPr id="6" name="Picture 5" descr="Key"/>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16"/>
            <a:ext cx="565098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7" name="Bent Arrow 11" descr="arrow">
            <a:extLst>
              <a:ext uri="{FF2B5EF4-FFF2-40B4-BE49-F238E27FC236}">
                <a16:creationId xmlns:a16="http://schemas.microsoft.com/office/drawing/2014/main" id="{6C19FD08-A5A1-FC48-0EC4-4838B54CDABF}"/>
              </a:ext>
            </a:extLst>
          </p:cNvPr>
          <p:cNvSpPr/>
          <p:nvPr/>
        </p:nvSpPr>
        <p:spPr bwMode="auto">
          <a:xfrm rot="1831158">
            <a:off x="1987288" y="897999"/>
            <a:ext cx="1676400" cy="1478280"/>
          </a:xfrm>
          <a:prstGeom prst="bentArrow">
            <a:avLst>
              <a:gd name="adj1" fmla="val 25000"/>
              <a:gd name="adj2" fmla="val 25000"/>
              <a:gd name="adj3" fmla="val 28326"/>
              <a:gd name="adj4" fmla="val 76341"/>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5" name="Picture 4" descr="parking brake"/>
          <p:cNvPicPr>
            <a:picLocks noChangeAspect="1"/>
          </p:cNvPicPr>
          <p:nvPr/>
        </p:nvPicPr>
        <p:blipFill rotWithShape="1">
          <a:blip r:embed="rId4" cstate="email">
            <a:extLst>
              <a:ext uri="{28A0092B-C50C-407E-A947-70E740481C1C}">
                <a14:useLocalDpi xmlns:a14="http://schemas.microsoft.com/office/drawing/2010/main"/>
              </a:ext>
            </a:extLst>
          </a:blip>
          <a:srcRect r="-1" b="-1"/>
          <a:stretch/>
        </p:blipFill>
        <p:spPr>
          <a:xfrm>
            <a:off x="5744010" y="533400"/>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4" name="Left Arrow 8" descr="arrow">
            <a:extLst>
              <a:ext uri="{FF2B5EF4-FFF2-40B4-BE49-F238E27FC236}">
                <a16:creationId xmlns:a16="http://schemas.microsoft.com/office/drawing/2014/main" id="{87343114-161F-5FF8-55BC-38A051CD8639}"/>
              </a:ext>
            </a:extLst>
          </p:cNvPr>
          <p:cNvSpPr/>
          <p:nvPr/>
        </p:nvSpPr>
        <p:spPr bwMode="auto">
          <a:xfrm rot="21305098">
            <a:off x="6665908" y="331377"/>
            <a:ext cx="2438400" cy="914400"/>
          </a:xfrm>
          <a:prstGeom prst="leftArrow">
            <a:avLst/>
          </a:prstGeom>
          <a:solidFill>
            <a:srgbClr val="FF0000"/>
          </a:solidFill>
          <a:ln w="9525" cap="flat" cmpd="sng" algn="ctr">
            <a:solidFill>
              <a:schemeClr val="bg1"/>
            </a:solidFill>
            <a:prstDash val="solid"/>
            <a:round/>
            <a:headEnd type="none" w="med" len="med"/>
            <a:tailEnd type="none" w="med" len="med"/>
          </a:ln>
          <a:effectLst/>
          <a:scene3d>
            <a:camera prst="perspectiveContrastingLeftFacing"/>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8" name="Group 7" descr="slide number">
            <a:extLst>
              <a:ext uri="{FF2B5EF4-FFF2-40B4-BE49-F238E27FC236}">
                <a16:creationId xmlns:a16="http://schemas.microsoft.com/office/drawing/2014/main" id="{044D1C82-4CCA-D45A-812D-FA8CF5C9CCAF}"/>
              </a:ext>
            </a:extLst>
          </p:cNvPr>
          <p:cNvGrpSpPr/>
          <p:nvPr/>
        </p:nvGrpSpPr>
        <p:grpSpPr>
          <a:xfrm>
            <a:off x="8522208" y="6258560"/>
            <a:ext cx="393192" cy="393192"/>
            <a:chOff x="8522208" y="6258560"/>
            <a:chExt cx="393192" cy="393192"/>
          </a:xfrm>
        </p:grpSpPr>
        <p:sp>
          <p:nvSpPr>
            <p:cNvPr id="10" name="Oval 9" descr="oval">
              <a:extLst>
                <a:ext uri="{FF2B5EF4-FFF2-40B4-BE49-F238E27FC236}">
                  <a16:creationId xmlns:a16="http://schemas.microsoft.com/office/drawing/2014/main" id="{3E2C07DD-1426-5CD9-5110-53A1C0927D14}"/>
                </a:ext>
              </a:extLst>
            </p:cNvPr>
            <p:cNvSpPr/>
            <p:nvPr/>
          </p:nvSpPr>
          <p:spPr>
            <a:xfrm>
              <a:off x="8522208" y="6258560"/>
              <a:ext cx="393192" cy="393192"/>
            </a:xfrm>
            <a:prstGeom prst="ellipse">
              <a:avLst/>
            </a:prstGeom>
            <a:blipFill dpi="0"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3" name="Oval 12" descr="oval">
              <a:extLst>
                <a:ext uri="{FF2B5EF4-FFF2-40B4-BE49-F238E27FC236}">
                  <a16:creationId xmlns:a16="http://schemas.microsoft.com/office/drawing/2014/main" id="{6695801F-7BA1-BC12-0142-7D95316AF51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4" name="Rectangle 13" descr="slide number">
            <a:extLst>
              <a:ext uri="{FF2B5EF4-FFF2-40B4-BE49-F238E27FC236}">
                <a16:creationId xmlns:a16="http://schemas.microsoft.com/office/drawing/2014/main" id="{B6EBFC8C-9AD9-6D83-5165-882965C30F32}"/>
              </a:ext>
            </a:extLst>
          </p:cNvPr>
          <p:cNvSpPr/>
          <p:nvPr/>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84</a:t>
            </a:fld>
            <a:endParaRPr lang="en-US"/>
          </a:p>
        </p:txBody>
      </p:sp>
    </p:spTree>
    <p:extLst>
      <p:ext uri="{BB962C8B-B14F-4D97-AF65-F5344CB8AC3E}">
        <p14:creationId xmlns:p14="http://schemas.microsoft.com/office/powerpoint/2010/main" val="302798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452002"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4" name="Title 3">
            <a:extLst>
              <a:ext uri="{FF2B5EF4-FFF2-40B4-BE49-F238E27FC236}">
                <a16:creationId xmlns:a16="http://schemas.microsoft.com/office/drawing/2014/main" id="{35C7CA19-4FC0-8FD8-8840-038AADF1EC6C}"/>
              </a:ext>
            </a:extLst>
          </p:cNvPr>
          <p:cNvSpPr>
            <a:spLocks noGrp="1"/>
          </p:cNvSpPr>
          <p:nvPr>
            <p:ph type="title" idx="4294967295"/>
          </p:nvPr>
        </p:nvSpPr>
        <p:spPr>
          <a:xfrm>
            <a:off x="506829" y="961547"/>
            <a:ext cx="5741571" cy="739881"/>
          </a:xfrm>
          <a:prstGeom prst="rect">
            <a:avLst/>
          </a:prstGeom>
        </p:spPr>
        <p:txBody>
          <a:bodyPr vert="horz" lIns="91440" tIns="45720" rIns="91440" bIns="45720" rtlCol="0" anchor="b">
            <a:noAutofit/>
          </a:bodyPr>
          <a:lstStyle/>
          <a:p>
            <a:pPr lvl="0" algn="l">
              <a:lnSpc>
                <a:spcPct val="90000"/>
              </a:lnSpc>
            </a:pPr>
            <a:r>
              <a:rPr lang="en-US" sz="5400" b="1" kern="1200">
                <a:solidFill>
                  <a:schemeClr val="tx1"/>
                </a:solidFill>
                <a:effectLst>
                  <a:outerShdw blurRad="38100" dist="38100" dir="2700000" algn="tl">
                    <a:srgbClr val="000000">
                      <a:alpha val="43137"/>
                    </a:srgbClr>
                  </a:outerShdw>
                </a:effectLst>
              </a:rPr>
              <a:t>Service Brake</a:t>
            </a:r>
            <a:br>
              <a:rPr lang="en-US" sz="5400" b="1" kern="1200">
                <a:solidFill>
                  <a:schemeClr val="tx1"/>
                </a:solidFill>
                <a:effectLst>
                  <a:outerShdw blurRad="38100" dist="38100" dir="2700000" algn="tl">
                    <a:srgbClr val="000000">
                      <a:alpha val="43137"/>
                    </a:srgbClr>
                  </a:outerShdw>
                </a:effectLst>
              </a:rPr>
            </a:br>
            <a:r>
              <a:rPr lang="en-US" sz="5400" b="1" kern="1200">
                <a:solidFill>
                  <a:schemeClr val="tx1"/>
                </a:solidFill>
                <a:effectLst>
                  <a:outerShdw blurRad="38100" dist="38100" dir="2700000" algn="tl">
                    <a:srgbClr val="000000">
                      <a:alpha val="43137"/>
                    </a:srgbClr>
                  </a:outerShdw>
                </a:effectLst>
              </a:rPr>
              <a:t>Leak Test</a:t>
            </a:r>
            <a:endParaRPr lang="en-US" sz="5400" kern="1200">
              <a:solidFill>
                <a:schemeClr val="tx1"/>
              </a:solidFill>
            </a:endParaRPr>
          </a:p>
        </p:txBody>
      </p:sp>
      <p:pic>
        <p:nvPicPr>
          <p:cNvPr id="5" name="Content Placeholder 4" descr="brake "/>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90600" y="1907551"/>
            <a:ext cx="3564372" cy="4569449"/>
          </a:xfrm>
          <a:prstGeom prst="rect">
            <a:avLst/>
          </a:prstGeom>
        </p:spPr>
      </p:pic>
      <p:sp>
        <p:nvSpPr>
          <p:cNvPr id="9" name="Left Arrow 7" descr="arrow">
            <a:extLst>
              <a:ext uri="{FF2B5EF4-FFF2-40B4-BE49-F238E27FC236}">
                <a16:creationId xmlns:a16="http://schemas.microsoft.com/office/drawing/2014/main" id="{9D2F8343-18BD-C7E8-EA4A-E7012E7C4B9F}"/>
              </a:ext>
            </a:extLst>
          </p:cNvPr>
          <p:cNvSpPr/>
          <p:nvPr/>
        </p:nvSpPr>
        <p:spPr bwMode="auto">
          <a:xfrm rot="21305098">
            <a:off x="2019702" y="4125022"/>
            <a:ext cx="2056595" cy="914400"/>
          </a:xfrm>
          <a:prstGeom prst="leftArrow">
            <a:avLst/>
          </a:prstGeom>
          <a:solidFill>
            <a:srgbClr val="FF0000"/>
          </a:solidFill>
          <a:ln w="9525" cap="flat" cmpd="sng" algn="ctr">
            <a:solidFill>
              <a:schemeClr val="bg1"/>
            </a:solidFill>
            <a:prstDash val="solid"/>
            <a:round/>
            <a:headEnd type="none" w="med" len="med"/>
            <a:tailEnd type="none" w="med" len="med"/>
          </a:ln>
          <a:effectLst/>
          <a:scene3d>
            <a:camera prst="isometricLeftDown"/>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3" name="Picture 2" descr="parking brake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3641" y="1907551"/>
            <a:ext cx="4181045" cy="4569449"/>
          </a:xfrm>
          <a:prstGeom prst="rect">
            <a:avLst/>
          </a:prstGeom>
        </p:spPr>
      </p:pic>
      <p:sp>
        <p:nvSpPr>
          <p:cNvPr id="6" name="Left Arrow 6" descr="arrow">
            <a:extLst>
              <a:ext uri="{FF2B5EF4-FFF2-40B4-BE49-F238E27FC236}">
                <a16:creationId xmlns:a16="http://schemas.microsoft.com/office/drawing/2014/main" id="{19827DAB-8D52-DECB-A461-53E3FC6D4354}"/>
              </a:ext>
            </a:extLst>
          </p:cNvPr>
          <p:cNvSpPr/>
          <p:nvPr/>
        </p:nvSpPr>
        <p:spPr bwMode="auto">
          <a:xfrm rot="21305098">
            <a:off x="6283710" y="1840908"/>
            <a:ext cx="2100638" cy="914400"/>
          </a:xfrm>
          <a:prstGeom prst="leftArrow">
            <a:avLst/>
          </a:prstGeom>
          <a:solidFill>
            <a:srgbClr val="FF0000"/>
          </a:solidFill>
          <a:ln w="9525" cap="flat" cmpd="sng" algn="ctr">
            <a:solidFill>
              <a:schemeClr val="bg1"/>
            </a:solidFill>
            <a:prstDash val="solid"/>
            <a:round/>
            <a:headEnd type="none" w="med" len="med"/>
            <a:tailEnd type="none" w="med" len="med"/>
          </a:ln>
          <a:effectLst/>
          <a:scene3d>
            <a:camera prst="isometricLeftDown"/>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8" name="Freeform: Shape 27">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6277971"/>
            <a:ext cx="5163684"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descr="slide number">
            <a:extLst>
              <a:ext uri="{FF2B5EF4-FFF2-40B4-BE49-F238E27FC236}">
                <a16:creationId xmlns:a16="http://schemas.microsoft.com/office/drawing/2014/main" id="{020BEA74-0CC0-5D26-8DB8-D6BB0785812F}"/>
              </a:ext>
            </a:extLst>
          </p:cNvPr>
          <p:cNvGrpSpPr/>
          <p:nvPr/>
        </p:nvGrpSpPr>
        <p:grpSpPr>
          <a:xfrm>
            <a:off x="8522208" y="6258560"/>
            <a:ext cx="393192" cy="393192"/>
            <a:chOff x="8522208" y="6258560"/>
            <a:chExt cx="393192" cy="393192"/>
          </a:xfrm>
        </p:grpSpPr>
        <p:sp>
          <p:nvSpPr>
            <p:cNvPr id="17" name="Oval 16" descr="oval">
              <a:extLst>
                <a:ext uri="{FF2B5EF4-FFF2-40B4-BE49-F238E27FC236}">
                  <a16:creationId xmlns:a16="http://schemas.microsoft.com/office/drawing/2014/main" id="{13A039C8-3596-FB64-5AE1-3628F4FAE99E}"/>
                </a:ext>
              </a:extLst>
            </p:cNvPr>
            <p:cNvSpPr/>
            <p:nvPr/>
          </p:nvSpPr>
          <p:spPr>
            <a:xfrm>
              <a:off x="8522208" y="6258560"/>
              <a:ext cx="393192" cy="393192"/>
            </a:xfrm>
            <a:prstGeom prst="ellipse">
              <a:avLst/>
            </a:prstGeom>
            <a:blipFill dpi="0"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8" name="Oval 17" descr="oval">
              <a:extLst>
                <a:ext uri="{FF2B5EF4-FFF2-40B4-BE49-F238E27FC236}">
                  <a16:creationId xmlns:a16="http://schemas.microsoft.com/office/drawing/2014/main" id="{BD11763F-496D-4A65-A807-B5E609A44DE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9" name="Rectangle 18" descr="slide number">
            <a:extLst>
              <a:ext uri="{FF2B5EF4-FFF2-40B4-BE49-F238E27FC236}">
                <a16:creationId xmlns:a16="http://schemas.microsoft.com/office/drawing/2014/main" id="{7CC85E8A-D387-AD46-2579-39C8FC042D52}"/>
              </a:ext>
            </a:extLst>
          </p:cNvPr>
          <p:cNvSpPr/>
          <p:nvPr/>
        </p:nvSpPr>
        <p:spPr>
          <a:xfrm>
            <a:off x="8556901" y="6324351"/>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85</a:t>
            </a:fld>
            <a:endParaRPr lang="en-US"/>
          </a:p>
        </p:txBody>
      </p:sp>
    </p:spTree>
    <p:extLst>
      <p:ext uri="{BB962C8B-B14F-4D97-AF65-F5344CB8AC3E}">
        <p14:creationId xmlns:p14="http://schemas.microsoft.com/office/powerpoint/2010/main" val="1699872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2970BF-6246-DE04-D61D-745D7BE037CB}"/>
              </a:ext>
            </a:extLst>
          </p:cNvPr>
          <p:cNvSpPr>
            <a:spLocks noGrp="1"/>
          </p:cNvSpPr>
          <p:nvPr>
            <p:ph type="title" idx="4294967295"/>
          </p:nvPr>
        </p:nvSpPr>
        <p:spPr>
          <a:xfrm>
            <a:off x="0" y="5410200"/>
            <a:ext cx="9144000" cy="1325563"/>
          </a:xfrm>
          <a:prstGeom prst="rect">
            <a:avLst/>
          </a:prstGeom>
        </p:spPr>
        <p:txBody>
          <a:bodyPr/>
          <a:lstStyle/>
          <a:p>
            <a:pPr lvl="0"/>
            <a:r>
              <a:rPr lang="en-US" b="1" kern="1200">
                <a:solidFill>
                  <a:sysClr val="windowText" lastClr="000000"/>
                </a:solidFill>
                <a:effectLst>
                  <a:outerShdw blurRad="38100" dist="38100" dir="2700000" algn="tl">
                    <a:srgbClr val="000000">
                      <a:alpha val="43137"/>
                    </a:srgbClr>
                  </a:outerShdw>
                </a:effectLst>
                <a:ea typeface="+mn-ea"/>
                <a:cs typeface="+mn-cs"/>
              </a:rPr>
              <a:t>Low Pressure Warning </a:t>
            </a:r>
            <a:br>
              <a:rPr lang="en-US" b="1" kern="1200">
                <a:solidFill>
                  <a:sysClr val="windowText" lastClr="000000"/>
                </a:solidFill>
                <a:effectLst>
                  <a:outerShdw blurRad="38100" dist="38100" dir="2700000" algn="tl">
                    <a:srgbClr val="000000">
                      <a:alpha val="43137"/>
                    </a:srgbClr>
                  </a:outerShdw>
                </a:effectLst>
                <a:ea typeface="+mn-ea"/>
                <a:cs typeface="+mn-cs"/>
              </a:rPr>
            </a:br>
            <a:r>
              <a:rPr lang="en-US" b="1" kern="1200">
                <a:solidFill>
                  <a:sysClr val="windowText" lastClr="000000"/>
                </a:solidFill>
                <a:effectLst>
                  <a:outerShdw blurRad="38100" dist="38100" dir="2700000" algn="tl">
                    <a:srgbClr val="000000">
                      <a:alpha val="43137"/>
                    </a:srgbClr>
                  </a:outerShdw>
                </a:effectLst>
                <a:ea typeface="+mn-ea"/>
                <a:cs typeface="+mn-cs"/>
              </a:rPr>
              <a:t>Signal Test</a:t>
            </a:r>
            <a:endParaRPr lang="en-US" sz="2000" b="1" kern="1200">
              <a:solidFill>
                <a:sysClr val="windowText" lastClr="000000"/>
              </a:solidFill>
              <a:effectLst>
                <a:outerShdw blurRad="38100" dist="38100" dir="2700000" algn="tl">
                  <a:srgbClr val="000000">
                    <a:alpha val="43137"/>
                  </a:srgbClr>
                </a:outerShdw>
              </a:effectLst>
              <a:ea typeface="+mn-ea"/>
              <a:cs typeface="+mn-cs"/>
            </a:endParaRPr>
          </a:p>
        </p:txBody>
      </p:sp>
      <p:pic>
        <p:nvPicPr>
          <p:cNvPr id="5" name="Content Placeholder 4" descr="brake pedal"/>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52400"/>
            <a:ext cx="5486400" cy="5410200"/>
          </a:xfrm>
        </p:spPr>
      </p:pic>
      <p:sp>
        <p:nvSpPr>
          <p:cNvPr id="7" name="Trapezoid 6" descr="air brake psi indicator"/>
          <p:cNvSpPr/>
          <p:nvPr/>
        </p:nvSpPr>
        <p:spPr bwMode="auto">
          <a:xfrm rot="-1320000">
            <a:off x="2285103" y="1051072"/>
            <a:ext cx="240500" cy="1669266"/>
          </a:xfrm>
          <a:prstGeom prst="trapezoid">
            <a:avLst/>
          </a:prstGeom>
          <a:solidFill>
            <a:srgbClr val="FF9225"/>
          </a:solidFill>
          <a:ln w="9525" cap="flat" cmpd="sng" algn="ctr">
            <a:solidFill>
              <a:schemeClr val="tx1"/>
            </a:solidFill>
            <a:prstDash val="solid"/>
            <a:round/>
            <a:headEnd type="none" w="med" len="med"/>
            <a:tailEnd type="none" w="med" len="med"/>
          </a:ln>
          <a:effectLst/>
          <a:scene3d>
            <a:camera prst="orthographicFront"/>
            <a:lightRig rig="threePt" dir="t"/>
          </a:scene3d>
          <a:sp3d prstMaterial="softEdge">
            <a:bevelT w="57150" h="57150" prst="angle"/>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Bent Arrow 11" descr="bent arrow"/>
          <p:cNvSpPr/>
          <p:nvPr/>
        </p:nvSpPr>
        <p:spPr bwMode="auto">
          <a:xfrm rot="18928971" flipH="1">
            <a:off x="1024946" y="940222"/>
            <a:ext cx="3388457" cy="3224956"/>
          </a:xfrm>
          <a:prstGeom prst="bentArrow">
            <a:avLst>
              <a:gd name="adj1" fmla="val 4934"/>
              <a:gd name="adj2" fmla="val 5801"/>
              <a:gd name="adj3" fmla="val 8358"/>
              <a:gd name="adj4" fmla="val 93829"/>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TextBox 8" descr="beep!"/>
          <p:cNvSpPr txBox="1"/>
          <p:nvPr/>
        </p:nvSpPr>
        <p:spPr>
          <a:xfrm rot="20194482">
            <a:off x="423942" y="4004763"/>
            <a:ext cx="2362200" cy="707886"/>
          </a:xfrm>
          <a:prstGeom prst="rect">
            <a:avLst/>
          </a:prstGeom>
          <a:noFill/>
          <a:effectLst>
            <a:glow rad="127000">
              <a:schemeClr val="tx1"/>
            </a:glow>
          </a:effectLst>
        </p:spPr>
        <p:txBody>
          <a:bodyPr wrap="square" rtlCol="0">
            <a:spAutoFit/>
          </a:bodyPr>
          <a:lstStyle/>
          <a:p>
            <a:r>
              <a:rPr lang="en-US" sz="4000">
                <a:solidFill>
                  <a:srgbClr val="FFFF00"/>
                </a:solidFill>
                <a:effectLst>
                  <a:glow rad="63500">
                    <a:schemeClr val="tx1">
                      <a:alpha val="40000"/>
                    </a:schemeClr>
                  </a:glow>
                </a:effectLst>
              </a:rPr>
              <a:t>BEEP!</a:t>
            </a:r>
          </a:p>
        </p:txBody>
      </p:sp>
      <p:sp>
        <p:nvSpPr>
          <p:cNvPr id="8" name="Sun 7" descr="sun"/>
          <p:cNvSpPr/>
          <p:nvPr/>
        </p:nvSpPr>
        <p:spPr bwMode="auto">
          <a:xfrm>
            <a:off x="3472364" y="3581400"/>
            <a:ext cx="533400" cy="533400"/>
          </a:xfrm>
          <a:prstGeom prst="sun">
            <a:avLst/>
          </a:prstGeom>
          <a:noFill/>
          <a:ln w="28575" cap="flat" cmpd="sng" algn="ctr">
            <a:solidFill>
              <a:srgbClr val="FF4B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3" name="Content Placeholder 4" descr="air brake check"/>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438349" y="131236"/>
            <a:ext cx="6096000" cy="5383249"/>
          </a:xfrm>
          <a:prstGeom prst="rect">
            <a:avLst/>
          </a:prstGeom>
          <a:noFill/>
          <a:ln w="9525">
            <a:noFill/>
            <a:miter lim="800000"/>
            <a:headEnd/>
            <a:tailEnd/>
          </a:ln>
          <a:effectLst/>
        </p:spPr>
      </p:pic>
      <p:sp>
        <p:nvSpPr>
          <p:cNvPr id="11" name="Left-Right Arrow 10" descr="arrow"/>
          <p:cNvSpPr/>
          <p:nvPr/>
        </p:nvSpPr>
        <p:spPr bwMode="auto">
          <a:xfrm rot="19747331">
            <a:off x="6017555" y="2873274"/>
            <a:ext cx="3278564" cy="609600"/>
          </a:xfrm>
          <a:prstGeom prst="leftRightArrow">
            <a:avLst/>
          </a:prstGeom>
          <a:solidFill>
            <a:srgbClr val="FF0000"/>
          </a:solidFill>
          <a:ln w="9525" cap="flat" cmpd="sng" algn="ctr">
            <a:solidFill>
              <a:srgbClr val="FF0000"/>
            </a:solidFill>
            <a:prstDash val="solid"/>
            <a:round/>
            <a:headEnd type="none" w="med" len="med"/>
            <a:tailEnd type="none" w="med" len="med"/>
          </a:ln>
          <a:effectLst/>
          <a:scene3d>
            <a:camera prst="perspectiveContrastingLeftFacing" fov="5400000">
              <a:rot lat="353224" lon="3281195" rev="20604600"/>
            </a:camera>
            <a:lightRig rig="balanced" dir="t"/>
          </a:scene3d>
          <a:sp3d extrusionH="63500">
            <a:bevelT/>
            <a:bevelB/>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3" name="Group 2" descr="slide number">
            <a:extLst>
              <a:ext uri="{FF2B5EF4-FFF2-40B4-BE49-F238E27FC236}">
                <a16:creationId xmlns:a16="http://schemas.microsoft.com/office/drawing/2014/main" id="{FCD88655-BE06-C37C-C11B-0CC840F38E9C}"/>
              </a:ext>
            </a:extLst>
          </p:cNvPr>
          <p:cNvGrpSpPr/>
          <p:nvPr/>
        </p:nvGrpSpPr>
        <p:grpSpPr>
          <a:xfrm>
            <a:off x="8522208" y="6258560"/>
            <a:ext cx="393192" cy="393192"/>
            <a:chOff x="8522208" y="6258560"/>
            <a:chExt cx="393192" cy="393192"/>
          </a:xfrm>
        </p:grpSpPr>
        <p:sp>
          <p:nvSpPr>
            <p:cNvPr id="6" name="Oval 5" descr="oval">
              <a:extLst>
                <a:ext uri="{FF2B5EF4-FFF2-40B4-BE49-F238E27FC236}">
                  <a16:creationId xmlns:a16="http://schemas.microsoft.com/office/drawing/2014/main" id="{E9AE705B-D120-C8FD-99A7-BFFC336787F8}"/>
                </a:ext>
              </a:extLst>
            </p:cNvPr>
            <p:cNvSpPr/>
            <p:nvPr/>
          </p:nvSpPr>
          <p:spPr>
            <a:xfrm>
              <a:off x="8522208" y="6258560"/>
              <a:ext cx="393192" cy="393192"/>
            </a:xfrm>
            <a:prstGeom prst="ellipse">
              <a:avLst/>
            </a:prstGeom>
            <a:blipFill dpi="0"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596C2285-83F7-588B-DFEB-4EAFBB56786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4" name="Rectangle 13" descr="slide number">
            <a:extLst>
              <a:ext uri="{FF2B5EF4-FFF2-40B4-BE49-F238E27FC236}">
                <a16:creationId xmlns:a16="http://schemas.microsoft.com/office/drawing/2014/main" id="{A32BB27E-0DF3-757C-77FD-AF815267DF4A}"/>
              </a:ext>
            </a:extLst>
          </p:cNvPr>
          <p:cNvSpPr/>
          <p:nvPr/>
        </p:nvSpPr>
        <p:spPr>
          <a:xfrm>
            <a:off x="8556901" y="6324351"/>
            <a:ext cx="323808" cy="261610"/>
          </a:xfrm>
          <a:prstGeom prst="rect">
            <a:avLst/>
          </a:prstGeom>
        </p:spPr>
        <p:txBody>
          <a:bodyPr wrap="none">
            <a:spAutoFit/>
          </a:bodyPr>
          <a:lstStyle/>
          <a:p>
            <a:pPr algn="ctr">
              <a:spcAft>
                <a:spcPts val="600"/>
              </a:spcAft>
            </a:pPr>
            <a:fld id="{925B5D5D-A471-4FF3-B778-F638DE255DC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86</a:t>
            </a:fld>
            <a:endParaRPr lang="en-US"/>
          </a:p>
        </p:txBody>
      </p:sp>
    </p:spTree>
    <p:extLst>
      <p:ext uri="{BB962C8B-B14F-4D97-AF65-F5344CB8AC3E}">
        <p14:creationId xmlns:p14="http://schemas.microsoft.com/office/powerpoint/2010/main" val="17353862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ir brake check"/>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668" y="533401"/>
            <a:ext cx="8564532" cy="6096000"/>
          </a:xfrm>
          <a:prstGeom prst="rect">
            <a:avLst/>
          </a:prstGeom>
        </p:spPr>
      </p:pic>
      <p:sp>
        <p:nvSpPr>
          <p:cNvPr id="2" name="TextBox 1" descr="Fuel Filter">
            <a:extLst>
              <a:ext uri="{FF2B5EF4-FFF2-40B4-BE49-F238E27FC236}">
                <a16:creationId xmlns:a16="http://schemas.microsoft.com/office/drawing/2014/main" id="{08BFA102-CB6F-00CB-AEAD-3101A52C3075}"/>
              </a:ext>
            </a:extLst>
          </p:cNvPr>
          <p:cNvSpPr txBox="1"/>
          <p:nvPr/>
        </p:nvSpPr>
        <p:spPr>
          <a:xfrm>
            <a:off x="0" y="-2177"/>
            <a:ext cx="9164503" cy="492443"/>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lIns="182880" tIns="91440" rIns="182880" bIns="91440" rtlCol="0">
            <a:spAutoFit/>
          </a:bodyPr>
          <a:lstStyle/>
          <a:p>
            <a:pPr algn="ctr"/>
            <a:endParaRPr lang="en-US" sz="2000" b="1">
              <a:effectLst>
                <a:outerShdw blurRad="38100" dist="38100" dir="2700000" algn="tl">
                  <a:srgbClr val="000000">
                    <a:alpha val="43137"/>
                  </a:srgbClr>
                </a:outerShdw>
              </a:effectLst>
            </a:endParaRPr>
          </a:p>
        </p:txBody>
      </p:sp>
      <p:sp>
        <p:nvSpPr>
          <p:cNvPr id="4" name="Title 3">
            <a:extLst>
              <a:ext uri="{FF2B5EF4-FFF2-40B4-BE49-F238E27FC236}">
                <a16:creationId xmlns:a16="http://schemas.microsoft.com/office/drawing/2014/main" id="{CD954EB9-A326-2E49-DB4E-C9819DB39683}"/>
              </a:ext>
            </a:extLst>
          </p:cNvPr>
          <p:cNvSpPr>
            <a:spLocks noGrp="1"/>
          </p:cNvSpPr>
          <p:nvPr>
            <p:ph type="title"/>
          </p:nvPr>
        </p:nvSpPr>
        <p:spPr>
          <a:xfrm>
            <a:off x="12700" y="1"/>
            <a:ext cx="9164502" cy="990600"/>
          </a:xfrm>
          <a:solidFill>
            <a:schemeClr val="accent2"/>
          </a:solidFill>
        </p:spPr>
        <p:txBody>
          <a:bodyPr/>
          <a:lstStyle/>
          <a:p>
            <a:r>
              <a:rPr lang="en-US">
                <a:effectLst>
                  <a:outerShdw blurRad="38100" dist="38100" dir="2700000" algn="tl">
                    <a:srgbClr val="000000">
                      <a:alpha val="43137"/>
                    </a:srgbClr>
                  </a:outerShdw>
                </a:effectLst>
              </a:rPr>
              <a:t>Parking Brake Check</a:t>
            </a:r>
            <a:endParaRPr lang="en-US" sz="1800">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16095F90-902F-9963-451D-CA6E2AF16D14}"/>
              </a:ext>
            </a:extLst>
          </p:cNvPr>
          <p:cNvSpPr>
            <a:spLocks noGrp="1"/>
          </p:cNvSpPr>
          <p:nvPr>
            <p:ph type="body" idx="1"/>
          </p:nvPr>
        </p:nvSpPr>
        <p:spPr>
          <a:xfrm>
            <a:off x="722313" y="3276600"/>
            <a:ext cx="45719" cy="76200"/>
          </a:xfrm>
        </p:spPr>
        <p:txBody>
          <a:bodyPr/>
          <a:lstStyle/>
          <a:p>
            <a:r>
              <a:rPr lang="en-US"/>
              <a:t>.</a:t>
            </a:r>
          </a:p>
        </p:txBody>
      </p:sp>
    </p:spTree>
    <p:extLst>
      <p:ext uri="{BB962C8B-B14F-4D97-AF65-F5344CB8AC3E}">
        <p14:creationId xmlns:p14="http://schemas.microsoft.com/office/powerpoint/2010/main" val="17602351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3">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9144000" cy="1519356"/>
            <a:chOff x="0" y="-29768"/>
            <a:chExt cx="12202174" cy="1519356"/>
          </a:xfrm>
        </p:grpSpPr>
        <p:sp>
          <p:nvSpPr>
            <p:cNvPr id="15" name="Rectangle 14">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descr="air pressure buildup rate test"/>
          <p:cNvSpPr>
            <a:spLocks noGrp="1"/>
          </p:cNvSpPr>
          <p:nvPr>
            <p:ph type="title" idx="4294967295"/>
          </p:nvPr>
        </p:nvSpPr>
        <p:spPr>
          <a:xfrm>
            <a:off x="76201" y="5609902"/>
            <a:ext cx="8406688" cy="913975"/>
          </a:xfrm>
          <a:prstGeom prst="rect">
            <a:avLst/>
          </a:prstGeom>
        </p:spPr>
        <p:txBody>
          <a:bodyPr vert="horz" lIns="91440" tIns="45720" rIns="91440" bIns="45720" rtlCol="0" anchor="ctr">
            <a:noAutofit/>
          </a:bodyPr>
          <a:lstStyle/>
          <a:p>
            <a:pPr algn="l">
              <a:lnSpc>
                <a:spcPct val="90000"/>
              </a:lnSpc>
            </a:pPr>
            <a:r>
              <a:rPr lang="en-US" b="1" kern="1200">
                <a:solidFill>
                  <a:srgbClr val="FFFFFF"/>
                </a:solidFill>
              </a:rPr>
              <a:t>Air Pressure Buildup Rate Test</a:t>
            </a:r>
          </a:p>
        </p:txBody>
      </p:sp>
      <p:pic>
        <p:nvPicPr>
          <p:cNvPr id="6" name="Picture 5" descr="air brake check"/>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79" cy="5352218"/>
          </a:xfrm>
          <a:prstGeom prst="rect">
            <a:avLst/>
          </a:prstGeom>
        </p:spPr>
      </p:pic>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B5B30AF7-B0B9-4437-B698-73979579B67B}"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88</a:t>
            </a:fld>
            <a:endParaRPr lang="en-US"/>
          </a:p>
        </p:txBody>
      </p:sp>
    </p:spTree>
    <p:extLst>
      <p:ext uri="{BB962C8B-B14F-4D97-AF65-F5344CB8AC3E}">
        <p14:creationId xmlns:p14="http://schemas.microsoft.com/office/powerpoint/2010/main" val="5796823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ost off-road inspection"/>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83985"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3629025"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0" name="Rectangle 2" descr="post off-road inspection"/>
          <p:cNvSpPr>
            <a:spLocks noGrp="1" noChangeArrowheads="1"/>
          </p:cNvSpPr>
          <p:nvPr>
            <p:ph type="title" idx="4294967295"/>
          </p:nvPr>
        </p:nvSpPr>
        <p:spPr>
          <a:xfrm>
            <a:off x="0" y="4981575"/>
            <a:ext cx="3505200" cy="860426"/>
          </a:xfrm>
          <a:prstGeom prst="rect">
            <a:avLst/>
          </a:prstGeom>
          <a:noFill/>
          <a:ln w="174625" cap="sq" cmpd="thinThick">
            <a:noFill/>
            <a:miter lim="800000"/>
          </a:ln>
        </p:spPr>
        <p:txBody>
          <a:bodyPr vert="horz" lIns="91440" tIns="45720" rIns="91440" bIns="45720" rtlCol="0" anchor="ctr">
            <a:noAutofit/>
          </a:bodyPr>
          <a:lstStyle/>
          <a:p>
            <a:pPr algn="r">
              <a:lnSpc>
                <a:spcPct val="90000"/>
              </a:lnSpc>
            </a:pPr>
            <a:r>
              <a:rPr lang="en-US" sz="3600" b="1" kern="1200">
                <a:solidFill>
                  <a:srgbClr val="FFFFFF"/>
                </a:solidFill>
                <a:effectLst>
                  <a:outerShdw blurRad="38100" dist="38100" dir="2700000" algn="tl">
                    <a:srgbClr val="000000">
                      <a:alpha val="43137"/>
                    </a:srgbClr>
                  </a:outerShdw>
                </a:effectLst>
              </a:rPr>
              <a:t>Post Off-Road Inspection</a:t>
            </a:r>
          </a:p>
        </p:txBody>
      </p:sp>
      <p:cxnSp>
        <p:nvCxnSpPr>
          <p:cNvPr id="83986" name="Straight Connector 83976">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4876800"/>
            <a:ext cx="3593591"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987" name="Straight Connector 83978">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5969000"/>
            <a:ext cx="3593591"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 name="Group 3" descr="slide number"/>
          <p:cNvGrpSpPr/>
          <p:nvPr/>
        </p:nvGrpSpPr>
        <p:grpSpPr>
          <a:xfrm>
            <a:off x="8522208" y="6258560"/>
            <a:ext cx="393192" cy="393192"/>
            <a:chOff x="8522208" y="6258560"/>
            <a:chExt cx="393192" cy="393192"/>
          </a:xfrm>
        </p:grpSpPr>
        <p:sp>
          <p:nvSpPr>
            <p:cNvPr id="5" name="Oval 4"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p:cNvSpPr/>
          <p:nvPr/>
        </p:nvSpPr>
        <p:spPr>
          <a:xfrm>
            <a:off x="8556901" y="6324351"/>
            <a:ext cx="323808" cy="261610"/>
          </a:xfrm>
          <a:prstGeom prst="rect">
            <a:avLst/>
          </a:prstGeom>
        </p:spPr>
        <p:txBody>
          <a:bodyPr wrap="none">
            <a:spAutoFit/>
          </a:bodyPr>
          <a:lstStyle/>
          <a:p>
            <a:pPr algn="ctr">
              <a:spcAft>
                <a:spcPts val="600"/>
              </a:spcAft>
            </a:pPr>
            <a:fld id="{5D31FBBB-81D0-4C58-9488-025C0269DBB5}"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F77047-BD69-D76F-B3C3-D43D28B0296F}"/>
              </a:ext>
            </a:extLst>
          </p:cNvPr>
          <p:cNvSpPr>
            <a:spLocks noGrp="1"/>
          </p:cNvSpPr>
          <p:nvPr>
            <p:ph type="title"/>
          </p:nvPr>
        </p:nvSpPr>
        <p:spPr>
          <a:xfrm>
            <a:off x="722313" y="5495925"/>
            <a:ext cx="7772400" cy="1362075"/>
          </a:xfrm>
        </p:spPr>
        <p:txBody>
          <a:bodyPr/>
          <a:lstStyle/>
          <a:p>
            <a:pPr lvl="0" algn="ctr"/>
            <a:r>
              <a:rPr lang="en-US" sz="5400" kern="1200" cap="none">
                <a:solidFill>
                  <a:prstClr val="black"/>
                </a:solidFill>
                <a:effectLst>
                  <a:outerShdw blurRad="38100" dist="38100" dir="2700000" algn="tl">
                    <a:srgbClr val="000000">
                      <a:alpha val="43137"/>
                    </a:srgbClr>
                  </a:outerShdw>
                </a:effectLst>
                <a:latin typeface="Arial" charset="0"/>
                <a:ea typeface="+mn-ea"/>
                <a:cs typeface="+mn-cs"/>
              </a:rPr>
              <a:t>Approach</a:t>
            </a:r>
          </a:p>
        </p:txBody>
      </p:sp>
      <p:pic>
        <p:nvPicPr>
          <p:cNvPr id="7" name="Picture 6" descr="wildland fire vehicle">
            <a:extLst>
              <a:ext uri="{FF2B5EF4-FFF2-40B4-BE49-F238E27FC236}">
                <a16:creationId xmlns:a16="http://schemas.microsoft.com/office/drawing/2014/main" id="{AC638E3B-E3C6-86C0-2F4E-827E36AAAE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828800" y="-228600"/>
            <a:ext cx="5486400" cy="6248400"/>
          </a:xfrm>
          <a:prstGeom prst="rect">
            <a:avLst/>
          </a:prstGeom>
        </p:spPr>
      </p:pic>
      <p:sp>
        <p:nvSpPr>
          <p:cNvPr id="11" name="Rectangle 10" descr="slide number">
            <a:extLst>
              <a:ext uri="{FF2B5EF4-FFF2-40B4-BE49-F238E27FC236}">
                <a16:creationId xmlns:a16="http://schemas.microsoft.com/office/drawing/2014/main" id="{344D7D95-AEAA-E0DC-A045-A6523A482FA4}"/>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a:t>
            </a:fld>
            <a:endParaRPr lang="en-US"/>
          </a:p>
        </p:txBody>
      </p:sp>
      <p:grpSp>
        <p:nvGrpSpPr>
          <p:cNvPr id="6" name="Group 5" descr="slide number">
            <a:extLst>
              <a:ext uri="{FF2B5EF4-FFF2-40B4-BE49-F238E27FC236}">
                <a16:creationId xmlns:a16="http://schemas.microsoft.com/office/drawing/2014/main" id="{3ECF24E6-2E80-B4B9-A8E9-FD801CE6C4C0}"/>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0F57677D-D860-5C4A-01D6-B2A156DB3BD7}"/>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DA8EC9DB-3F30-05E0-0AC5-C8340FEAA725}"/>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sp>
          <p:nvSpPr>
            <p:cNvPr id="5" name="Rectangle 4" descr="slide number">
              <a:extLst>
                <a:ext uri="{FF2B5EF4-FFF2-40B4-BE49-F238E27FC236}">
                  <a16:creationId xmlns:a16="http://schemas.microsoft.com/office/drawing/2014/main" id="{4430D570-5B6D-1EDC-7938-C8293E5E4B14}"/>
                </a:ext>
              </a:extLst>
            </p:cNvPr>
            <p:cNvSpPr/>
            <p:nvPr/>
          </p:nvSpPr>
          <p:spPr>
            <a:xfrm>
              <a:off x="8569125" y="6314740"/>
              <a:ext cx="323808" cy="261610"/>
            </a:xfrm>
            <a:prstGeom prst="rect">
              <a:avLst/>
            </a:prstGeom>
          </p:spPr>
          <p:txBody>
            <a:bodyPr wrap="none">
              <a:spAutoFit/>
            </a:bodyPr>
            <a:lstStyle/>
            <a:p>
              <a:pPr algn="ctr">
                <a:spcAft>
                  <a:spcPts val="600"/>
                </a:spcAft>
              </a:pP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a:t>
              </a:fld>
              <a:endParaRPr lang="en-US"/>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003" name="Rectangle 850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engine at night"/>
          <p:cNvPicPr>
            <a:picLocks noChangeAspect="1"/>
          </p:cNvPicPr>
          <p:nvPr/>
        </p:nvPicPr>
        <p:blipFill rotWithShape="1">
          <a:blip r:embed="rId3" cstate="email">
            <a:extLst>
              <a:ext uri="{28A0092B-C50C-407E-A947-70E740481C1C}">
                <a14:useLocalDpi xmlns:a14="http://schemas.microsoft.com/office/drawing/2010/main"/>
              </a:ext>
            </a:extLst>
          </a:blip>
          <a:srcRect r="-3" b="-2"/>
          <a:stretch/>
        </p:blipFill>
        <p:spPr>
          <a:xfrm>
            <a:off x="1891767" y="10"/>
            <a:ext cx="7252231" cy="6857990"/>
          </a:xfrm>
          <a:prstGeom prst="rect">
            <a:avLst/>
          </a:prstGeom>
        </p:spPr>
      </p:pic>
      <p:sp>
        <p:nvSpPr>
          <p:cNvPr id="85005" name="Rectangle 850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7" name="Rectangle 5" descr="post off-road inspection checklist"/>
          <p:cNvSpPr>
            <a:spLocks noGrp="1" noChangeArrowheads="1"/>
          </p:cNvSpPr>
          <p:nvPr>
            <p:ph type="title" idx="4294967295"/>
          </p:nvPr>
        </p:nvSpPr>
        <p:spPr>
          <a:xfrm>
            <a:off x="228600" y="365125"/>
            <a:ext cx="3790950" cy="1899912"/>
          </a:xfrm>
          <a:prstGeom prst="rect">
            <a:avLst/>
          </a:prstGeom>
        </p:spPr>
        <p:txBody>
          <a:bodyPr vert="horz" lIns="91440" tIns="45720" rIns="91440" bIns="45720" rtlCol="0" anchor="ctr">
            <a:normAutofit/>
          </a:bodyPr>
          <a:lstStyle/>
          <a:p>
            <a:pPr algn="l">
              <a:lnSpc>
                <a:spcPct val="90000"/>
              </a:lnSpc>
            </a:pPr>
            <a:r>
              <a:rPr lang="en-US" sz="3600" b="1" kern="1200">
                <a:solidFill>
                  <a:schemeClr val="tx1"/>
                </a:solidFill>
                <a:effectLst>
                  <a:outerShdw blurRad="38100" dist="38100" dir="2700000" algn="tl">
                    <a:srgbClr val="000000">
                      <a:alpha val="43137"/>
                    </a:srgbClr>
                  </a:outerShdw>
                </a:effectLst>
              </a:rPr>
              <a:t>Post Off-Road Inspection Checklist</a:t>
            </a:r>
          </a:p>
        </p:txBody>
      </p:sp>
      <p:sp>
        <p:nvSpPr>
          <p:cNvPr id="84998" name="Rectangle 6" descr="steering, tire/rims, brakes, drive train, suspension, noxious weeds"/>
          <p:cNvSpPr>
            <a:spLocks noGrp="1" noChangeArrowheads="1"/>
          </p:cNvSpPr>
          <p:nvPr>
            <p:ph idx="1"/>
          </p:nvPr>
        </p:nvSpPr>
        <p:spPr>
          <a:xfrm>
            <a:off x="228600" y="2434201"/>
            <a:ext cx="3200400" cy="3742762"/>
          </a:xfrm>
          <a:scene3d>
            <a:camera prst="orthographicFront"/>
            <a:lightRig rig="threePt" dir="t"/>
          </a:scene3d>
        </p:spPr>
        <p:txBody>
          <a:bodyPr vert="horz" lIns="91440" tIns="45720" rIns="91440" bIns="45720" numCol="1" rtlCol="0" anchorCtr="0" compatLnSpc="1">
            <a:prstTxWarp prst="textNoShape">
              <a:avLst/>
            </a:prstTxWarp>
            <a:normAutofit lnSpcReduction="10000"/>
          </a:bodyPr>
          <a:lstStyle/>
          <a:p>
            <a:pPr marL="457200">
              <a:lnSpc>
                <a:spcPct val="90000"/>
              </a:lnSpc>
              <a:buFont typeface="Wingdings" panose="05000000000000000000" pitchFamily="2" charset="2"/>
              <a:buChar char="§"/>
            </a:pPr>
            <a:r>
              <a:rPr lang="en-US" sz="2400" kern="1200">
                <a:latin typeface="+mn-lt"/>
                <a:ea typeface="+mn-ea"/>
              </a:rPr>
              <a:t>Steering</a:t>
            </a:r>
          </a:p>
          <a:p>
            <a:pPr marL="457200">
              <a:lnSpc>
                <a:spcPct val="90000"/>
              </a:lnSpc>
              <a:buFont typeface="Wingdings" panose="05000000000000000000" pitchFamily="2" charset="2"/>
              <a:buChar char="§"/>
            </a:pPr>
            <a:r>
              <a:rPr lang="en-US" sz="2400" kern="1200">
                <a:latin typeface="+mn-lt"/>
                <a:ea typeface="+mn-ea"/>
              </a:rPr>
              <a:t>Tires/Rims</a:t>
            </a:r>
          </a:p>
          <a:p>
            <a:pPr marL="457200">
              <a:lnSpc>
                <a:spcPct val="90000"/>
              </a:lnSpc>
              <a:buFont typeface="Wingdings" panose="05000000000000000000" pitchFamily="2" charset="2"/>
              <a:buChar char="§"/>
            </a:pPr>
            <a:r>
              <a:rPr lang="en-US" sz="2400" kern="1200">
                <a:latin typeface="+mn-lt"/>
                <a:ea typeface="+mn-ea"/>
              </a:rPr>
              <a:t>Brakes</a:t>
            </a:r>
          </a:p>
          <a:p>
            <a:pPr marL="457200">
              <a:lnSpc>
                <a:spcPct val="90000"/>
              </a:lnSpc>
              <a:buFont typeface="Wingdings" panose="05000000000000000000" pitchFamily="2" charset="2"/>
              <a:buChar char="§"/>
            </a:pPr>
            <a:r>
              <a:rPr lang="en-US" sz="2400" kern="1200">
                <a:latin typeface="+mn-lt"/>
                <a:ea typeface="+mn-ea"/>
              </a:rPr>
              <a:t>Drive train</a:t>
            </a:r>
          </a:p>
          <a:p>
            <a:pPr marL="457200">
              <a:lnSpc>
                <a:spcPct val="90000"/>
              </a:lnSpc>
              <a:buFont typeface="Wingdings" panose="05000000000000000000" pitchFamily="2" charset="2"/>
              <a:buChar char="§"/>
            </a:pPr>
            <a:r>
              <a:rPr lang="en-US" sz="2400" kern="1200">
                <a:latin typeface="+mn-lt"/>
                <a:ea typeface="+mn-ea"/>
              </a:rPr>
              <a:t>Suspension</a:t>
            </a:r>
          </a:p>
          <a:p>
            <a:pPr marL="457200">
              <a:lnSpc>
                <a:spcPct val="90000"/>
              </a:lnSpc>
              <a:buFont typeface="Wingdings" panose="05000000000000000000" pitchFamily="2" charset="2"/>
              <a:buChar char="§"/>
            </a:pPr>
            <a:r>
              <a:rPr lang="en-US" sz="2400" kern="1200">
                <a:latin typeface="+mn-lt"/>
                <a:ea typeface="+mn-ea"/>
              </a:rPr>
              <a:t>Noxious weeds/Flammable material</a:t>
            </a:r>
          </a:p>
          <a:p>
            <a:pPr marL="457200">
              <a:lnSpc>
                <a:spcPct val="90000"/>
              </a:lnSpc>
              <a:buFont typeface="Wingdings" panose="05000000000000000000" pitchFamily="2" charset="2"/>
              <a:buChar char="§"/>
            </a:pPr>
            <a:r>
              <a:rPr lang="en-US" sz="2400" kern="1200">
                <a:latin typeface="+mn-lt"/>
                <a:ea typeface="+mn-ea"/>
              </a:rPr>
              <a:t>Clean lights/windows</a:t>
            </a:r>
          </a:p>
          <a:p>
            <a:pPr indent="-228600">
              <a:lnSpc>
                <a:spcPct val="90000"/>
              </a:lnSpc>
              <a:buFont typeface="Arial" panose="020B0604020202020204" pitchFamily="34" charset="0"/>
              <a:buChar char="•"/>
            </a:pPr>
            <a:endParaRPr lang="en-US" sz="2400" kern="1200">
              <a:latin typeface="+mn-lt"/>
              <a:ea typeface="+mn-ea"/>
            </a:endParaRPr>
          </a:p>
        </p:txBody>
      </p:sp>
      <p:grpSp>
        <p:nvGrpSpPr>
          <p:cNvPr id="5" name="Group 4" descr="slide number"/>
          <p:cNvGrpSpPr/>
          <p:nvPr/>
        </p:nvGrpSpPr>
        <p:grpSpPr>
          <a:xfrm>
            <a:off x="8522208" y="6258560"/>
            <a:ext cx="393192" cy="393192"/>
            <a:chOff x="8522208" y="6258560"/>
            <a:chExt cx="393192" cy="393192"/>
          </a:xfrm>
        </p:grpSpPr>
        <p:sp>
          <p:nvSpPr>
            <p:cNvPr id="6" name="Oval 5"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p:cNvSpPr/>
          <p:nvPr/>
        </p:nvSpPr>
        <p:spPr>
          <a:xfrm>
            <a:off x="8556901" y="6324351"/>
            <a:ext cx="323808" cy="261610"/>
          </a:xfrm>
          <a:prstGeom prst="rect">
            <a:avLst/>
          </a:prstGeom>
        </p:spPr>
        <p:txBody>
          <a:bodyPr wrap="none">
            <a:spAutoFit/>
          </a:bodyPr>
          <a:lstStyle/>
          <a:p>
            <a:pPr algn="ctr">
              <a:spcAft>
                <a:spcPts val="600"/>
              </a:spcAft>
            </a:pPr>
            <a:fld id="{52C53E0F-1C0B-4899-B2ED-95BC4C8FDF84}"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descr="post off-road inspection"/>
          <p:cNvSpPr>
            <a:spLocks noGrp="1"/>
          </p:cNvSpPr>
          <p:nvPr>
            <p:ph type="title" idx="4294967295"/>
          </p:nvPr>
        </p:nvSpPr>
        <p:spPr>
          <a:xfrm>
            <a:off x="144406" y="2364547"/>
            <a:ext cx="2827394" cy="3071906"/>
          </a:xfrm>
          <a:prstGeom prst="rect">
            <a:avLst/>
          </a:prstGeom>
        </p:spPr>
        <p:txBody>
          <a:bodyPr vert="horz" lIns="91440" tIns="45720" rIns="91440" bIns="45720" rtlCol="0" anchor="t">
            <a:normAutofit/>
          </a:bodyPr>
          <a:lstStyle/>
          <a:p>
            <a:pPr algn="l">
              <a:lnSpc>
                <a:spcPct val="90000"/>
              </a:lnSpc>
            </a:pPr>
            <a:r>
              <a:rPr lang="en-US" sz="4000" b="1" kern="1200">
                <a:solidFill>
                  <a:srgbClr val="FFFFFF"/>
                </a:solidFill>
                <a:effectLst>
                  <a:outerShdw blurRad="38100" dist="38100" dir="2700000" algn="tl">
                    <a:srgbClr val="000000">
                      <a:alpha val="43137"/>
                    </a:srgbClr>
                  </a:outerShdw>
                </a:effectLst>
                <a:latin typeface="+mj-lt"/>
                <a:ea typeface="+mj-ea"/>
                <a:cs typeface="+mj-cs"/>
              </a:rPr>
              <a:t>Post </a:t>
            </a:r>
            <a:br>
              <a:rPr lang="en-US" sz="4000" b="1" kern="1200">
                <a:solidFill>
                  <a:srgbClr val="FFFFFF"/>
                </a:solidFill>
                <a:effectLst>
                  <a:outerShdw blurRad="38100" dist="38100" dir="2700000" algn="tl">
                    <a:srgbClr val="000000">
                      <a:alpha val="43137"/>
                    </a:srgbClr>
                  </a:outerShdw>
                </a:effectLst>
                <a:latin typeface="+mj-lt"/>
                <a:ea typeface="+mj-ea"/>
                <a:cs typeface="+mj-cs"/>
              </a:rPr>
            </a:br>
            <a:r>
              <a:rPr lang="en-US" sz="4000" b="1" kern="1200">
                <a:solidFill>
                  <a:srgbClr val="FFFFFF"/>
                </a:solidFill>
                <a:effectLst>
                  <a:outerShdw blurRad="38100" dist="38100" dir="2700000" algn="tl">
                    <a:srgbClr val="000000">
                      <a:alpha val="43137"/>
                    </a:srgbClr>
                  </a:outerShdw>
                </a:effectLst>
                <a:latin typeface="+mj-lt"/>
                <a:ea typeface="+mj-ea"/>
                <a:cs typeface="+mj-cs"/>
              </a:rPr>
              <a:t>Off-Road Inspection</a:t>
            </a:r>
          </a:p>
        </p:txBody>
      </p:sp>
      <p:pic>
        <p:nvPicPr>
          <p:cNvPr id="5" name="Picture 4" descr="engine without wheel"/>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6821" y="1396758"/>
            <a:ext cx="5419311" cy="4064483"/>
          </a:xfrm>
          <a:prstGeom prst="rect">
            <a:avLst/>
          </a:prstGeom>
        </p:spPr>
      </p:pic>
      <p:grpSp>
        <p:nvGrpSpPr>
          <p:cNvPr id="2" name="Group 1" descr="slide number">
            <a:extLst>
              <a:ext uri="{FF2B5EF4-FFF2-40B4-BE49-F238E27FC236}">
                <a16:creationId xmlns:a16="http://schemas.microsoft.com/office/drawing/2014/main" id="{27EFC0E8-4889-8887-2ECD-5B94BCE0689E}"/>
              </a:ext>
            </a:extLst>
          </p:cNvPr>
          <p:cNvGrpSpPr/>
          <p:nvPr/>
        </p:nvGrpSpPr>
        <p:grpSpPr>
          <a:xfrm>
            <a:off x="8522208" y="6258560"/>
            <a:ext cx="393192" cy="393192"/>
            <a:chOff x="8522208" y="6258560"/>
            <a:chExt cx="393192" cy="393192"/>
          </a:xfrm>
        </p:grpSpPr>
        <p:sp>
          <p:nvSpPr>
            <p:cNvPr id="3" name="Oval 2" descr="oval">
              <a:extLst>
                <a:ext uri="{FF2B5EF4-FFF2-40B4-BE49-F238E27FC236}">
                  <a16:creationId xmlns:a16="http://schemas.microsoft.com/office/drawing/2014/main" id="{648F46F6-27AE-0F73-9C0D-371D87255C19}"/>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FE3EFB61-A3A5-1179-9D21-27170D847E7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240FF916-C62B-AB8A-C61D-FFECE7182109}"/>
              </a:ext>
            </a:extLst>
          </p:cNvPr>
          <p:cNvSpPr/>
          <p:nvPr/>
        </p:nvSpPr>
        <p:spPr>
          <a:xfrm>
            <a:off x="8556901" y="6324351"/>
            <a:ext cx="323808" cy="261610"/>
          </a:xfrm>
          <a:prstGeom prst="rect">
            <a:avLst/>
          </a:prstGeom>
        </p:spPr>
        <p:txBody>
          <a:bodyPr wrap="none">
            <a:spAutoFit/>
          </a:bodyPr>
          <a:lstStyle/>
          <a:p>
            <a:pPr algn="ctr">
              <a:spcAft>
                <a:spcPts val="600"/>
              </a:spcAft>
            </a:pPr>
            <a:fld id="{C3812540-F8A9-4E9E-9D0A-E8D08DEC60C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91</a:t>
            </a:fld>
            <a:endParaRPr lang="en-US"/>
          </a:p>
        </p:txBody>
      </p:sp>
    </p:spTree>
    <p:extLst>
      <p:ext uri="{BB962C8B-B14F-4D97-AF65-F5344CB8AC3E}">
        <p14:creationId xmlns:p14="http://schemas.microsoft.com/office/powerpoint/2010/main" val="10826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ire blowou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a:xfrm>
            <a:off x="20" y="10"/>
            <a:ext cx="7252212" cy="6857990"/>
          </a:xfrm>
          <a:prstGeom prst="rect">
            <a:avLst/>
          </a:prstGeom>
          <a:noFill/>
        </p:spPr>
      </p:pic>
      <p:sp>
        <p:nvSpPr>
          <p:cNvPr id="24"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descr="post off-road inspection"/>
          <p:cNvSpPr>
            <a:spLocks noGrp="1"/>
          </p:cNvSpPr>
          <p:nvPr>
            <p:ph type="title" idx="4294967295"/>
          </p:nvPr>
        </p:nvSpPr>
        <p:spPr>
          <a:xfrm>
            <a:off x="5715000" y="2479044"/>
            <a:ext cx="3426713" cy="2321556"/>
          </a:xfrm>
          <a:prstGeom prst="rect">
            <a:avLst/>
          </a:prstGeom>
        </p:spPr>
        <p:txBody>
          <a:bodyPr vert="horz" lIns="91440" tIns="45720" rIns="91440" bIns="45720" rtlCol="0" anchor="ctr">
            <a:normAutofit/>
          </a:bodyPr>
          <a:lstStyle/>
          <a:p>
            <a:pPr>
              <a:lnSpc>
                <a:spcPct val="90000"/>
              </a:lnSpc>
            </a:pPr>
            <a:r>
              <a:rPr lang="en-US" b="1" kern="1200">
                <a:solidFill>
                  <a:schemeClr val="tx1"/>
                </a:solidFill>
                <a:effectLst>
                  <a:outerShdw blurRad="38100" dist="38100" dir="2700000" algn="tl">
                    <a:srgbClr val="000000">
                      <a:alpha val="43137"/>
                    </a:srgbClr>
                  </a:outerShdw>
                </a:effectLst>
              </a:rPr>
              <a:t>Post </a:t>
            </a:r>
            <a:br>
              <a:rPr lang="en-US" b="1" kern="1200">
                <a:solidFill>
                  <a:schemeClr val="tx1"/>
                </a:solidFill>
                <a:effectLst>
                  <a:outerShdw blurRad="38100" dist="38100" dir="2700000" algn="tl">
                    <a:srgbClr val="000000">
                      <a:alpha val="43137"/>
                    </a:srgbClr>
                  </a:outerShdw>
                </a:effectLst>
              </a:rPr>
            </a:br>
            <a:r>
              <a:rPr lang="en-US" b="1" kern="1200">
                <a:solidFill>
                  <a:schemeClr val="tx1"/>
                </a:solidFill>
                <a:effectLst>
                  <a:outerShdw blurRad="38100" dist="38100" dir="2700000" algn="tl">
                    <a:srgbClr val="000000">
                      <a:alpha val="43137"/>
                    </a:srgbClr>
                  </a:outerShdw>
                </a:effectLst>
              </a:rPr>
              <a:t>Off-Road Inspection</a:t>
            </a:r>
          </a:p>
        </p:txBody>
      </p:sp>
      <p:grpSp>
        <p:nvGrpSpPr>
          <p:cNvPr id="7" name="Group 6"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p:cNvSpPr/>
          <p:nvPr/>
        </p:nvSpPr>
        <p:spPr>
          <a:xfrm>
            <a:off x="8556901" y="6324351"/>
            <a:ext cx="323808" cy="261610"/>
          </a:xfrm>
          <a:prstGeom prst="rect">
            <a:avLst/>
          </a:prstGeom>
        </p:spPr>
        <p:txBody>
          <a:bodyPr wrap="none">
            <a:spAutoFit/>
          </a:bodyPr>
          <a:lstStyle/>
          <a:p>
            <a:pPr algn="ctr">
              <a:spcAft>
                <a:spcPts val="600"/>
              </a:spcAft>
            </a:pPr>
            <a:fld id="{C3812540-F8A9-4E9E-9D0A-E8D08DEC60C1}"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92</a:t>
            </a:fld>
            <a:endParaRPr lang="en-US"/>
          </a:p>
        </p:txBody>
      </p:sp>
    </p:spTree>
    <p:extLst>
      <p:ext uri="{BB962C8B-B14F-4D97-AF65-F5344CB8AC3E}">
        <p14:creationId xmlns:p14="http://schemas.microsoft.com/office/powerpoint/2010/main" val="15939619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9144000" cy="1519356"/>
            <a:chOff x="0" y="-29768"/>
            <a:chExt cx="12202174" cy="1519356"/>
          </a:xfrm>
        </p:grpSpPr>
        <p:sp>
          <p:nvSpPr>
            <p:cNvPr id="16" name="Rectangle 15">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descr="post off-road inspection"/>
          <p:cNvSpPr>
            <a:spLocks noGrp="1"/>
          </p:cNvSpPr>
          <p:nvPr>
            <p:ph type="title" idx="4294967295"/>
          </p:nvPr>
        </p:nvSpPr>
        <p:spPr>
          <a:xfrm>
            <a:off x="628650" y="5609902"/>
            <a:ext cx="7296150" cy="913975"/>
          </a:xfrm>
          <a:prstGeom prst="rect">
            <a:avLst/>
          </a:prstGeom>
        </p:spPr>
        <p:txBody>
          <a:bodyPr vert="horz" lIns="91440" tIns="45720" rIns="91440" bIns="45720" rtlCol="0" anchor="ctr">
            <a:normAutofit/>
          </a:bodyPr>
          <a:lstStyle/>
          <a:p>
            <a:pPr algn="l">
              <a:lnSpc>
                <a:spcPct val="90000"/>
              </a:lnSpc>
            </a:pPr>
            <a:r>
              <a:rPr lang="en-US" b="1" kern="1200">
                <a:solidFill>
                  <a:srgbClr val="FFFFFF"/>
                </a:solidFill>
                <a:effectLst>
                  <a:outerShdw blurRad="38100" dist="38100" dir="2700000" algn="tl">
                    <a:srgbClr val="000000">
                      <a:alpha val="43137"/>
                    </a:srgbClr>
                  </a:outerShdw>
                </a:effectLst>
              </a:rPr>
              <a:t>Post Off-Road Inspection</a:t>
            </a:r>
          </a:p>
        </p:txBody>
      </p:sp>
      <p:pic>
        <p:nvPicPr>
          <p:cNvPr id="7" name="Picture 5" descr="engine consumed by fi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79" cy="53522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descr="slide number"/>
          <p:cNvGrpSpPr/>
          <p:nvPr/>
        </p:nvGrpSpPr>
        <p:grpSpPr>
          <a:xfrm>
            <a:off x="8522208" y="6258560"/>
            <a:ext cx="393192" cy="393192"/>
            <a:chOff x="8522208" y="6258560"/>
            <a:chExt cx="393192" cy="393192"/>
          </a:xfrm>
        </p:grpSpPr>
        <p:sp>
          <p:nvSpPr>
            <p:cNvPr id="8" name="Oval 7"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9" name="Oval 8"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p:cNvSpPr/>
          <p:nvPr/>
        </p:nvSpPr>
        <p:spPr>
          <a:xfrm>
            <a:off x="8556901" y="6324351"/>
            <a:ext cx="323808" cy="261610"/>
          </a:xfrm>
          <a:prstGeom prst="rect">
            <a:avLst/>
          </a:prstGeom>
        </p:spPr>
        <p:txBody>
          <a:bodyPr wrap="none">
            <a:spAutoFit/>
          </a:bodyPr>
          <a:lstStyle/>
          <a:p>
            <a:pPr algn="ctr">
              <a:spcAft>
                <a:spcPts val="600"/>
              </a:spcAft>
            </a:pPr>
            <a:fld id="{1F3968C6-54D4-4322-8941-E1D74FEF328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93</a:t>
            </a:fld>
            <a:endParaRPr lang="en-US"/>
          </a:p>
        </p:txBody>
      </p:sp>
    </p:spTree>
    <p:extLst>
      <p:ext uri="{BB962C8B-B14F-4D97-AF65-F5344CB8AC3E}">
        <p14:creationId xmlns:p14="http://schemas.microsoft.com/office/powerpoint/2010/main" val="10633586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broken spring"/>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descr="post off-road inspection"/>
          <p:cNvSpPr>
            <a:spLocks noGrp="1"/>
          </p:cNvSpPr>
          <p:nvPr>
            <p:ph type="title" idx="4294967295"/>
          </p:nvPr>
        </p:nvSpPr>
        <p:spPr>
          <a:xfrm>
            <a:off x="392906" y="425950"/>
            <a:ext cx="8408194" cy="744836"/>
          </a:xfrm>
          <a:prstGeom prst="rect">
            <a:avLst/>
          </a:prstGeom>
        </p:spPr>
        <p:txBody>
          <a:bodyPr vert="horz" lIns="91440" tIns="45720" rIns="91440" bIns="45720" rtlCol="0" anchor="ctr">
            <a:normAutofit/>
          </a:bodyPr>
          <a:lstStyle/>
          <a:p>
            <a:pPr>
              <a:lnSpc>
                <a:spcPct val="90000"/>
              </a:lnSpc>
            </a:pPr>
            <a:r>
              <a:rPr lang="en-US" b="1" kern="1200">
                <a:solidFill>
                  <a:schemeClr val="tx1">
                    <a:lumMod val="85000"/>
                    <a:lumOff val="15000"/>
                  </a:schemeClr>
                </a:solidFill>
                <a:effectLst>
                  <a:outerShdw blurRad="38100" dist="38100" dir="2700000" algn="tl">
                    <a:srgbClr val="000000">
                      <a:alpha val="43137"/>
                    </a:srgbClr>
                  </a:outerShdw>
                </a:effectLst>
              </a:rPr>
              <a:t>Post Off-Road Inspection</a:t>
            </a:r>
          </a:p>
        </p:txBody>
      </p:sp>
      <p:cxnSp>
        <p:nvCxnSpPr>
          <p:cNvPr id="21"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99F21263-16CD-43F1-93C7-A4B7D062FAA2}"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94</a:t>
            </a:fld>
            <a:endParaRPr lang="en-US"/>
          </a:p>
        </p:txBody>
      </p:sp>
    </p:spTree>
    <p:extLst>
      <p:ext uri="{BB962C8B-B14F-4D97-AF65-F5344CB8AC3E}">
        <p14:creationId xmlns:p14="http://schemas.microsoft.com/office/powerpoint/2010/main" val="9826155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descr="post off-road inspection"/>
          <p:cNvSpPr>
            <a:spLocks noGrp="1"/>
          </p:cNvSpPr>
          <p:nvPr>
            <p:ph type="title" idx="4294967295"/>
          </p:nvPr>
        </p:nvSpPr>
        <p:spPr>
          <a:xfrm>
            <a:off x="941294" y="5632386"/>
            <a:ext cx="7261411" cy="739880"/>
          </a:xfrm>
          <a:prstGeom prst="rect">
            <a:avLst/>
          </a:prstGeom>
        </p:spPr>
        <p:txBody>
          <a:bodyPr vert="horz" lIns="91440" tIns="45720" rIns="91440" bIns="45720" rtlCol="0" anchor="b">
            <a:normAutofit/>
          </a:bodyPr>
          <a:lstStyle/>
          <a:p>
            <a:pPr>
              <a:lnSpc>
                <a:spcPct val="90000"/>
              </a:lnSpc>
            </a:pPr>
            <a:r>
              <a:rPr lang="en-US" b="1" kern="1200">
                <a:solidFill>
                  <a:schemeClr val="tx1">
                    <a:lumMod val="85000"/>
                    <a:lumOff val="15000"/>
                  </a:schemeClr>
                </a:solidFill>
                <a:effectLst>
                  <a:outerShdw blurRad="38100" dist="38100" dir="2700000" algn="tl">
                    <a:srgbClr val="000000">
                      <a:alpha val="43137"/>
                    </a:srgbClr>
                  </a:outerShdw>
                </a:effectLst>
              </a:rPr>
              <a:t>Post Off-Road Inspection</a:t>
            </a:r>
          </a:p>
        </p:txBody>
      </p:sp>
      <p:pic>
        <p:nvPicPr>
          <p:cNvPr id="5" name="Picture 5" descr="broken brake rod"/>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58E529B7-D42B-4CC8-ADEA-05D32227B25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95</a:t>
            </a:fld>
            <a:endParaRPr lang="en-US"/>
          </a:p>
        </p:txBody>
      </p:sp>
    </p:spTree>
    <p:extLst>
      <p:ext uri="{BB962C8B-B14F-4D97-AF65-F5344CB8AC3E}">
        <p14:creationId xmlns:p14="http://schemas.microsoft.com/office/powerpoint/2010/main" val="11661725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xle seat"/>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descr="post off-road inspection"/>
          <p:cNvSpPr>
            <a:spLocks noGrp="1"/>
          </p:cNvSpPr>
          <p:nvPr>
            <p:ph type="title" idx="4294967295"/>
          </p:nvPr>
        </p:nvSpPr>
        <p:spPr>
          <a:xfrm>
            <a:off x="392906" y="425950"/>
            <a:ext cx="8408194" cy="744836"/>
          </a:xfrm>
          <a:prstGeom prst="rect">
            <a:avLst/>
          </a:prstGeom>
        </p:spPr>
        <p:txBody>
          <a:bodyPr vert="horz" lIns="91440" tIns="45720" rIns="91440" bIns="45720" rtlCol="0" anchor="ctr">
            <a:normAutofit/>
          </a:bodyPr>
          <a:lstStyle/>
          <a:p>
            <a:pPr>
              <a:lnSpc>
                <a:spcPct val="90000"/>
              </a:lnSpc>
            </a:pPr>
            <a:r>
              <a:rPr lang="en-US" b="1" kern="1200">
                <a:solidFill>
                  <a:schemeClr val="tx1">
                    <a:lumMod val="85000"/>
                    <a:lumOff val="15000"/>
                  </a:schemeClr>
                </a:solidFill>
                <a:effectLst>
                  <a:outerShdw blurRad="38100" dist="38100" dir="2700000" algn="tl">
                    <a:srgbClr val="000000">
                      <a:alpha val="43137"/>
                    </a:srgbClr>
                  </a:outerShdw>
                </a:effectLst>
              </a:rPr>
              <a:t>Post Off-Road Inspection</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D951EF49-8743-4908-B48E-D820FF303B1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96</a:t>
            </a:fld>
            <a:endParaRPr lang="en-US"/>
          </a:p>
        </p:txBody>
      </p:sp>
    </p:spTree>
    <p:extLst>
      <p:ext uri="{BB962C8B-B14F-4D97-AF65-F5344CB8AC3E}">
        <p14:creationId xmlns:p14="http://schemas.microsoft.com/office/powerpoint/2010/main" val="6303165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615849" y="5380744"/>
            <a:ext cx="7886700" cy="1114382"/>
          </a:xfrm>
          <a:prstGeom prst="rect">
            <a:avLst/>
          </a:prstGeom>
        </p:spPr>
        <p:txBody>
          <a:bodyPr vert="horz" lIns="91440" tIns="45720" rIns="91440" bIns="45720" rtlCol="0" anchor="ctr">
            <a:noAutofit/>
          </a:bodyPr>
          <a:lstStyle/>
          <a:p>
            <a:pPr>
              <a:lnSpc>
                <a:spcPct val="90000"/>
              </a:lnSpc>
            </a:pPr>
            <a:r>
              <a:rPr lang="en-US" b="1" kern="1200">
                <a:solidFill>
                  <a:schemeClr val="tx1"/>
                </a:solidFill>
                <a:effectLst>
                  <a:outerShdw blurRad="38100" dist="38100" dir="2700000" algn="tl">
                    <a:srgbClr val="000000">
                      <a:alpha val="43137"/>
                    </a:srgbClr>
                  </a:outerShdw>
                </a:effectLst>
              </a:rPr>
              <a:t>Post Off-Road Inspection Noxious Weeds</a:t>
            </a:r>
          </a:p>
        </p:txBody>
      </p:sp>
      <p:pic>
        <p:nvPicPr>
          <p:cNvPr id="3" name="Picture 2" descr="noxious wee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5014697"/>
          </a:xfrm>
          <a:prstGeom prst="rect">
            <a:avLst/>
          </a:prstGeom>
        </p:spPr>
      </p:pic>
      <p:grpSp>
        <p:nvGrpSpPr>
          <p:cNvPr id="2" name="Group 1" descr="slide number">
            <a:extLst>
              <a:ext uri="{FF2B5EF4-FFF2-40B4-BE49-F238E27FC236}">
                <a16:creationId xmlns:a16="http://schemas.microsoft.com/office/drawing/2014/main" id="{EC8C3DAA-6410-70C8-94EF-DC36AE64FCF0}"/>
              </a:ext>
            </a:extLst>
          </p:cNvPr>
          <p:cNvGrpSpPr/>
          <p:nvPr/>
        </p:nvGrpSpPr>
        <p:grpSpPr>
          <a:xfrm>
            <a:off x="8522208" y="6258560"/>
            <a:ext cx="393192" cy="393192"/>
            <a:chOff x="8522208" y="6258560"/>
            <a:chExt cx="393192" cy="393192"/>
          </a:xfrm>
        </p:grpSpPr>
        <p:sp>
          <p:nvSpPr>
            <p:cNvPr id="9" name="Oval 8" descr="oval">
              <a:extLst>
                <a:ext uri="{FF2B5EF4-FFF2-40B4-BE49-F238E27FC236}">
                  <a16:creationId xmlns:a16="http://schemas.microsoft.com/office/drawing/2014/main" id="{F5F471E5-D37F-F6F5-D192-81D39351007C}"/>
                </a:ext>
              </a:extLst>
            </p:cNvPr>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0BC79125-AE50-837F-3247-B7C4A686BA1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1468E125-B1CA-1386-68DB-EE322009FF7A}"/>
              </a:ext>
            </a:extLst>
          </p:cNvPr>
          <p:cNvSpPr/>
          <p:nvPr/>
        </p:nvSpPr>
        <p:spPr>
          <a:xfrm>
            <a:off x="8556901" y="63243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97</a:t>
            </a:fld>
            <a:endParaRPr lang="en-US"/>
          </a:p>
        </p:txBody>
      </p:sp>
    </p:spTree>
    <p:extLst>
      <p:ext uri="{BB962C8B-B14F-4D97-AF65-F5344CB8AC3E}">
        <p14:creationId xmlns:p14="http://schemas.microsoft.com/office/powerpoint/2010/main" val="35216526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050" name="Rectangle 8704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4" name="Rectangle 4"/>
          <p:cNvSpPr>
            <a:spLocks noGrp="1" noChangeArrowheads="1"/>
          </p:cNvSpPr>
          <p:nvPr>
            <p:ph type="title" idx="4294967295"/>
          </p:nvPr>
        </p:nvSpPr>
        <p:spPr>
          <a:xfrm>
            <a:off x="103632" y="4558430"/>
            <a:ext cx="3092822" cy="1765921"/>
          </a:xfrm>
          <a:prstGeom prst="rect">
            <a:avLst/>
          </a:prstGeom>
        </p:spPr>
        <p:txBody>
          <a:bodyPr vert="horz" lIns="91440" tIns="45720" rIns="91440" bIns="45720" rtlCol="0" anchor="ctr">
            <a:normAutofit/>
          </a:bodyPr>
          <a:lstStyle/>
          <a:p>
            <a:pPr algn="l">
              <a:lnSpc>
                <a:spcPct val="90000"/>
              </a:lnSpc>
            </a:pPr>
            <a:r>
              <a:rPr lang="en-US" sz="3200" b="1" kern="1200">
                <a:solidFill>
                  <a:schemeClr val="tx1"/>
                </a:solidFill>
                <a:effectLst>
                  <a:outerShdw blurRad="38100" dist="38100" dir="2700000" algn="tl">
                    <a:srgbClr val="000000">
                      <a:alpha val="43137"/>
                    </a:srgbClr>
                  </a:outerShdw>
                </a:effectLst>
              </a:rPr>
              <a:t>Engine Fire Readiness</a:t>
            </a:r>
            <a:br>
              <a:rPr lang="en-US" sz="3200" b="1" kern="1200">
                <a:solidFill>
                  <a:schemeClr val="tx1"/>
                </a:solidFill>
                <a:effectLst>
                  <a:outerShdw blurRad="38100" dist="38100" dir="2700000" algn="tl">
                    <a:srgbClr val="000000">
                      <a:alpha val="43137"/>
                    </a:srgbClr>
                  </a:outerShdw>
                </a:effectLst>
              </a:rPr>
            </a:br>
            <a:r>
              <a:rPr lang="en-US" sz="3200" b="1" kern="1200">
                <a:solidFill>
                  <a:schemeClr val="tx1"/>
                </a:solidFill>
                <a:effectLst>
                  <a:outerShdw blurRad="38100" dist="38100" dir="2700000" algn="tl">
                    <a:srgbClr val="000000">
                      <a:alpha val="43137"/>
                    </a:srgbClr>
                  </a:outerShdw>
                </a:effectLst>
              </a:rPr>
              <a:t>(Post-Incident)</a:t>
            </a:r>
          </a:p>
        </p:txBody>
      </p:sp>
      <p:pic>
        <p:nvPicPr>
          <p:cNvPr id="6" name="Picture 5" descr="fire readiness "/>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8705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5" name="Rectangle 5" descr="Items to clean and inspect: engine, undercarriage, tools, PPE"/>
          <p:cNvSpPr>
            <a:spLocks noGrp="1" noChangeArrowheads="1"/>
          </p:cNvSpPr>
          <p:nvPr>
            <p:ph type="body" idx="1"/>
          </p:nvPr>
        </p:nvSpPr>
        <p:spPr>
          <a:xfrm>
            <a:off x="3422768" y="4501361"/>
            <a:ext cx="5563364" cy="2080251"/>
          </a:xfrm>
          <a:scene3d>
            <a:camera prst="orthographicFront"/>
            <a:lightRig rig="threePt" dir="t"/>
          </a:scene3d>
        </p:spPr>
        <p:txBody>
          <a:bodyPr vert="horz" lIns="91440" tIns="45720" rIns="91440" bIns="45720" rtlCol="0" anchor="ctr">
            <a:normAutofit/>
          </a:bodyPr>
          <a:lstStyle/>
          <a:p>
            <a:pPr marL="457200">
              <a:lnSpc>
                <a:spcPct val="90000"/>
              </a:lnSpc>
              <a:buFont typeface="Wingdings" panose="05000000000000000000" pitchFamily="2" charset="2"/>
              <a:buChar char="§"/>
            </a:pPr>
            <a:r>
              <a:rPr lang="en-US" sz="2000" b="1" kern="1200">
                <a:effectLst>
                  <a:outerShdw blurRad="38100" dist="38100" dir="2700000" algn="tl">
                    <a:schemeClr val="bg1">
                      <a:alpha val="43000"/>
                    </a:schemeClr>
                  </a:outerShdw>
                </a:effectLst>
                <a:latin typeface="+mn-lt"/>
                <a:ea typeface="+mn-ea"/>
              </a:rPr>
              <a:t>Items to clean and inspect</a:t>
            </a:r>
          </a:p>
          <a:p>
            <a:pPr marL="857250" lvl="1" indent="-342900">
              <a:lnSpc>
                <a:spcPct val="90000"/>
              </a:lnSpc>
              <a:buFont typeface="Arial" panose="020B0604020202020204" pitchFamily="34" charset="0"/>
              <a:buChar char="•"/>
            </a:pPr>
            <a:r>
              <a:rPr lang="en-US" sz="2000" kern="1200">
                <a:effectLst>
                  <a:outerShdw blurRad="38100" dist="38100" dir="2700000" algn="tl">
                    <a:schemeClr val="bg1">
                      <a:alpha val="43000"/>
                    </a:schemeClr>
                  </a:outerShdw>
                </a:effectLst>
                <a:latin typeface="+mn-lt"/>
                <a:ea typeface="+mn-ea"/>
                <a:cs typeface="+mn-cs"/>
              </a:rPr>
              <a:t>Engine</a:t>
            </a:r>
          </a:p>
          <a:p>
            <a:pPr marL="857250" lvl="1" indent="-342900">
              <a:lnSpc>
                <a:spcPct val="90000"/>
              </a:lnSpc>
              <a:buFont typeface="Arial" panose="020B0604020202020204" pitchFamily="34" charset="0"/>
              <a:buChar char="•"/>
            </a:pPr>
            <a:r>
              <a:rPr lang="en-US" sz="2000" kern="1200">
                <a:effectLst>
                  <a:outerShdw blurRad="38100" dist="38100" dir="2700000" algn="tl">
                    <a:schemeClr val="bg1">
                      <a:alpha val="43000"/>
                    </a:schemeClr>
                  </a:outerShdw>
                </a:effectLst>
                <a:latin typeface="+mn-lt"/>
                <a:ea typeface="+mn-ea"/>
                <a:cs typeface="+mn-cs"/>
              </a:rPr>
              <a:t>Undercarriage</a:t>
            </a:r>
          </a:p>
          <a:p>
            <a:pPr marL="857250" lvl="1" indent="-342900">
              <a:lnSpc>
                <a:spcPct val="90000"/>
              </a:lnSpc>
              <a:buFont typeface="Arial" panose="020B0604020202020204" pitchFamily="34" charset="0"/>
              <a:buChar char="•"/>
            </a:pPr>
            <a:r>
              <a:rPr lang="en-US" sz="2000" kern="1200">
                <a:effectLst>
                  <a:outerShdw blurRad="38100" dist="38100" dir="2700000" algn="tl">
                    <a:schemeClr val="bg1">
                      <a:alpha val="43000"/>
                    </a:schemeClr>
                  </a:outerShdw>
                </a:effectLst>
                <a:latin typeface="+mn-lt"/>
                <a:ea typeface="+mn-ea"/>
                <a:cs typeface="+mn-cs"/>
              </a:rPr>
              <a:t>Tools </a:t>
            </a:r>
          </a:p>
          <a:p>
            <a:pPr marL="857250" lvl="1" indent="-342900">
              <a:lnSpc>
                <a:spcPct val="90000"/>
              </a:lnSpc>
              <a:buFont typeface="Arial" panose="020B0604020202020204" pitchFamily="34" charset="0"/>
              <a:buChar char="•"/>
            </a:pPr>
            <a:r>
              <a:rPr lang="en-US" sz="2000" kern="1200">
                <a:effectLst>
                  <a:outerShdw blurRad="38100" dist="38100" dir="2700000" algn="tl">
                    <a:schemeClr val="bg1">
                      <a:alpha val="43000"/>
                    </a:schemeClr>
                  </a:outerShdw>
                </a:effectLst>
                <a:latin typeface="+mn-lt"/>
                <a:ea typeface="+mn-ea"/>
                <a:cs typeface="+mn-cs"/>
              </a:rPr>
              <a:t>PPE</a:t>
            </a:r>
          </a:p>
        </p:txBody>
      </p:sp>
      <p:grpSp>
        <p:nvGrpSpPr>
          <p:cNvPr id="5" name="Group 4"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0F389436-C63B-4586-9091-EE2E9130AE1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descr="post off-road inspection"/>
          <p:cNvSpPr>
            <a:spLocks noGrp="1"/>
          </p:cNvSpPr>
          <p:nvPr>
            <p:ph type="title" idx="4294967295"/>
          </p:nvPr>
        </p:nvSpPr>
        <p:spPr>
          <a:xfrm>
            <a:off x="392906" y="425950"/>
            <a:ext cx="8408194" cy="744836"/>
          </a:xfrm>
          <a:prstGeom prst="rect">
            <a:avLst/>
          </a:prstGeom>
        </p:spPr>
        <p:txBody>
          <a:bodyPr vert="horz" lIns="91440" tIns="45720" rIns="91440" bIns="45720" rtlCol="0" anchor="ctr">
            <a:normAutofit/>
          </a:bodyPr>
          <a:lstStyle/>
          <a:p>
            <a:pPr>
              <a:lnSpc>
                <a:spcPct val="90000"/>
              </a:lnSpc>
            </a:pPr>
            <a:r>
              <a:rPr lang="en-US" b="1" kern="1200">
                <a:solidFill>
                  <a:schemeClr val="tx1">
                    <a:lumMod val="85000"/>
                    <a:lumOff val="15000"/>
                  </a:schemeClr>
                </a:solidFill>
                <a:effectLst>
                  <a:outerShdw blurRad="38100" dist="38100" dir="2700000" algn="tl">
                    <a:srgbClr val="000000">
                      <a:alpha val="43137"/>
                    </a:srgbClr>
                  </a:outerShdw>
                </a:effectLst>
              </a:rPr>
              <a:t>Annual Vehicle Inspection</a:t>
            </a:r>
          </a:p>
        </p:txBody>
      </p:sp>
      <p:pic>
        <p:nvPicPr>
          <p:cNvPr id="10" name="Content Placeholder 9" descr="Annual vehicle inspection">
            <a:extLst>
              <a:ext uri="{FF2B5EF4-FFF2-40B4-BE49-F238E27FC236}">
                <a16:creationId xmlns:a16="http://schemas.microsoft.com/office/drawing/2014/main" id="{028D9133-C6DB-A4F3-0281-66B496046A6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09600" y="1295620"/>
            <a:ext cx="7580884" cy="4754562"/>
          </a:xfrm>
        </p:spPr>
      </p:pic>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6" name="Group 5" descr="slide number"/>
          <p:cNvGrpSpPr/>
          <p:nvPr/>
        </p:nvGrpSpPr>
        <p:grpSpPr>
          <a:xfrm>
            <a:off x="8522208" y="6258560"/>
            <a:ext cx="393192" cy="393192"/>
            <a:chOff x="8522208" y="6258560"/>
            <a:chExt cx="393192" cy="393192"/>
          </a:xfrm>
        </p:grpSpPr>
        <p:sp>
          <p:nvSpPr>
            <p:cNvPr id="7" name="Oval 6" descr="oval"/>
            <p:cNvSpPr/>
            <p:nvPr/>
          </p:nvSpPr>
          <p:spPr>
            <a:xfrm>
              <a:off x="8522208" y="6258560"/>
              <a:ext cx="393192" cy="393192"/>
            </a:xfrm>
            <a:prstGeom prst="ellipse">
              <a:avLst/>
            </a:prstGeom>
            <a:blipFill dpi="0"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p:cNvSpPr/>
          <p:nvPr/>
        </p:nvSpPr>
        <p:spPr>
          <a:xfrm>
            <a:off x="8556901" y="6324351"/>
            <a:ext cx="323808" cy="261610"/>
          </a:xfrm>
          <a:prstGeom prst="rect">
            <a:avLst/>
          </a:prstGeom>
        </p:spPr>
        <p:txBody>
          <a:bodyPr wrap="none">
            <a:spAutoFit/>
          </a:bodyPr>
          <a:lstStyle/>
          <a:p>
            <a:pPr algn="ctr">
              <a:spcAft>
                <a:spcPts val="600"/>
              </a:spcAft>
            </a:pPr>
            <a:fld id="{D951EF49-8743-4908-B48E-D820FF303B1D}"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spcAft>
                  <a:spcPts val="600"/>
                </a:spcAft>
              </a:pPr>
              <a:t>99</a:t>
            </a:fld>
            <a:endParaRPr lang="en-US"/>
          </a:p>
        </p:txBody>
      </p:sp>
    </p:spTree>
    <p:extLst>
      <p:ext uri="{BB962C8B-B14F-4D97-AF65-F5344CB8AC3E}">
        <p14:creationId xmlns:p14="http://schemas.microsoft.com/office/powerpoint/2010/main" val="3166772203"/>
      </p:ext>
    </p:extLst>
  </p:cSld>
  <p:clrMapOvr>
    <a:masterClrMapping/>
  </p:clrMapOvr>
</p:sld>
</file>

<file path=ppt/theme/theme1.xml><?xml version="1.0" encoding="utf-8"?>
<a:theme xmlns:a="http://schemas.openxmlformats.org/drawingml/2006/main" name="Default Design">
  <a:themeElements>
    <a:clrScheme name="Custom 4">
      <a:dk1>
        <a:sysClr val="windowText" lastClr="000000"/>
      </a:dk1>
      <a:lt1>
        <a:sysClr val="window" lastClr="FFFFFF"/>
      </a:lt1>
      <a:dk2>
        <a:srgbClr val="000000"/>
      </a:dk2>
      <a:lt2>
        <a:srgbClr val="F8F8F8"/>
      </a:lt2>
      <a:accent1>
        <a:srgbClr val="000000"/>
      </a:accent1>
      <a:accent2>
        <a:srgbClr val="000000"/>
      </a:accent2>
      <a:accent3>
        <a:srgbClr val="000000"/>
      </a:accent3>
      <a:accent4>
        <a:srgbClr val="000000"/>
      </a:accent4>
      <a:accent5>
        <a:srgbClr val="000000"/>
      </a:accent5>
      <a:accent6>
        <a:srgbClr val="4D4D4D"/>
      </a:accent6>
      <a:hlink>
        <a:srgbClr val="5F5F5F"/>
      </a:hlink>
      <a:folHlink>
        <a:srgbClr val="91919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3.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3833DC2564C34FAA0E8D1CCC41C4C0" ma:contentTypeVersion="10" ma:contentTypeDescription="Create a new document." ma:contentTypeScope="" ma:versionID="59942bcea1aa7feacc033a9a86c37a0f">
  <xsd:schema xmlns:xsd="http://www.w3.org/2001/XMLSchema" xmlns:xs="http://www.w3.org/2001/XMLSchema" xmlns:p="http://schemas.microsoft.com/office/2006/metadata/properties" xmlns:ns2="44349a60-597b-457e-a22e-9428ddf2ca88" xmlns:ns3="99eaba10-931f-4807-ba0e-992f17978e71" targetNamespace="http://schemas.microsoft.com/office/2006/metadata/properties" ma:root="true" ma:fieldsID="8181f003b57bddff9c99aed13591fb22" ns2:_="" ns3:_="">
    <xsd:import namespace="44349a60-597b-457e-a22e-9428ddf2ca88"/>
    <xsd:import namespace="99eaba10-931f-4807-ba0e-992f17978e7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349a60-597b-457e-a22e-9428ddf2ca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eaba10-931f-4807-ba0e-992f17978e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B97A4E-5074-47B3-9792-519EBE385C96}">
  <ds:schemaRefs>
    <ds:schemaRef ds:uri="0542ec55-2198-41a0-b50a-732413b4cec0"/>
    <ds:schemaRef ds:uri="9f3c1fc1-9cec-4f7b-9b8a-10ce2778e1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B0A137E-41DB-4FE0-8815-6A9CDA619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349a60-597b-457e-a22e-9428ddf2ca88"/>
    <ds:schemaRef ds:uri="99eaba10-931f-4807-ba0e-992f17978e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CE1C47-E41F-47E3-9DDA-7FCD5D16E0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TotalTime>
  <Words>8058</Words>
  <Application>Microsoft Office PowerPoint</Application>
  <PresentationFormat>On-screen Show (4:3)</PresentationFormat>
  <Paragraphs>890</Paragraphs>
  <Slides>107</Slides>
  <Notes>103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107</vt:i4>
      </vt:variant>
    </vt:vector>
  </HeadingPairs>
  <TitlesOfParts>
    <vt:vector size="122" baseType="lpstr">
      <vt:lpstr>Arial</vt:lpstr>
      <vt:lpstr>Arial,Sans-Serif</vt:lpstr>
      <vt:lpstr>Calibri</vt:lpstr>
      <vt:lpstr>Courier New</vt:lpstr>
      <vt:lpstr>Franklin Gothic Demi Cond</vt:lpstr>
      <vt:lpstr>Franklin Gothic Medium</vt:lpstr>
      <vt:lpstr>Roboto</vt:lpstr>
      <vt:lpstr>Roboto Medium</vt:lpstr>
      <vt:lpstr>Rockwell</vt:lpstr>
      <vt:lpstr>Segoe UI</vt:lpstr>
      <vt:lpstr>Wingdings</vt:lpstr>
      <vt:lpstr>Default Design</vt:lpstr>
      <vt:lpstr>1_JuxtaposeVTI</vt:lpstr>
      <vt:lpstr>JuxtaposeVTI</vt:lpstr>
      <vt:lpstr>1_Default Design</vt:lpstr>
      <vt:lpstr>Fire engine maintenance</vt:lpstr>
      <vt:lpstr>Objectives</vt:lpstr>
      <vt:lpstr>Fire equipment Maintenance Procedure and Record</vt:lpstr>
      <vt:lpstr>What is it?</vt:lpstr>
      <vt:lpstr>Items that need to be recorded in the FEMPR are:</vt:lpstr>
      <vt:lpstr>FEMPR as an  Information Resource</vt:lpstr>
      <vt:lpstr>Fire Engine Inspection</vt:lpstr>
      <vt:lpstr>Inspection Walk-Around</vt:lpstr>
      <vt:lpstr>Approach</vt:lpstr>
      <vt:lpstr>Hood</vt:lpstr>
      <vt:lpstr>Engine Oil</vt:lpstr>
      <vt:lpstr>Engine   Oil -CHECK DAILY -Check Owners Manual for weight spefic to your conditions. -Try not to mix different weights. -If you do, don't panic, just change it when you can. -An oil starved Engine wll damage the valves/ lifters/ heads first... -Excessive start-up noise (lifter rattle) can be an indication of low oil...it can also indicate very dirty oil.</vt:lpstr>
      <vt:lpstr>Power  Steering  Fluid</vt:lpstr>
      <vt:lpstr>Model 52 - Located Front Drivers Side</vt:lpstr>
      <vt:lpstr>Fuel Filter</vt:lpstr>
      <vt:lpstr>Fuel/Water Separator</vt:lpstr>
      <vt:lpstr>Automatic Transmission Fluid</vt:lpstr>
      <vt:lpstr>Model 52 Transmission Fluid (Automatic)</vt:lpstr>
      <vt:lpstr>Fan and Fan Belts</vt:lpstr>
      <vt:lpstr>Driver Side Front Tire, Rim, Hub and Suspension </vt:lpstr>
      <vt:lpstr>Tires</vt:lpstr>
      <vt:lpstr>Tire Information</vt:lpstr>
      <vt:lpstr>Leaf Springs and Mounts</vt:lpstr>
      <vt:lpstr>Shock Absorber </vt:lpstr>
      <vt:lpstr>Steering Components </vt:lpstr>
      <vt:lpstr>Tie Rods and Sway Bars</vt:lpstr>
      <vt:lpstr>F-550 Front End</vt:lpstr>
      <vt:lpstr>Front Bumper and Wheel Chocks</vt:lpstr>
      <vt:lpstr>Coolant</vt:lpstr>
      <vt:lpstr>Radiator/Cooling</vt:lpstr>
      <vt:lpstr>Cleaning the Radiator</vt:lpstr>
      <vt:lpstr>Radiator</vt:lpstr>
      <vt:lpstr>Air Filters</vt:lpstr>
      <vt:lpstr>Air Filter Restriction Gauge</vt:lpstr>
      <vt:lpstr>Hoses</vt:lpstr>
      <vt:lpstr>Passenger Side Front Tire, Rim, Hub,  and Suspension </vt:lpstr>
      <vt:lpstr>Fuel Tank and Brackets</vt:lpstr>
      <vt:lpstr>Passenger Side  Door(s) </vt:lpstr>
      <vt:lpstr>Passenger Side  General Condition </vt:lpstr>
      <vt:lpstr>Passenger Side Undercarriage</vt:lpstr>
      <vt:lpstr>Loose Wire-Secure It!!</vt:lpstr>
      <vt:lpstr>Exhaust</vt:lpstr>
      <vt:lpstr>Passenger Side Rear Tire, Hub, and Suspension</vt:lpstr>
      <vt:lpstr>Rear Undercarriage</vt:lpstr>
      <vt:lpstr>Vehicle Rear</vt:lpstr>
      <vt:lpstr>BIA M52 Rear Deck</vt:lpstr>
      <vt:lpstr>Top Deck, Handrails, and Steps</vt:lpstr>
      <vt:lpstr>Driver Side  General Condition </vt:lpstr>
      <vt:lpstr>Driver Side Rear Tire, Rim, Hub and Suspension</vt:lpstr>
      <vt:lpstr>Driver Side Undercarriage</vt:lpstr>
      <vt:lpstr>Air Tanks and Lines</vt:lpstr>
      <vt:lpstr>Batteries</vt:lpstr>
      <vt:lpstr>M-52 Single Battery</vt:lpstr>
      <vt:lpstr>Fuse/Electrical Panels</vt:lpstr>
      <vt:lpstr>Electric Circuit Box</vt:lpstr>
      <vt:lpstr>Rear Electrical Junction Terminal </vt:lpstr>
      <vt:lpstr>Driver Side Door(s)</vt:lpstr>
      <vt:lpstr>Wheel Chocks</vt:lpstr>
      <vt:lpstr>Inside Cab</vt:lpstr>
      <vt:lpstr>Lights and Signals</vt:lpstr>
      <vt:lpstr>Mirrors, Windows, &amp; Wipers</vt:lpstr>
      <vt:lpstr>Gauges and Switches</vt:lpstr>
      <vt:lpstr>District Mobile Radio, Siren, &amp; PA</vt:lpstr>
      <vt:lpstr>Horn and Backup Alarm</vt:lpstr>
      <vt:lpstr>Seat Belts</vt:lpstr>
      <vt:lpstr>Heater and A/C</vt:lpstr>
      <vt:lpstr>Logbook &amp; Accident Forms</vt:lpstr>
      <vt:lpstr> Fire Extinguisher</vt:lpstr>
      <vt:lpstr>BIA-M52 External Extinguisher</vt:lpstr>
      <vt:lpstr>First Aid Kit(s)</vt:lpstr>
      <vt:lpstr>DOT Warning Triangle Kit</vt:lpstr>
      <vt:lpstr>Jack and Lug Wrench</vt:lpstr>
      <vt:lpstr>Use a Jack Pad</vt:lpstr>
      <vt:lpstr>Brakes</vt:lpstr>
      <vt:lpstr>Parking Brake </vt:lpstr>
      <vt:lpstr>Service Brakes</vt:lpstr>
      <vt:lpstr>Hydraulic Brake Check </vt:lpstr>
      <vt:lpstr>M-52 Brake Reservoir </vt:lpstr>
      <vt:lpstr>Air Brake Video</vt:lpstr>
      <vt:lpstr>Slack Adjusters</vt:lpstr>
      <vt:lpstr>Brake Chamber/ Canister &amp; Brake Lines</vt:lpstr>
      <vt:lpstr>Brake Drums &amp; Linings</vt:lpstr>
      <vt:lpstr>Air Compressor Governor Pressure Test</vt:lpstr>
      <vt:lpstr>Parking Brake  Leak Test</vt:lpstr>
      <vt:lpstr>Service Brake Leak Test</vt:lpstr>
      <vt:lpstr>Low Pressure Warning  Signal Test</vt:lpstr>
      <vt:lpstr>Parking Brake Check</vt:lpstr>
      <vt:lpstr>Air Pressure Buildup Rate Test</vt:lpstr>
      <vt:lpstr>Post Off-Road Inspection</vt:lpstr>
      <vt:lpstr>Post Off-Road Inspection Checklist</vt:lpstr>
      <vt:lpstr>Post  Off-Road Inspection</vt:lpstr>
      <vt:lpstr>Post  Off-Road Inspection</vt:lpstr>
      <vt:lpstr>Post Off-Road Inspection</vt:lpstr>
      <vt:lpstr>Post Off-Road Inspection</vt:lpstr>
      <vt:lpstr>Post Off-Road Inspection</vt:lpstr>
      <vt:lpstr>Post Off-Road Inspection</vt:lpstr>
      <vt:lpstr>Post Off-Road Inspection Noxious Weeds</vt:lpstr>
      <vt:lpstr>Engine Fire Readiness (Post-Incident)</vt:lpstr>
      <vt:lpstr>Annual Vehicle Inspection</vt:lpstr>
      <vt:lpstr>Fluid Sampling</vt:lpstr>
      <vt:lpstr>Normal Unit Stocking (NUS)</vt:lpstr>
      <vt:lpstr>Incidents With a Supply Unit</vt:lpstr>
      <vt:lpstr>Incidents Without a Supply Unit</vt:lpstr>
      <vt:lpstr>BIA Model 52 Request Form</vt:lpstr>
      <vt:lpstr>Damage or Repair Reporting and Documentation</vt:lpstr>
      <vt:lpstr>Vehicle Watch Out Situations</vt:lpstr>
      <vt:lpstr>Objectives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1B - Vehicle Inspections</dc:title>
  <dc:subject>Engine Operator (ENOP) Training</dc:subject>
  <dc:creator>BLM Fire Training Unit</dc:creator>
  <cp:keywords>ENOP, engine operator</cp:keywords>
  <cp:lastModifiedBy>Gill, John B</cp:lastModifiedBy>
  <cp:revision>2</cp:revision>
  <cp:lastPrinted>2018-03-26T22:58:39Z</cp:lastPrinted>
  <dcterms:created xsi:type="dcterms:W3CDTF">2006-05-15T15:54:08Z</dcterms:created>
  <dcterms:modified xsi:type="dcterms:W3CDTF">2024-02-23T23:04:42Z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0x010100193833DC2564C34FAA0E8D1CCC41C4C0</vt:lpwstr>
  </property>
  <property fmtid="{D5CDD505-2E9C-101B-9397-08002B2CF9AE}" pid="3" name="MediaServiceImageTags">
    <vt:lpwstr/>
  </property>
</Properties>
</file>