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70" r:id="rId4"/>
    <p:sldMasterId id="2147483699" r:id="rId5"/>
  </p:sldMasterIdLst>
  <p:notesMasterIdLst>
    <p:notesMasterId r:id="rId84"/>
  </p:notesMasterIdLst>
  <p:handoutMasterIdLst>
    <p:handoutMasterId r:id="rId85"/>
  </p:handoutMasterIdLst>
  <p:sldIdLst>
    <p:sldId id="256" r:id="rId6"/>
    <p:sldId id="357" r:id="rId7"/>
    <p:sldId id="359" r:id="rId8"/>
    <p:sldId id="364" r:id="rId9"/>
    <p:sldId id="417" r:id="rId10"/>
    <p:sldId id="366" r:id="rId11"/>
    <p:sldId id="367" r:id="rId12"/>
    <p:sldId id="371" r:id="rId13"/>
    <p:sldId id="492" r:id="rId14"/>
    <p:sldId id="501" r:id="rId15"/>
    <p:sldId id="498" r:id="rId16"/>
    <p:sldId id="495" r:id="rId17"/>
    <p:sldId id="496" r:id="rId18"/>
    <p:sldId id="486" r:id="rId19"/>
    <p:sldId id="369" r:id="rId20"/>
    <p:sldId id="370" r:id="rId21"/>
    <p:sldId id="373" r:id="rId22"/>
    <p:sldId id="377" r:id="rId23"/>
    <p:sldId id="381" r:id="rId24"/>
    <p:sldId id="382" r:id="rId25"/>
    <p:sldId id="383" r:id="rId26"/>
    <p:sldId id="378" r:id="rId27"/>
    <p:sldId id="384" r:id="rId28"/>
    <p:sldId id="418" r:id="rId29"/>
    <p:sldId id="385" r:id="rId30"/>
    <p:sldId id="387" r:id="rId31"/>
    <p:sldId id="386" r:id="rId32"/>
    <p:sldId id="431" r:id="rId33"/>
    <p:sldId id="388" r:id="rId34"/>
    <p:sldId id="438" r:id="rId35"/>
    <p:sldId id="482" r:id="rId36"/>
    <p:sldId id="478" r:id="rId37"/>
    <p:sldId id="391" r:id="rId38"/>
    <p:sldId id="389" r:id="rId39"/>
    <p:sldId id="480" r:id="rId40"/>
    <p:sldId id="419" r:id="rId41"/>
    <p:sldId id="392" r:id="rId42"/>
    <p:sldId id="393" r:id="rId43"/>
    <p:sldId id="394" r:id="rId44"/>
    <p:sldId id="395" r:id="rId45"/>
    <p:sldId id="396" r:id="rId46"/>
    <p:sldId id="397" r:id="rId47"/>
    <p:sldId id="398" r:id="rId48"/>
    <p:sldId id="399" r:id="rId49"/>
    <p:sldId id="400" r:id="rId50"/>
    <p:sldId id="401" r:id="rId51"/>
    <p:sldId id="420" r:id="rId52"/>
    <p:sldId id="402" r:id="rId53"/>
    <p:sldId id="403" r:id="rId54"/>
    <p:sldId id="404" r:id="rId55"/>
    <p:sldId id="447" r:id="rId56"/>
    <p:sldId id="446" r:id="rId57"/>
    <p:sldId id="432" r:id="rId58"/>
    <p:sldId id="444" r:id="rId59"/>
    <p:sldId id="445" r:id="rId60"/>
    <p:sldId id="442" r:id="rId61"/>
    <p:sldId id="454" r:id="rId62"/>
    <p:sldId id="484" r:id="rId63"/>
    <p:sldId id="421" r:id="rId64"/>
    <p:sldId id="433" r:id="rId65"/>
    <p:sldId id="406" r:id="rId66"/>
    <p:sldId id="408" r:id="rId67"/>
    <p:sldId id="409" r:id="rId68"/>
    <p:sldId id="410" r:id="rId69"/>
    <p:sldId id="424" r:id="rId70"/>
    <p:sldId id="411" r:id="rId71"/>
    <p:sldId id="425" r:id="rId72"/>
    <p:sldId id="426" r:id="rId73"/>
    <p:sldId id="479" r:id="rId74"/>
    <p:sldId id="427" r:id="rId75"/>
    <p:sldId id="428" r:id="rId76"/>
    <p:sldId id="452" r:id="rId77"/>
    <p:sldId id="429" r:id="rId78"/>
    <p:sldId id="453" r:id="rId79"/>
    <p:sldId id="481" r:id="rId80"/>
    <p:sldId id="430" r:id="rId81"/>
    <p:sldId id="413" r:id="rId82"/>
    <p:sldId id="485"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24" userDrawn="1">
          <p15:clr>
            <a:srgbClr val="A4A3A4"/>
          </p15:clr>
        </p15:guide>
        <p15:guide id="2" pos="7080" userDrawn="1">
          <p15:clr>
            <a:srgbClr val="A4A3A4"/>
          </p15:clr>
        </p15:guide>
        <p15:guide id="3" pos="513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4470E5-AD04-4481-98E7-4583D7A88CF1}" v="7" dt="2024-02-08T21:48:34.423"/>
    <p1510:client id="{C749D94A-20A8-43CA-A57E-7F05DF2778E4}" v="69" dt="2024-02-08T21:06:00.5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53" autoAdjust="0"/>
    <p:restoredTop sz="86432" autoAdjust="0"/>
  </p:normalViewPr>
  <p:slideViewPr>
    <p:cSldViewPr snapToGrid="0">
      <p:cViewPr varScale="1">
        <p:scale>
          <a:sx n="98" d="100"/>
          <a:sy n="98" d="100"/>
        </p:scale>
        <p:origin x="462" y="96"/>
      </p:cViewPr>
      <p:guideLst>
        <p:guide orient="horz" pos="1824"/>
        <p:guide pos="7080"/>
        <p:guide pos="5136"/>
      </p:guideLst>
    </p:cSldViewPr>
  </p:slideViewPr>
  <p:outlineViewPr>
    <p:cViewPr>
      <p:scale>
        <a:sx n="33" d="100"/>
        <a:sy n="33" d="100"/>
      </p:scale>
      <p:origin x="0" y="-4819"/>
    </p:cViewPr>
  </p:outlineViewPr>
  <p:notesTextViewPr>
    <p:cViewPr>
      <p:scale>
        <a:sx n="1" d="1"/>
        <a:sy n="1" d="1"/>
      </p:scale>
      <p:origin x="0" y="0"/>
    </p:cViewPr>
  </p:notesTextViewPr>
  <p:sorterViewPr>
    <p:cViewPr>
      <p:scale>
        <a:sx n="90" d="100"/>
        <a:sy n="90" d="100"/>
      </p:scale>
      <p:origin x="0" y="0"/>
    </p:cViewPr>
  </p:sorterViewPr>
  <p:notesViewPr>
    <p:cSldViewPr snapToGrid="0">
      <p:cViewPr varScale="1">
        <p:scale>
          <a:sx n="65" d="100"/>
          <a:sy n="65" d="100"/>
        </p:scale>
        <p:origin x="845" y="3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microsoft.com/office/2015/10/relationships/revisionInfo" Target="revisionInfo.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s>
</file>

<file path=ppt/diagrams/_rels/data2.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rawing2.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097CAF-38AB-4808-833B-1F162D0ABDD3}"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n-US"/>
        </a:p>
      </dgm:t>
    </dgm:pt>
    <dgm:pt modelId="{E750AD0E-6A1A-45E9-B36C-2DA95B2E4D34}">
      <dgm:prSet custT="1"/>
      <dgm:spPr/>
      <dgm:t>
        <a:bodyPr/>
        <a:lstStyle/>
        <a:p>
          <a:r>
            <a:rPr lang="en-US" sz="2400" dirty="0"/>
            <a:t>Describe…</a:t>
          </a:r>
        </a:p>
      </dgm:t>
      <dgm:extLst>
        <a:ext uri="{E40237B7-FDA0-4F09-8148-C483321AD2D9}">
          <dgm14:cNvPr xmlns:dgm14="http://schemas.microsoft.com/office/drawing/2010/diagram" id="0" name="" descr="Describe..."/>
        </a:ext>
      </dgm:extLst>
    </dgm:pt>
    <dgm:pt modelId="{23744DC1-70E7-426E-BB7B-85D059BE06DD}" type="parTrans" cxnId="{F391FC82-F0B0-4169-B688-DD839ACCA3FF}">
      <dgm:prSet/>
      <dgm:spPr/>
      <dgm:t>
        <a:bodyPr/>
        <a:lstStyle/>
        <a:p>
          <a:endParaRPr lang="en-US" sz="2800"/>
        </a:p>
      </dgm:t>
    </dgm:pt>
    <dgm:pt modelId="{B57B61CC-0C68-4C2B-892E-394E074ACE47}" type="sibTrans" cxnId="{F391FC82-F0B0-4169-B688-DD839ACCA3FF}">
      <dgm:prSet/>
      <dgm:spPr/>
      <dgm:t>
        <a:bodyPr/>
        <a:lstStyle/>
        <a:p>
          <a:endParaRPr lang="en-US" sz="2800"/>
        </a:p>
      </dgm:t>
    </dgm:pt>
    <dgm:pt modelId="{226E6DBD-0B11-484C-AB9F-C2E5C2A2A36F}">
      <dgm:prSet custT="1"/>
      <dgm:spPr/>
      <dgm:t>
        <a:bodyPr/>
        <a:lstStyle/>
        <a:p>
          <a:pPr>
            <a:buFont typeface="Arial" panose="020B0604020202020204" pitchFamily="34" charset="0"/>
            <a:buChar char="•"/>
          </a:pPr>
          <a:r>
            <a:rPr lang="en-US" sz="2000" dirty="0"/>
            <a:t>Differences between diesel fuel and gasoline</a:t>
          </a:r>
        </a:p>
      </dgm:t>
      <dgm:extLst>
        <a:ext uri="{E40237B7-FDA0-4F09-8148-C483321AD2D9}">
          <dgm14:cNvPr xmlns:dgm14="http://schemas.microsoft.com/office/drawing/2010/diagram" id="0" name="" descr="Differences between diesel fuel and gasoline&#10;Major components of a diesel fuel system&#10;Correct operating procedures/parameters of starting a diesel engine&#10;Basic powertrain components of a fire apparatus and each component’s operating characteristics&#10;"/>
        </a:ext>
      </dgm:extLst>
    </dgm:pt>
    <dgm:pt modelId="{BBED9F09-005C-4F1B-91B9-4C83183E6A84}" type="parTrans" cxnId="{86CBF2F8-04D6-4DAA-B402-047959FE1F79}">
      <dgm:prSet/>
      <dgm:spPr/>
      <dgm:t>
        <a:bodyPr/>
        <a:lstStyle/>
        <a:p>
          <a:endParaRPr lang="en-US" sz="2800"/>
        </a:p>
      </dgm:t>
    </dgm:pt>
    <dgm:pt modelId="{08F644A5-D565-4652-A138-6F34101E5A04}" type="sibTrans" cxnId="{86CBF2F8-04D6-4DAA-B402-047959FE1F79}">
      <dgm:prSet/>
      <dgm:spPr/>
      <dgm:t>
        <a:bodyPr/>
        <a:lstStyle/>
        <a:p>
          <a:endParaRPr lang="en-US" sz="2800"/>
        </a:p>
      </dgm:t>
    </dgm:pt>
    <dgm:pt modelId="{32E2FA28-1470-4910-929B-2D0C9D2EED43}">
      <dgm:prSet custT="1"/>
      <dgm:spPr/>
      <dgm:t>
        <a:bodyPr/>
        <a:lstStyle/>
        <a:p>
          <a:pPr>
            <a:buFont typeface="Arial" panose="020B0604020202020204" pitchFamily="34" charset="0"/>
            <a:buChar char="•"/>
          </a:pPr>
          <a:r>
            <a:rPr lang="en-US" sz="2000" dirty="0"/>
            <a:t>Major components of a diesel fuel system</a:t>
          </a:r>
        </a:p>
      </dgm:t>
    </dgm:pt>
    <dgm:pt modelId="{9E813082-D622-4AFC-BEF8-8F260088BE68}" type="parTrans" cxnId="{C2522280-437E-4CF5-8E39-B5B531F56228}">
      <dgm:prSet/>
      <dgm:spPr/>
      <dgm:t>
        <a:bodyPr/>
        <a:lstStyle/>
        <a:p>
          <a:endParaRPr lang="en-US" sz="2800"/>
        </a:p>
      </dgm:t>
    </dgm:pt>
    <dgm:pt modelId="{17105C74-2B9D-463B-B206-B66AC2673BFC}" type="sibTrans" cxnId="{C2522280-437E-4CF5-8E39-B5B531F56228}">
      <dgm:prSet/>
      <dgm:spPr/>
      <dgm:t>
        <a:bodyPr/>
        <a:lstStyle/>
        <a:p>
          <a:endParaRPr lang="en-US" sz="2800"/>
        </a:p>
      </dgm:t>
    </dgm:pt>
    <dgm:pt modelId="{8DFC235B-CBA2-489D-939E-A07AB9F6B75E}">
      <dgm:prSet custT="1"/>
      <dgm:spPr/>
      <dgm:t>
        <a:bodyPr/>
        <a:lstStyle/>
        <a:p>
          <a:pPr>
            <a:buFont typeface="Arial" panose="020B0604020202020204" pitchFamily="34" charset="0"/>
            <a:buChar char="•"/>
          </a:pPr>
          <a:r>
            <a:rPr lang="en-US" sz="2000" dirty="0"/>
            <a:t>Correct operating procedures/parameters of starting a diesel engine</a:t>
          </a:r>
        </a:p>
      </dgm:t>
    </dgm:pt>
    <dgm:pt modelId="{4553330F-5A2C-4289-9965-D4473AE9FBB6}" type="parTrans" cxnId="{5961445E-99E2-478E-8D5B-C3BE5C797C6C}">
      <dgm:prSet/>
      <dgm:spPr/>
      <dgm:t>
        <a:bodyPr/>
        <a:lstStyle/>
        <a:p>
          <a:endParaRPr lang="en-US" sz="2800"/>
        </a:p>
      </dgm:t>
    </dgm:pt>
    <dgm:pt modelId="{78A81829-0E1C-45E0-8054-8A9000EFE40E}" type="sibTrans" cxnId="{5961445E-99E2-478E-8D5B-C3BE5C797C6C}">
      <dgm:prSet/>
      <dgm:spPr/>
      <dgm:t>
        <a:bodyPr/>
        <a:lstStyle/>
        <a:p>
          <a:endParaRPr lang="en-US" sz="2800"/>
        </a:p>
      </dgm:t>
    </dgm:pt>
    <dgm:pt modelId="{F779862B-6F6B-4369-8D4E-3A4D548ABE70}">
      <dgm:prSet custT="1"/>
      <dgm:spPr/>
      <dgm:t>
        <a:bodyPr/>
        <a:lstStyle/>
        <a:p>
          <a:pPr>
            <a:buFont typeface="Arial" panose="020B0604020202020204" pitchFamily="34" charset="0"/>
            <a:buChar char="•"/>
          </a:pPr>
          <a:r>
            <a:rPr lang="en-US" sz="2000" dirty="0"/>
            <a:t>Basic powertrain components of a fire apparatus and each component’s operating characteristics</a:t>
          </a:r>
        </a:p>
      </dgm:t>
    </dgm:pt>
    <dgm:pt modelId="{14AD1A51-6278-4FF6-B9D5-B62594861928}" type="parTrans" cxnId="{667B4AB2-475A-493E-A59D-AEFFEEF2FE4F}">
      <dgm:prSet/>
      <dgm:spPr/>
      <dgm:t>
        <a:bodyPr/>
        <a:lstStyle/>
        <a:p>
          <a:endParaRPr lang="en-US" sz="2800"/>
        </a:p>
      </dgm:t>
    </dgm:pt>
    <dgm:pt modelId="{4267A6A3-C93E-41A1-9289-C999C24ADCEF}" type="sibTrans" cxnId="{667B4AB2-475A-493E-A59D-AEFFEEF2FE4F}">
      <dgm:prSet/>
      <dgm:spPr/>
      <dgm:t>
        <a:bodyPr/>
        <a:lstStyle/>
        <a:p>
          <a:endParaRPr lang="en-US" sz="2800"/>
        </a:p>
      </dgm:t>
    </dgm:pt>
    <dgm:pt modelId="{E445B746-C80B-467B-B4F9-7FDE0F45E31E}">
      <dgm:prSet custT="1"/>
      <dgm:spPr/>
      <dgm:t>
        <a:bodyPr/>
        <a:lstStyle/>
        <a:p>
          <a:r>
            <a:rPr lang="en-US" sz="2400"/>
            <a:t>Discuss…</a:t>
          </a:r>
        </a:p>
      </dgm:t>
      <dgm:extLst>
        <a:ext uri="{E40237B7-FDA0-4F09-8148-C483321AD2D9}">
          <dgm14:cNvPr xmlns:dgm14="http://schemas.microsoft.com/office/drawing/2010/diagram" id="0" name="" descr="Discuss..."/>
        </a:ext>
      </dgm:extLst>
    </dgm:pt>
    <dgm:pt modelId="{1C986993-7661-4895-8D6D-D20C038795F4}" type="parTrans" cxnId="{DAA0AD90-5022-4BA2-97E0-8DB1CFCA1B51}">
      <dgm:prSet/>
      <dgm:spPr/>
      <dgm:t>
        <a:bodyPr/>
        <a:lstStyle/>
        <a:p>
          <a:endParaRPr lang="en-US" sz="2800"/>
        </a:p>
      </dgm:t>
    </dgm:pt>
    <dgm:pt modelId="{D1D47316-E7FC-4CD8-8E78-D79FEAC16E2D}" type="sibTrans" cxnId="{DAA0AD90-5022-4BA2-97E0-8DB1CFCA1B51}">
      <dgm:prSet/>
      <dgm:spPr/>
      <dgm:t>
        <a:bodyPr/>
        <a:lstStyle/>
        <a:p>
          <a:endParaRPr lang="en-US" sz="2800"/>
        </a:p>
      </dgm:t>
    </dgm:pt>
    <dgm:pt modelId="{7B3FC03F-1EC6-458C-A21B-FF785986F0F3}">
      <dgm:prSet custT="1"/>
      <dgm:spPr/>
      <dgm:t>
        <a:bodyPr/>
        <a:lstStyle/>
        <a:p>
          <a:r>
            <a:rPr lang="en-US" sz="2000" dirty="0"/>
            <a:t>Diesel particulate filter and its function in the regeneration process</a:t>
          </a:r>
        </a:p>
      </dgm:t>
      <dgm:extLst>
        <a:ext uri="{E40237B7-FDA0-4F09-8148-C483321AD2D9}">
          <dgm14:cNvPr xmlns:dgm14="http://schemas.microsoft.com/office/drawing/2010/diagram" id="0" name="" descr="Diesel particulate filter and its function in the regeneration process&#10;"/>
        </a:ext>
      </dgm:extLst>
    </dgm:pt>
    <dgm:pt modelId="{F4B1AF54-FB3D-4FFC-819C-7104B273E2A6}" type="parTrans" cxnId="{CC2ECE98-B52F-43C4-8605-0221B38D70A9}">
      <dgm:prSet/>
      <dgm:spPr/>
      <dgm:t>
        <a:bodyPr/>
        <a:lstStyle/>
        <a:p>
          <a:endParaRPr lang="en-US" sz="2800"/>
        </a:p>
      </dgm:t>
    </dgm:pt>
    <dgm:pt modelId="{B88FA0BB-5EF2-41C5-B266-E6E2870A7421}" type="sibTrans" cxnId="{CC2ECE98-B52F-43C4-8605-0221B38D70A9}">
      <dgm:prSet/>
      <dgm:spPr/>
      <dgm:t>
        <a:bodyPr/>
        <a:lstStyle/>
        <a:p>
          <a:endParaRPr lang="en-US" sz="2800"/>
        </a:p>
      </dgm:t>
    </dgm:pt>
    <dgm:pt modelId="{9ED6F68F-2AC6-4722-8FB1-A61607591C23}" type="pres">
      <dgm:prSet presAssocID="{E6097CAF-38AB-4808-833B-1F162D0ABDD3}" presName="Name0" presStyleCnt="0">
        <dgm:presLayoutVars>
          <dgm:dir/>
          <dgm:animLvl val="lvl"/>
          <dgm:resizeHandles val="exact"/>
        </dgm:presLayoutVars>
      </dgm:prSet>
      <dgm:spPr/>
    </dgm:pt>
    <dgm:pt modelId="{B7328FBC-AC13-4714-A6F4-05F6AC2384A3}" type="pres">
      <dgm:prSet presAssocID="{E750AD0E-6A1A-45E9-B36C-2DA95B2E4D34}" presName="composite" presStyleCnt="0"/>
      <dgm:spPr/>
    </dgm:pt>
    <dgm:pt modelId="{F16E0C2B-9724-453B-B428-9572B61568A7}" type="pres">
      <dgm:prSet presAssocID="{E750AD0E-6A1A-45E9-B36C-2DA95B2E4D34}" presName="parTx" presStyleLbl="alignNode1" presStyleIdx="0" presStyleCnt="2">
        <dgm:presLayoutVars>
          <dgm:chMax val="0"/>
          <dgm:chPref val="0"/>
          <dgm:bulletEnabled val="1"/>
        </dgm:presLayoutVars>
      </dgm:prSet>
      <dgm:spPr/>
    </dgm:pt>
    <dgm:pt modelId="{5C14C497-4340-4C11-B8AF-9DC8751DC20A}" type="pres">
      <dgm:prSet presAssocID="{E750AD0E-6A1A-45E9-B36C-2DA95B2E4D34}" presName="desTx" presStyleLbl="alignAccFollowNode1" presStyleIdx="0" presStyleCnt="2">
        <dgm:presLayoutVars>
          <dgm:bulletEnabled val="1"/>
        </dgm:presLayoutVars>
      </dgm:prSet>
      <dgm:spPr/>
    </dgm:pt>
    <dgm:pt modelId="{BBF25E60-8759-4F71-A4E2-3045D0AA46CB}" type="pres">
      <dgm:prSet presAssocID="{B57B61CC-0C68-4C2B-892E-394E074ACE47}" presName="space" presStyleCnt="0"/>
      <dgm:spPr/>
    </dgm:pt>
    <dgm:pt modelId="{4C89082A-E794-46C8-8C3C-D2D3D1FB4EA1}" type="pres">
      <dgm:prSet presAssocID="{E445B746-C80B-467B-B4F9-7FDE0F45E31E}" presName="composite" presStyleCnt="0"/>
      <dgm:spPr/>
    </dgm:pt>
    <dgm:pt modelId="{5DA11817-FE7F-4E05-8174-40BA31745C68}" type="pres">
      <dgm:prSet presAssocID="{E445B746-C80B-467B-B4F9-7FDE0F45E31E}" presName="parTx" presStyleLbl="alignNode1" presStyleIdx="1" presStyleCnt="2">
        <dgm:presLayoutVars>
          <dgm:chMax val="0"/>
          <dgm:chPref val="0"/>
          <dgm:bulletEnabled val="1"/>
        </dgm:presLayoutVars>
      </dgm:prSet>
      <dgm:spPr/>
    </dgm:pt>
    <dgm:pt modelId="{34678611-BE66-4959-811B-8D2794610FFE}" type="pres">
      <dgm:prSet presAssocID="{E445B746-C80B-467B-B4F9-7FDE0F45E31E}" presName="desTx" presStyleLbl="alignAccFollowNode1" presStyleIdx="1" presStyleCnt="2">
        <dgm:presLayoutVars>
          <dgm:bulletEnabled val="1"/>
        </dgm:presLayoutVars>
      </dgm:prSet>
      <dgm:spPr/>
    </dgm:pt>
  </dgm:ptLst>
  <dgm:cxnLst>
    <dgm:cxn modelId="{E35B2804-6F48-47E6-837D-8EAC17691CBA}" type="presOf" srcId="{32E2FA28-1470-4910-929B-2D0C9D2EED43}" destId="{5C14C497-4340-4C11-B8AF-9DC8751DC20A}" srcOrd="0" destOrd="1" presId="urn:microsoft.com/office/officeart/2005/8/layout/hList1"/>
    <dgm:cxn modelId="{71FE9C3D-C898-44E6-9411-EE7377FECA47}" type="presOf" srcId="{F779862B-6F6B-4369-8D4E-3A4D548ABE70}" destId="{5C14C497-4340-4C11-B8AF-9DC8751DC20A}" srcOrd="0" destOrd="3" presId="urn:microsoft.com/office/officeart/2005/8/layout/hList1"/>
    <dgm:cxn modelId="{5961445E-99E2-478E-8D5B-C3BE5C797C6C}" srcId="{E750AD0E-6A1A-45E9-B36C-2DA95B2E4D34}" destId="{8DFC235B-CBA2-489D-939E-A07AB9F6B75E}" srcOrd="2" destOrd="0" parTransId="{4553330F-5A2C-4289-9965-D4473AE9FBB6}" sibTransId="{78A81829-0E1C-45E0-8054-8A9000EFE40E}"/>
    <dgm:cxn modelId="{FCA49566-76DA-4887-8B7F-8CC35D09A294}" type="presOf" srcId="{E445B746-C80B-467B-B4F9-7FDE0F45E31E}" destId="{5DA11817-FE7F-4E05-8174-40BA31745C68}" srcOrd="0" destOrd="0" presId="urn:microsoft.com/office/officeart/2005/8/layout/hList1"/>
    <dgm:cxn modelId="{C2522280-437E-4CF5-8E39-B5B531F56228}" srcId="{E750AD0E-6A1A-45E9-B36C-2DA95B2E4D34}" destId="{32E2FA28-1470-4910-929B-2D0C9D2EED43}" srcOrd="1" destOrd="0" parTransId="{9E813082-D622-4AFC-BEF8-8F260088BE68}" sibTransId="{17105C74-2B9D-463B-B206-B66AC2673BFC}"/>
    <dgm:cxn modelId="{F391FC82-F0B0-4169-B688-DD839ACCA3FF}" srcId="{E6097CAF-38AB-4808-833B-1F162D0ABDD3}" destId="{E750AD0E-6A1A-45E9-B36C-2DA95B2E4D34}" srcOrd="0" destOrd="0" parTransId="{23744DC1-70E7-426E-BB7B-85D059BE06DD}" sibTransId="{B57B61CC-0C68-4C2B-892E-394E074ACE47}"/>
    <dgm:cxn modelId="{570E8888-492D-4B9F-8AFF-FD5AD66E95C2}" type="presOf" srcId="{226E6DBD-0B11-484C-AB9F-C2E5C2A2A36F}" destId="{5C14C497-4340-4C11-B8AF-9DC8751DC20A}" srcOrd="0" destOrd="0" presId="urn:microsoft.com/office/officeart/2005/8/layout/hList1"/>
    <dgm:cxn modelId="{B9F5AB88-BF7A-4223-9B26-7F7A65BBA5F4}" type="presOf" srcId="{E6097CAF-38AB-4808-833B-1F162D0ABDD3}" destId="{9ED6F68F-2AC6-4722-8FB1-A61607591C23}" srcOrd="0" destOrd="0" presId="urn:microsoft.com/office/officeart/2005/8/layout/hList1"/>
    <dgm:cxn modelId="{DAA0AD90-5022-4BA2-97E0-8DB1CFCA1B51}" srcId="{E6097CAF-38AB-4808-833B-1F162D0ABDD3}" destId="{E445B746-C80B-467B-B4F9-7FDE0F45E31E}" srcOrd="1" destOrd="0" parTransId="{1C986993-7661-4895-8D6D-D20C038795F4}" sibTransId="{D1D47316-E7FC-4CD8-8E78-D79FEAC16E2D}"/>
    <dgm:cxn modelId="{CC2ECE98-B52F-43C4-8605-0221B38D70A9}" srcId="{E445B746-C80B-467B-B4F9-7FDE0F45E31E}" destId="{7B3FC03F-1EC6-458C-A21B-FF785986F0F3}" srcOrd="0" destOrd="0" parTransId="{F4B1AF54-FB3D-4FFC-819C-7104B273E2A6}" sibTransId="{B88FA0BB-5EF2-41C5-B266-E6E2870A7421}"/>
    <dgm:cxn modelId="{667B4AB2-475A-493E-A59D-AEFFEEF2FE4F}" srcId="{E750AD0E-6A1A-45E9-B36C-2DA95B2E4D34}" destId="{F779862B-6F6B-4369-8D4E-3A4D548ABE70}" srcOrd="3" destOrd="0" parTransId="{14AD1A51-6278-4FF6-B9D5-B62594861928}" sibTransId="{4267A6A3-C93E-41A1-9289-C999C24ADCEF}"/>
    <dgm:cxn modelId="{9B7554D2-463E-4D80-B0D3-8DBDA0F11BB8}" type="presOf" srcId="{E750AD0E-6A1A-45E9-B36C-2DA95B2E4D34}" destId="{F16E0C2B-9724-453B-B428-9572B61568A7}" srcOrd="0" destOrd="0" presId="urn:microsoft.com/office/officeart/2005/8/layout/hList1"/>
    <dgm:cxn modelId="{B42066DB-396C-485C-BE17-6BC79489BDD0}" type="presOf" srcId="{7B3FC03F-1EC6-458C-A21B-FF785986F0F3}" destId="{34678611-BE66-4959-811B-8D2794610FFE}" srcOrd="0" destOrd="0" presId="urn:microsoft.com/office/officeart/2005/8/layout/hList1"/>
    <dgm:cxn modelId="{1BC8F2E3-7F94-4310-AA03-BDB1A0B21E1A}" type="presOf" srcId="{8DFC235B-CBA2-489D-939E-A07AB9F6B75E}" destId="{5C14C497-4340-4C11-B8AF-9DC8751DC20A}" srcOrd="0" destOrd="2" presId="urn:microsoft.com/office/officeart/2005/8/layout/hList1"/>
    <dgm:cxn modelId="{86CBF2F8-04D6-4DAA-B402-047959FE1F79}" srcId="{E750AD0E-6A1A-45E9-B36C-2DA95B2E4D34}" destId="{226E6DBD-0B11-484C-AB9F-C2E5C2A2A36F}" srcOrd="0" destOrd="0" parTransId="{BBED9F09-005C-4F1B-91B9-4C83183E6A84}" sibTransId="{08F644A5-D565-4652-A138-6F34101E5A04}"/>
    <dgm:cxn modelId="{AC8C8C9B-4CAF-4F6D-A263-6522FCB2DCE6}" type="presParOf" srcId="{9ED6F68F-2AC6-4722-8FB1-A61607591C23}" destId="{B7328FBC-AC13-4714-A6F4-05F6AC2384A3}" srcOrd="0" destOrd="0" presId="urn:microsoft.com/office/officeart/2005/8/layout/hList1"/>
    <dgm:cxn modelId="{7CD72185-A2FD-4EB5-9FDE-596774A9A679}" type="presParOf" srcId="{B7328FBC-AC13-4714-A6F4-05F6AC2384A3}" destId="{F16E0C2B-9724-453B-B428-9572B61568A7}" srcOrd="0" destOrd="0" presId="urn:microsoft.com/office/officeart/2005/8/layout/hList1"/>
    <dgm:cxn modelId="{389D0440-FA05-47D3-8C93-5E1FF5AD0C12}" type="presParOf" srcId="{B7328FBC-AC13-4714-A6F4-05F6AC2384A3}" destId="{5C14C497-4340-4C11-B8AF-9DC8751DC20A}" srcOrd="1" destOrd="0" presId="urn:microsoft.com/office/officeart/2005/8/layout/hList1"/>
    <dgm:cxn modelId="{6E5C1458-053E-4B53-8123-391961D011A2}" type="presParOf" srcId="{9ED6F68F-2AC6-4722-8FB1-A61607591C23}" destId="{BBF25E60-8759-4F71-A4E2-3045D0AA46CB}" srcOrd="1" destOrd="0" presId="urn:microsoft.com/office/officeart/2005/8/layout/hList1"/>
    <dgm:cxn modelId="{8014E995-1138-4398-A230-B38BDFDE5ABB}" type="presParOf" srcId="{9ED6F68F-2AC6-4722-8FB1-A61607591C23}" destId="{4C89082A-E794-46C8-8C3C-D2D3D1FB4EA1}" srcOrd="2" destOrd="0" presId="urn:microsoft.com/office/officeart/2005/8/layout/hList1"/>
    <dgm:cxn modelId="{E4C83AA2-7680-44FE-8F46-BA4CC81C7679}" type="presParOf" srcId="{4C89082A-E794-46C8-8C3C-D2D3D1FB4EA1}" destId="{5DA11817-FE7F-4E05-8174-40BA31745C68}" srcOrd="0" destOrd="0" presId="urn:microsoft.com/office/officeart/2005/8/layout/hList1"/>
    <dgm:cxn modelId="{40B00DFF-B858-4F8D-B570-B06C07A40E94}" type="presParOf" srcId="{4C89082A-E794-46C8-8C3C-D2D3D1FB4EA1}" destId="{34678611-BE66-4959-811B-8D2794610FF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78AAF0-2B6F-490E-854C-A778C110055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A45CC10-B485-4947-BDD7-EF99F4AFE1C2}">
      <dgm:prSet/>
      <dgm:spPr/>
      <dgm:t>
        <a:bodyPr/>
        <a:lstStyle/>
        <a:p>
          <a:r>
            <a:rPr lang="en-US" b="0" baseline="0" dirty="0"/>
            <a:t>Lubricated and cooled by oil from the engine. </a:t>
          </a:r>
          <a:endParaRPr lang="en-US" dirty="0"/>
        </a:p>
      </dgm:t>
    </dgm:pt>
    <dgm:pt modelId="{AD3BB57D-F220-43DF-B2F0-B5D33D9691E2}" type="parTrans" cxnId="{59CBA921-FCAA-4376-BFB9-C9D8DF871957}">
      <dgm:prSet/>
      <dgm:spPr/>
      <dgm:t>
        <a:bodyPr/>
        <a:lstStyle/>
        <a:p>
          <a:endParaRPr lang="en-US"/>
        </a:p>
      </dgm:t>
    </dgm:pt>
    <dgm:pt modelId="{49A5FFAA-F3C4-478E-B13C-E3CD20A00547}" type="sibTrans" cxnId="{59CBA921-FCAA-4376-BFB9-C9D8DF871957}">
      <dgm:prSet/>
      <dgm:spPr/>
      <dgm:t>
        <a:bodyPr/>
        <a:lstStyle/>
        <a:p>
          <a:endParaRPr lang="en-US"/>
        </a:p>
      </dgm:t>
    </dgm:pt>
    <dgm:pt modelId="{2A29111E-7196-4901-9151-8C3ACBD2E972}">
      <dgm:prSet/>
      <dgm:spPr/>
      <dgm:t>
        <a:bodyPr/>
        <a:lstStyle/>
        <a:p>
          <a:r>
            <a:rPr lang="en-US" b="0" baseline="0" dirty="0"/>
            <a:t>Operate under severe conditions: </a:t>
          </a:r>
          <a:endParaRPr lang="en-US" dirty="0"/>
        </a:p>
      </dgm:t>
    </dgm:pt>
    <dgm:pt modelId="{F1F4CF0E-E950-4B65-BEFE-9F9C99C04E0C}" type="parTrans" cxnId="{5BC10118-BABC-478C-9029-6097F897090E}">
      <dgm:prSet/>
      <dgm:spPr/>
      <dgm:t>
        <a:bodyPr/>
        <a:lstStyle/>
        <a:p>
          <a:endParaRPr lang="en-US"/>
        </a:p>
      </dgm:t>
    </dgm:pt>
    <dgm:pt modelId="{92CDE3A6-78F6-4AEF-9F49-B20078119897}" type="sibTrans" cxnId="{5BC10118-BABC-478C-9029-6097F897090E}">
      <dgm:prSet/>
      <dgm:spPr/>
      <dgm:t>
        <a:bodyPr/>
        <a:lstStyle/>
        <a:p>
          <a:endParaRPr lang="en-US"/>
        </a:p>
      </dgm:t>
    </dgm:pt>
    <dgm:pt modelId="{8C77A066-3CFF-4620-97D0-7FCB53EB1562}">
      <dgm:prSet/>
      <dgm:spPr/>
      <dgm:t>
        <a:bodyPr/>
        <a:lstStyle/>
        <a:p>
          <a:r>
            <a:rPr lang="en-US" b="0" baseline="0"/>
            <a:t>Temperatures above 1,300° F</a:t>
          </a:r>
          <a:endParaRPr lang="en-US"/>
        </a:p>
      </dgm:t>
    </dgm:pt>
    <dgm:pt modelId="{F44337EB-BB94-4DFB-A3DB-43EE1B2BD6F9}" type="parTrans" cxnId="{BBE95C00-3D34-451C-8F9D-B069951CB95A}">
      <dgm:prSet/>
      <dgm:spPr/>
      <dgm:t>
        <a:bodyPr/>
        <a:lstStyle/>
        <a:p>
          <a:endParaRPr lang="en-US"/>
        </a:p>
      </dgm:t>
    </dgm:pt>
    <dgm:pt modelId="{0C1A92A0-DD2C-4F8B-9992-64B6E0BCA675}" type="sibTrans" cxnId="{BBE95C00-3D34-451C-8F9D-B069951CB95A}">
      <dgm:prSet/>
      <dgm:spPr/>
      <dgm:t>
        <a:bodyPr/>
        <a:lstStyle/>
        <a:p>
          <a:endParaRPr lang="en-US"/>
        </a:p>
      </dgm:t>
    </dgm:pt>
    <dgm:pt modelId="{6C703F86-F6A4-4823-BD0E-D0CE09EB2E82}">
      <dgm:prSet/>
      <dgm:spPr/>
      <dgm:t>
        <a:bodyPr/>
        <a:lstStyle/>
        <a:p>
          <a:r>
            <a:rPr lang="en-US" b="0" baseline="0"/>
            <a:t>Turbine and compressor speeds &gt; 90,000 RPM.</a:t>
          </a:r>
          <a:endParaRPr lang="en-US"/>
        </a:p>
      </dgm:t>
    </dgm:pt>
    <dgm:pt modelId="{D823FF65-561C-4669-8A54-36670F1A27DA}" type="parTrans" cxnId="{3EC45F67-3CE1-4734-956A-C724C5F352A3}">
      <dgm:prSet/>
      <dgm:spPr/>
      <dgm:t>
        <a:bodyPr/>
        <a:lstStyle/>
        <a:p>
          <a:endParaRPr lang="en-US"/>
        </a:p>
      </dgm:t>
    </dgm:pt>
    <dgm:pt modelId="{FB14C5D3-5620-44DF-BFBB-E55D376C3D53}" type="sibTrans" cxnId="{3EC45F67-3CE1-4734-956A-C724C5F352A3}">
      <dgm:prSet/>
      <dgm:spPr/>
      <dgm:t>
        <a:bodyPr/>
        <a:lstStyle/>
        <a:p>
          <a:endParaRPr lang="en-US"/>
        </a:p>
      </dgm:t>
    </dgm:pt>
    <dgm:pt modelId="{43C281C5-29AC-4BD1-8136-0AC2016E41B4}">
      <dgm:prSet/>
      <dgm:spPr/>
      <dgm:t>
        <a:bodyPr/>
        <a:lstStyle/>
        <a:p>
          <a:r>
            <a:rPr lang="en-US" b="1" u="sng" baseline="0"/>
            <a:t>Never</a:t>
          </a:r>
          <a:r>
            <a:rPr lang="en-US" b="0" baseline="0"/>
            <a:t> rev up the engine and then shut it off. </a:t>
          </a:r>
          <a:endParaRPr lang="en-US"/>
        </a:p>
      </dgm:t>
    </dgm:pt>
    <dgm:pt modelId="{BEEBD3AB-E06D-4A95-A60A-75656B44184C}" type="parTrans" cxnId="{013C6580-EEB9-4873-BE50-FF990CFAC825}">
      <dgm:prSet/>
      <dgm:spPr/>
      <dgm:t>
        <a:bodyPr/>
        <a:lstStyle/>
        <a:p>
          <a:endParaRPr lang="en-US"/>
        </a:p>
      </dgm:t>
    </dgm:pt>
    <dgm:pt modelId="{B7A4F468-3A8E-4ACF-9ED1-6942B04B0946}" type="sibTrans" cxnId="{013C6580-EEB9-4873-BE50-FF990CFAC825}">
      <dgm:prSet/>
      <dgm:spPr/>
      <dgm:t>
        <a:bodyPr/>
        <a:lstStyle/>
        <a:p>
          <a:endParaRPr lang="en-US"/>
        </a:p>
      </dgm:t>
    </dgm:pt>
    <dgm:pt modelId="{4CE5DCEF-64D2-4621-976B-28BD674D6EA0}">
      <dgm:prSet/>
      <dgm:spPr/>
      <dgm:t>
        <a:bodyPr/>
        <a:lstStyle/>
        <a:p>
          <a:r>
            <a:rPr lang="en-US" b="0" baseline="0"/>
            <a:t>Always let the engine idle down for at least 3-5 minutes when it is hot or has been in heavy use.  </a:t>
          </a:r>
          <a:endParaRPr lang="en-US"/>
        </a:p>
      </dgm:t>
    </dgm:pt>
    <dgm:pt modelId="{AF5FBE9D-A4EB-44B1-AFDA-FD0F064B1309}" type="parTrans" cxnId="{9B856CB4-7D2E-44E5-AA28-767F4BEB8A00}">
      <dgm:prSet/>
      <dgm:spPr/>
      <dgm:t>
        <a:bodyPr/>
        <a:lstStyle/>
        <a:p>
          <a:endParaRPr lang="en-US"/>
        </a:p>
      </dgm:t>
    </dgm:pt>
    <dgm:pt modelId="{1A906A71-54BB-49CA-AF40-08E0B2AE8951}" type="sibTrans" cxnId="{9B856CB4-7D2E-44E5-AA28-767F4BEB8A00}">
      <dgm:prSet/>
      <dgm:spPr/>
      <dgm:t>
        <a:bodyPr/>
        <a:lstStyle/>
        <a:p>
          <a:endParaRPr lang="en-US"/>
        </a:p>
      </dgm:t>
    </dgm:pt>
    <dgm:pt modelId="{34CA26A3-7BF4-4E5B-A038-47F4ABADD5C3}" type="pres">
      <dgm:prSet presAssocID="{D778AAF0-2B6F-490E-854C-A778C1100555}" presName="root" presStyleCnt="0">
        <dgm:presLayoutVars>
          <dgm:dir/>
          <dgm:resizeHandles val="exact"/>
        </dgm:presLayoutVars>
      </dgm:prSet>
      <dgm:spPr/>
    </dgm:pt>
    <dgm:pt modelId="{27240092-CFAA-443C-A99C-560FBCB0B3B2}" type="pres">
      <dgm:prSet presAssocID="{5A45CC10-B485-4947-BDD7-EF99F4AFE1C2}" presName="compNode" presStyleCnt="0"/>
      <dgm:spPr/>
    </dgm:pt>
    <dgm:pt modelId="{4218CB7D-56CE-47E8-BDEC-34D2F1BFB48C}" type="pres">
      <dgm:prSet presAssocID="{5A45CC10-B485-4947-BDD7-EF99F4AFE1C2}" presName="bgRect" presStyleLbl="bgShp" presStyleIdx="0" presStyleCnt="4"/>
      <dgm:spPr/>
    </dgm:pt>
    <dgm:pt modelId="{52BFA49D-0DB1-4FE4-9CAE-7819512D5FE1}" type="pres">
      <dgm:prSet presAssocID="{5A45CC10-B485-4947-BDD7-EF99F4AFE1C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ow Temperature"/>
        </a:ext>
      </dgm:extLst>
    </dgm:pt>
    <dgm:pt modelId="{B4114095-CF2A-47D4-8368-95CBF5A8628F}" type="pres">
      <dgm:prSet presAssocID="{5A45CC10-B485-4947-BDD7-EF99F4AFE1C2}" presName="spaceRect" presStyleCnt="0"/>
      <dgm:spPr/>
    </dgm:pt>
    <dgm:pt modelId="{AAB3B00A-C137-444F-A25A-F9C8FF4DCB28}" type="pres">
      <dgm:prSet presAssocID="{5A45CC10-B485-4947-BDD7-EF99F4AFE1C2}" presName="parTx" presStyleLbl="revTx" presStyleIdx="0" presStyleCnt="5">
        <dgm:presLayoutVars>
          <dgm:chMax val="0"/>
          <dgm:chPref val="0"/>
        </dgm:presLayoutVars>
      </dgm:prSet>
      <dgm:spPr/>
    </dgm:pt>
    <dgm:pt modelId="{73D5ECC8-FBA6-4ED5-84BA-2E4841CBD318}" type="pres">
      <dgm:prSet presAssocID="{49A5FFAA-F3C4-478E-B13C-E3CD20A00547}" presName="sibTrans" presStyleCnt="0"/>
      <dgm:spPr/>
    </dgm:pt>
    <dgm:pt modelId="{A01CB67B-0ECA-4A2A-8536-B5C52A093401}" type="pres">
      <dgm:prSet presAssocID="{2A29111E-7196-4901-9151-8C3ACBD2E972}" presName="compNode" presStyleCnt="0"/>
      <dgm:spPr/>
    </dgm:pt>
    <dgm:pt modelId="{DC32E572-2642-494E-AD25-6B0DDB751A46}" type="pres">
      <dgm:prSet presAssocID="{2A29111E-7196-4901-9151-8C3ACBD2E972}" presName="bgRect" presStyleLbl="bgShp" presStyleIdx="1" presStyleCnt="4"/>
      <dgm:spPr/>
    </dgm:pt>
    <dgm:pt modelId="{F3DD6F99-6085-42BA-934B-D9495492D179}" type="pres">
      <dgm:prSet presAssocID="{2A29111E-7196-4901-9151-8C3ACBD2E97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indmill"/>
        </a:ext>
      </dgm:extLst>
    </dgm:pt>
    <dgm:pt modelId="{38FF2D30-E181-4064-B6E7-5EBDE9F5E8D1}" type="pres">
      <dgm:prSet presAssocID="{2A29111E-7196-4901-9151-8C3ACBD2E972}" presName="spaceRect" presStyleCnt="0"/>
      <dgm:spPr/>
    </dgm:pt>
    <dgm:pt modelId="{42894217-BC88-4DEC-97DE-5B30389F9457}" type="pres">
      <dgm:prSet presAssocID="{2A29111E-7196-4901-9151-8C3ACBD2E972}" presName="parTx" presStyleLbl="revTx" presStyleIdx="1" presStyleCnt="5">
        <dgm:presLayoutVars>
          <dgm:chMax val="0"/>
          <dgm:chPref val="0"/>
        </dgm:presLayoutVars>
      </dgm:prSet>
      <dgm:spPr/>
    </dgm:pt>
    <dgm:pt modelId="{AF0273F6-5F62-4601-9742-9DD4350B9399}" type="pres">
      <dgm:prSet presAssocID="{2A29111E-7196-4901-9151-8C3ACBD2E972}" presName="desTx" presStyleLbl="revTx" presStyleIdx="2" presStyleCnt="5">
        <dgm:presLayoutVars/>
      </dgm:prSet>
      <dgm:spPr/>
    </dgm:pt>
    <dgm:pt modelId="{E6695B7E-D611-4DB8-B081-C76B4BE04549}" type="pres">
      <dgm:prSet presAssocID="{92CDE3A6-78F6-4AEF-9F49-B20078119897}" presName="sibTrans" presStyleCnt="0"/>
      <dgm:spPr/>
    </dgm:pt>
    <dgm:pt modelId="{7E9DD553-5BFE-4BBE-B037-98BE64C951C1}" type="pres">
      <dgm:prSet presAssocID="{43C281C5-29AC-4BD1-8136-0AC2016E41B4}" presName="compNode" presStyleCnt="0"/>
      <dgm:spPr/>
    </dgm:pt>
    <dgm:pt modelId="{B02CB62F-F427-4993-A275-831D2038A805}" type="pres">
      <dgm:prSet presAssocID="{43C281C5-29AC-4BD1-8136-0AC2016E41B4}" presName="bgRect" presStyleLbl="bgShp" presStyleIdx="2" presStyleCnt="4"/>
      <dgm:spPr/>
    </dgm:pt>
    <dgm:pt modelId="{01201544-B530-44AE-8F4A-F1526D581BCE}" type="pres">
      <dgm:prSet presAssocID="{43C281C5-29AC-4BD1-8136-0AC2016E41B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owser Window"/>
        </a:ext>
      </dgm:extLst>
    </dgm:pt>
    <dgm:pt modelId="{EFEFE888-0B06-4854-99D5-79E813695D3B}" type="pres">
      <dgm:prSet presAssocID="{43C281C5-29AC-4BD1-8136-0AC2016E41B4}" presName="spaceRect" presStyleCnt="0"/>
      <dgm:spPr/>
    </dgm:pt>
    <dgm:pt modelId="{916CD102-1938-436E-B14C-D17DE79AF9B2}" type="pres">
      <dgm:prSet presAssocID="{43C281C5-29AC-4BD1-8136-0AC2016E41B4}" presName="parTx" presStyleLbl="revTx" presStyleIdx="3" presStyleCnt="5">
        <dgm:presLayoutVars>
          <dgm:chMax val="0"/>
          <dgm:chPref val="0"/>
        </dgm:presLayoutVars>
      </dgm:prSet>
      <dgm:spPr/>
    </dgm:pt>
    <dgm:pt modelId="{271394A0-2A78-409C-87DC-EB25776D842D}" type="pres">
      <dgm:prSet presAssocID="{B7A4F468-3A8E-4ACF-9ED1-6942B04B0946}" presName="sibTrans" presStyleCnt="0"/>
      <dgm:spPr/>
    </dgm:pt>
    <dgm:pt modelId="{A9E3DBF7-EBC2-404D-A12F-FF69AF7494F6}" type="pres">
      <dgm:prSet presAssocID="{4CE5DCEF-64D2-4621-976B-28BD674D6EA0}" presName="compNode" presStyleCnt="0"/>
      <dgm:spPr/>
    </dgm:pt>
    <dgm:pt modelId="{725E080D-810A-4D2D-AA3A-C3B514FBA367}" type="pres">
      <dgm:prSet presAssocID="{4CE5DCEF-64D2-4621-976B-28BD674D6EA0}" presName="bgRect" presStyleLbl="bgShp" presStyleIdx="3" presStyleCnt="4"/>
      <dgm:spPr/>
    </dgm:pt>
    <dgm:pt modelId="{E8844D67-D201-4217-B217-8F6BA0B21B1A}" type="pres">
      <dgm:prSet presAssocID="{4CE5DCEF-64D2-4621-976B-28BD674D6EA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opwatch"/>
        </a:ext>
      </dgm:extLst>
    </dgm:pt>
    <dgm:pt modelId="{C15C133F-7FC4-4B3A-AF65-52F4465D1055}" type="pres">
      <dgm:prSet presAssocID="{4CE5DCEF-64D2-4621-976B-28BD674D6EA0}" presName="spaceRect" presStyleCnt="0"/>
      <dgm:spPr/>
    </dgm:pt>
    <dgm:pt modelId="{484F7B07-6FDA-46CB-9649-8335E130392B}" type="pres">
      <dgm:prSet presAssocID="{4CE5DCEF-64D2-4621-976B-28BD674D6EA0}" presName="parTx" presStyleLbl="revTx" presStyleIdx="4" presStyleCnt="5">
        <dgm:presLayoutVars>
          <dgm:chMax val="0"/>
          <dgm:chPref val="0"/>
        </dgm:presLayoutVars>
      </dgm:prSet>
      <dgm:spPr/>
    </dgm:pt>
  </dgm:ptLst>
  <dgm:cxnLst>
    <dgm:cxn modelId="{BBE95C00-3D34-451C-8F9D-B069951CB95A}" srcId="{2A29111E-7196-4901-9151-8C3ACBD2E972}" destId="{8C77A066-3CFF-4620-97D0-7FCB53EB1562}" srcOrd="0" destOrd="0" parTransId="{F44337EB-BB94-4DFB-A3DB-43EE1B2BD6F9}" sibTransId="{0C1A92A0-DD2C-4F8B-9992-64B6E0BCA675}"/>
    <dgm:cxn modelId="{5BC10118-BABC-478C-9029-6097F897090E}" srcId="{D778AAF0-2B6F-490E-854C-A778C1100555}" destId="{2A29111E-7196-4901-9151-8C3ACBD2E972}" srcOrd="1" destOrd="0" parTransId="{F1F4CF0E-E950-4B65-BEFE-9F9C99C04E0C}" sibTransId="{92CDE3A6-78F6-4AEF-9F49-B20078119897}"/>
    <dgm:cxn modelId="{59CBA921-FCAA-4376-BFB9-C9D8DF871957}" srcId="{D778AAF0-2B6F-490E-854C-A778C1100555}" destId="{5A45CC10-B485-4947-BDD7-EF99F4AFE1C2}" srcOrd="0" destOrd="0" parTransId="{AD3BB57D-F220-43DF-B2F0-B5D33D9691E2}" sibTransId="{49A5FFAA-F3C4-478E-B13C-E3CD20A00547}"/>
    <dgm:cxn modelId="{79BAC223-F882-459D-B45B-F2FB0EC99D0B}" type="presOf" srcId="{8C77A066-3CFF-4620-97D0-7FCB53EB1562}" destId="{AF0273F6-5F62-4601-9742-9DD4350B9399}" srcOrd="0" destOrd="0" presId="urn:microsoft.com/office/officeart/2018/2/layout/IconVerticalSolidList"/>
    <dgm:cxn modelId="{7BB4E141-581B-4E07-B17F-151B4A53886B}" type="presOf" srcId="{2A29111E-7196-4901-9151-8C3ACBD2E972}" destId="{42894217-BC88-4DEC-97DE-5B30389F9457}" srcOrd="0" destOrd="0" presId="urn:microsoft.com/office/officeart/2018/2/layout/IconVerticalSolidList"/>
    <dgm:cxn modelId="{3EC45F67-3CE1-4734-956A-C724C5F352A3}" srcId="{2A29111E-7196-4901-9151-8C3ACBD2E972}" destId="{6C703F86-F6A4-4823-BD0E-D0CE09EB2E82}" srcOrd="1" destOrd="0" parTransId="{D823FF65-561C-4669-8A54-36670F1A27DA}" sibTransId="{FB14C5D3-5620-44DF-BFBB-E55D376C3D53}"/>
    <dgm:cxn modelId="{22815C58-91D9-4164-A271-CF905FF48391}" type="presOf" srcId="{5A45CC10-B485-4947-BDD7-EF99F4AFE1C2}" destId="{AAB3B00A-C137-444F-A25A-F9C8FF4DCB28}" srcOrd="0" destOrd="0" presId="urn:microsoft.com/office/officeart/2018/2/layout/IconVerticalSolidList"/>
    <dgm:cxn modelId="{2EDB607F-E5D8-418F-B2A1-8F4E2DA49196}" type="presOf" srcId="{43C281C5-29AC-4BD1-8136-0AC2016E41B4}" destId="{916CD102-1938-436E-B14C-D17DE79AF9B2}" srcOrd="0" destOrd="0" presId="urn:microsoft.com/office/officeart/2018/2/layout/IconVerticalSolidList"/>
    <dgm:cxn modelId="{013C6580-EEB9-4873-BE50-FF990CFAC825}" srcId="{D778AAF0-2B6F-490E-854C-A778C1100555}" destId="{43C281C5-29AC-4BD1-8136-0AC2016E41B4}" srcOrd="2" destOrd="0" parTransId="{BEEBD3AB-E06D-4A95-A60A-75656B44184C}" sibTransId="{B7A4F468-3A8E-4ACF-9ED1-6942B04B0946}"/>
    <dgm:cxn modelId="{CAD150B0-85F6-490D-BFFF-D013A716B5BA}" type="presOf" srcId="{6C703F86-F6A4-4823-BD0E-D0CE09EB2E82}" destId="{AF0273F6-5F62-4601-9742-9DD4350B9399}" srcOrd="0" destOrd="1" presId="urn:microsoft.com/office/officeart/2018/2/layout/IconVerticalSolidList"/>
    <dgm:cxn modelId="{9B856CB4-7D2E-44E5-AA28-767F4BEB8A00}" srcId="{D778AAF0-2B6F-490E-854C-A778C1100555}" destId="{4CE5DCEF-64D2-4621-976B-28BD674D6EA0}" srcOrd="3" destOrd="0" parTransId="{AF5FBE9D-A4EB-44B1-AFDA-FD0F064B1309}" sibTransId="{1A906A71-54BB-49CA-AF40-08E0B2AE8951}"/>
    <dgm:cxn modelId="{842871F1-A73E-49A1-952D-256BC1BD237E}" type="presOf" srcId="{4CE5DCEF-64D2-4621-976B-28BD674D6EA0}" destId="{484F7B07-6FDA-46CB-9649-8335E130392B}" srcOrd="0" destOrd="0" presId="urn:microsoft.com/office/officeart/2018/2/layout/IconVerticalSolidList"/>
    <dgm:cxn modelId="{CE43B7F8-84EE-4815-AFB8-BC149F70B7D2}" type="presOf" srcId="{D778AAF0-2B6F-490E-854C-A778C1100555}" destId="{34CA26A3-7BF4-4E5B-A038-47F4ABADD5C3}" srcOrd="0" destOrd="0" presId="urn:microsoft.com/office/officeart/2018/2/layout/IconVerticalSolidList"/>
    <dgm:cxn modelId="{326BFD95-13CC-430D-8BC8-B6CA358705FC}" type="presParOf" srcId="{34CA26A3-7BF4-4E5B-A038-47F4ABADD5C3}" destId="{27240092-CFAA-443C-A99C-560FBCB0B3B2}" srcOrd="0" destOrd="0" presId="urn:microsoft.com/office/officeart/2018/2/layout/IconVerticalSolidList"/>
    <dgm:cxn modelId="{C917139A-D9EE-411E-B027-359CFCFD3D02}" type="presParOf" srcId="{27240092-CFAA-443C-A99C-560FBCB0B3B2}" destId="{4218CB7D-56CE-47E8-BDEC-34D2F1BFB48C}" srcOrd="0" destOrd="0" presId="urn:microsoft.com/office/officeart/2018/2/layout/IconVerticalSolidList"/>
    <dgm:cxn modelId="{958665E8-E832-4FA1-B753-8E991CC29E17}" type="presParOf" srcId="{27240092-CFAA-443C-A99C-560FBCB0B3B2}" destId="{52BFA49D-0DB1-4FE4-9CAE-7819512D5FE1}" srcOrd="1" destOrd="0" presId="urn:microsoft.com/office/officeart/2018/2/layout/IconVerticalSolidList"/>
    <dgm:cxn modelId="{F7E23725-DE34-444F-9473-F0FC477AA75C}" type="presParOf" srcId="{27240092-CFAA-443C-A99C-560FBCB0B3B2}" destId="{B4114095-CF2A-47D4-8368-95CBF5A8628F}" srcOrd="2" destOrd="0" presId="urn:microsoft.com/office/officeart/2018/2/layout/IconVerticalSolidList"/>
    <dgm:cxn modelId="{C0174D7B-491E-40B2-8E36-6F6D792E37A1}" type="presParOf" srcId="{27240092-CFAA-443C-A99C-560FBCB0B3B2}" destId="{AAB3B00A-C137-444F-A25A-F9C8FF4DCB28}" srcOrd="3" destOrd="0" presId="urn:microsoft.com/office/officeart/2018/2/layout/IconVerticalSolidList"/>
    <dgm:cxn modelId="{8D2FA849-63A9-4992-BB1A-8E7FFF5B915F}" type="presParOf" srcId="{34CA26A3-7BF4-4E5B-A038-47F4ABADD5C3}" destId="{73D5ECC8-FBA6-4ED5-84BA-2E4841CBD318}" srcOrd="1" destOrd="0" presId="urn:microsoft.com/office/officeart/2018/2/layout/IconVerticalSolidList"/>
    <dgm:cxn modelId="{30E2AB5C-CC17-4A06-878B-74851C0D17B4}" type="presParOf" srcId="{34CA26A3-7BF4-4E5B-A038-47F4ABADD5C3}" destId="{A01CB67B-0ECA-4A2A-8536-B5C52A093401}" srcOrd="2" destOrd="0" presId="urn:microsoft.com/office/officeart/2018/2/layout/IconVerticalSolidList"/>
    <dgm:cxn modelId="{517C1351-E405-41F6-B0DE-99FA90778A61}" type="presParOf" srcId="{A01CB67B-0ECA-4A2A-8536-B5C52A093401}" destId="{DC32E572-2642-494E-AD25-6B0DDB751A46}" srcOrd="0" destOrd="0" presId="urn:microsoft.com/office/officeart/2018/2/layout/IconVerticalSolidList"/>
    <dgm:cxn modelId="{7CB02CB8-5B5A-4956-9643-DFBBB1A1565A}" type="presParOf" srcId="{A01CB67B-0ECA-4A2A-8536-B5C52A093401}" destId="{F3DD6F99-6085-42BA-934B-D9495492D179}" srcOrd="1" destOrd="0" presId="urn:microsoft.com/office/officeart/2018/2/layout/IconVerticalSolidList"/>
    <dgm:cxn modelId="{D9592396-3136-487F-BA9B-C1D5C8763725}" type="presParOf" srcId="{A01CB67B-0ECA-4A2A-8536-B5C52A093401}" destId="{38FF2D30-E181-4064-B6E7-5EBDE9F5E8D1}" srcOrd="2" destOrd="0" presId="urn:microsoft.com/office/officeart/2018/2/layout/IconVerticalSolidList"/>
    <dgm:cxn modelId="{EA199172-DE1B-4B72-8064-93D81D8062B8}" type="presParOf" srcId="{A01CB67B-0ECA-4A2A-8536-B5C52A093401}" destId="{42894217-BC88-4DEC-97DE-5B30389F9457}" srcOrd="3" destOrd="0" presId="urn:microsoft.com/office/officeart/2018/2/layout/IconVerticalSolidList"/>
    <dgm:cxn modelId="{89B91F6C-5831-477D-BE00-F652B4AFE32B}" type="presParOf" srcId="{A01CB67B-0ECA-4A2A-8536-B5C52A093401}" destId="{AF0273F6-5F62-4601-9742-9DD4350B9399}" srcOrd="4" destOrd="0" presId="urn:microsoft.com/office/officeart/2018/2/layout/IconVerticalSolidList"/>
    <dgm:cxn modelId="{836CC1F4-A2E3-4D88-AE4F-9A125CDF110E}" type="presParOf" srcId="{34CA26A3-7BF4-4E5B-A038-47F4ABADD5C3}" destId="{E6695B7E-D611-4DB8-B081-C76B4BE04549}" srcOrd="3" destOrd="0" presId="urn:microsoft.com/office/officeart/2018/2/layout/IconVerticalSolidList"/>
    <dgm:cxn modelId="{92FBE872-EE81-46F6-ABD2-0150F6185D10}" type="presParOf" srcId="{34CA26A3-7BF4-4E5B-A038-47F4ABADD5C3}" destId="{7E9DD553-5BFE-4BBE-B037-98BE64C951C1}" srcOrd="4" destOrd="0" presId="urn:microsoft.com/office/officeart/2018/2/layout/IconVerticalSolidList"/>
    <dgm:cxn modelId="{C94D9151-91E5-4A23-80AA-6ADF4F2735B6}" type="presParOf" srcId="{7E9DD553-5BFE-4BBE-B037-98BE64C951C1}" destId="{B02CB62F-F427-4993-A275-831D2038A805}" srcOrd="0" destOrd="0" presId="urn:microsoft.com/office/officeart/2018/2/layout/IconVerticalSolidList"/>
    <dgm:cxn modelId="{D52A5EE8-13A4-47FC-A097-DF944E623F36}" type="presParOf" srcId="{7E9DD553-5BFE-4BBE-B037-98BE64C951C1}" destId="{01201544-B530-44AE-8F4A-F1526D581BCE}" srcOrd="1" destOrd="0" presId="urn:microsoft.com/office/officeart/2018/2/layout/IconVerticalSolidList"/>
    <dgm:cxn modelId="{4CFCA2D5-4542-4762-9AB5-968D7221D3F1}" type="presParOf" srcId="{7E9DD553-5BFE-4BBE-B037-98BE64C951C1}" destId="{EFEFE888-0B06-4854-99D5-79E813695D3B}" srcOrd="2" destOrd="0" presId="urn:microsoft.com/office/officeart/2018/2/layout/IconVerticalSolidList"/>
    <dgm:cxn modelId="{06FD6D8D-1E34-48B8-BC44-B86862DF7FFF}" type="presParOf" srcId="{7E9DD553-5BFE-4BBE-B037-98BE64C951C1}" destId="{916CD102-1938-436E-B14C-D17DE79AF9B2}" srcOrd="3" destOrd="0" presId="urn:microsoft.com/office/officeart/2018/2/layout/IconVerticalSolidList"/>
    <dgm:cxn modelId="{74B916A9-F994-4AFB-B0CF-B54446AB50E1}" type="presParOf" srcId="{34CA26A3-7BF4-4E5B-A038-47F4ABADD5C3}" destId="{271394A0-2A78-409C-87DC-EB25776D842D}" srcOrd="5" destOrd="0" presId="urn:microsoft.com/office/officeart/2018/2/layout/IconVerticalSolidList"/>
    <dgm:cxn modelId="{AE421033-9F35-4881-A393-77302EC9FDBB}" type="presParOf" srcId="{34CA26A3-7BF4-4E5B-A038-47F4ABADD5C3}" destId="{A9E3DBF7-EBC2-404D-A12F-FF69AF7494F6}" srcOrd="6" destOrd="0" presId="urn:microsoft.com/office/officeart/2018/2/layout/IconVerticalSolidList"/>
    <dgm:cxn modelId="{60E8E170-04E2-4D6E-8AB6-8475AFCE7A5E}" type="presParOf" srcId="{A9E3DBF7-EBC2-404D-A12F-FF69AF7494F6}" destId="{725E080D-810A-4D2D-AA3A-C3B514FBA367}" srcOrd="0" destOrd="0" presId="urn:microsoft.com/office/officeart/2018/2/layout/IconVerticalSolidList"/>
    <dgm:cxn modelId="{1F6FFD35-857E-4DAA-8F9A-9120AB7796AA}" type="presParOf" srcId="{A9E3DBF7-EBC2-404D-A12F-FF69AF7494F6}" destId="{E8844D67-D201-4217-B217-8F6BA0B21B1A}" srcOrd="1" destOrd="0" presId="urn:microsoft.com/office/officeart/2018/2/layout/IconVerticalSolidList"/>
    <dgm:cxn modelId="{6321CF63-8735-4B57-BA61-B7FE2D64919C}" type="presParOf" srcId="{A9E3DBF7-EBC2-404D-A12F-FF69AF7494F6}" destId="{C15C133F-7FC4-4B3A-AF65-52F4465D1055}" srcOrd="2" destOrd="0" presId="urn:microsoft.com/office/officeart/2018/2/layout/IconVerticalSolidList"/>
    <dgm:cxn modelId="{43F5AD7A-7E0C-4029-83F3-77770E299510}" type="presParOf" srcId="{A9E3DBF7-EBC2-404D-A12F-FF69AF7494F6}" destId="{484F7B07-6FDA-46CB-9649-8335E130392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097CAF-38AB-4808-833B-1F162D0ABDD3}"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n-US"/>
        </a:p>
      </dgm:t>
    </dgm:pt>
    <dgm:pt modelId="{E750AD0E-6A1A-45E9-B36C-2DA95B2E4D34}">
      <dgm:prSet custT="1"/>
      <dgm:spPr/>
      <dgm:t>
        <a:bodyPr/>
        <a:lstStyle/>
        <a:p>
          <a:r>
            <a:rPr lang="en-US" sz="2400" dirty="0"/>
            <a:t>Describe…</a:t>
          </a:r>
        </a:p>
      </dgm:t>
      <dgm:extLst>
        <a:ext uri="{E40237B7-FDA0-4F09-8148-C483321AD2D9}">
          <dgm14:cNvPr xmlns:dgm14="http://schemas.microsoft.com/office/drawing/2010/diagram" id="0" name="" descr="Describe..."/>
        </a:ext>
      </dgm:extLst>
    </dgm:pt>
    <dgm:pt modelId="{23744DC1-70E7-426E-BB7B-85D059BE06DD}" type="parTrans" cxnId="{F391FC82-F0B0-4169-B688-DD839ACCA3FF}">
      <dgm:prSet/>
      <dgm:spPr/>
      <dgm:t>
        <a:bodyPr/>
        <a:lstStyle/>
        <a:p>
          <a:endParaRPr lang="en-US" sz="2800"/>
        </a:p>
      </dgm:t>
    </dgm:pt>
    <dgm:pt modelId="{B57B61CC-0C68-4C2B-892E-394E074ACE47}" type="sibTrans" cxnId="{F391FC82-F0B0-4169-B688-DD839ACCA3FF}">
      <dgm:prSet/>
      <dgm:spPr/>
      <dgm:t>
        <a:bodyPr/>
        <a:lstStyle/>
        <a:p>
          <a:endParaRPr lang="en-US" sz="2800"/>
        </a:p>
      </dgm:t>
    </dgm:pt>
    <dgm:pt modelId="{226E6DBD-0B11-484C-AB9F-C2E5C2A2A36F}">
      <dgm:prSet custT="1"/>
      <dgm:spPr/>
      <dgm:t>
        <a:bodyPr/>
        <a:lstStyle/>
        <a:p>
          <a:pPr>
            <a:buFont typeface="Arial" panose="020B0604020202020204" pitchFamily="34" charset="0"/>
            <a:buChar char="•"/>
          </a:pPr>
          <a:r>
            <a:rPr lang="en-US" sz="2400" dirty="0"/>
            <a:t>Differences between diesel fuel and gasoline</a:t>
          </a:r>
        </a:p>
      </dgm:t>
      <dgm:extLst>
        <a:ext uri="{E40237B7-FDA0-4F09-8148-C483321AD2D9}">
          <dgm14:cNvPr xmlns:dgm14="http://schemas.microsoft.com/office/drawing/2010/diagram" id="0" name="" descr="Differences between diesel fuel and gasoline&#10;Major components of a diesel fuel system&#10;Correct operating procedures/parameters of starting a diesel engine&#10;Basic powertrain components of a fire apparatus and each component’s operating characteristics&#10;"/>
        </a:ext>
      </dgm:extLst>
    </dgm:pt>
    <dgm:pt modelId="{BBED9F09-005C-4F1B-91B9-4C83183E6A84}" type="parTrans" cxnId="{86CBF2F8-04D6-4DAA-B402-047959FE1F79}">
      <dgm:prSet/>
      <dgm:spPr/>
      <dgm:t>
        <a:bodyPr/>
        <a:lstStyle/>
        <a:p>
          <a:endParaRPr lang="en-US" sz="2800"/>
        </a:p>
      </dgm:t>
    </dgm:pt>
    <dgm:pt modelId="{08F644A5-D565-4652-A138-6F34101E5A04}" type="sibTrans" cxnId="{86CBF2F8-04D6-4DAA-B402-047959FE1F79}">
      <dgm:prSet/>
      <dgm:spPr/>
      <dgm:t>
        <a:bodyPr/>
        <a:lstStyle/>
        <a:p>
          <a:endParaRPr lang="en-US" sz="2800"/>
        </a:p>
      </dgm:t>
    </dgm:pt>
    <dgm:pt modelId="{32E2FA28-1470-4910-929B-2D0C9D2EED43}">
      <dgm:prSet custT="1"/>
      <dgm:spPr/>
      <dgm:t>
        <a:bodyPr/>
        <a:lstStyle/>
        <a:p>
          <a:pPr>
            <a:buFont typeface="Arial" panose="020B0604020202020204" pitchFamily="34" charset="0"/>
            <a:buChar char="•"/>
          </a:pPr>
          <a:r>
            <a:rPr lang="en-US" sz="2400" dirty="0"/>
            <a:t>Major components of a diesel fuel system</a:t>
          </a:r>
        </a:p>
      </dgm:t>
    </dgm:pt>
    <dgm:pt modelId="{9E813082-D622-4AFC-BEF8-8F260088BE68}" type="parTrans" cxnId="{C2522280-437E-4CF5-8E39-B5B531F56228}">
      <dgm:prSet/>
      <dgm:spPr/>
      <dgm:t>
        <a:bodyPr/>
        <a:lstStyle/>
        <a:p>
          <a:endParaRPr lang="en-US" sz="2800"/>
        </a:p>
      </dgm:t>
    </dgm:pt>
    <dgm:pt modelId="{17105C74-2B9D-463B-B206-B66AC2673BFC}" type="sibTrans" cxnId="{C2522280-437E-4CF5-8E39-B5B531F56228}">
      <dgm:prSet/>
      <dgm:spPr/>
      <dgm:t>
        <a:bodyPr/>
        <a:lstStyle/>
        <a:p>
          <a:endParaRPr lang="en-US" sz="2800"/>
        </a:p>
      </dgm:t>
    </dgm:pt>
    <dgm:pt modelId="{8DFC235B-CBA2-489D-939E-A07AB9F6B75E}">
      <dgm:prSet custT="1"/>
      <dgm:spPr/>
      <dgm:t>
        <a:bodyPr/>
        <a:lstStyle/>
        <a:p>
          <a:pPr>
            <a:buFont typeface="Arial" panose="020B0604020202020204" pitchFamily="34" charset="0"/>
            <a:buChar char="•"/>
          </a:pPr>
          <a:r>
            <a:rPr lang="en-US" sz="2400" dirty="0"/>
            <a:t>Correct operating procedures/parameters of starting a diesel engine</a:t>
          </a:r>
        </a:p>
      </dgm:t>
    </dgm:pt>
    <dgm:pt modelId="{4553330F-5A2C-4289-9965-D4473AE9FBB6}" type="parTrans" cxnId="{5961445E-99E2-478E-8D5B-C3BE5C797C6C}">
      <dgm:prSet/>
      <dgm:spPr/>
      <dgm:t>
        <a:bodyPr/>
        <a:lstStyle/>
        <a:p>
          <a:endParaRPr lang="en-US" sz="2800"/>
        </a:p>
      </dgm:t>
    </dgm:pt>
    <dgm:pt modelId="{78A81829-0E1C-45E0-8054-8A9000EFE40E}" type="sibTrans" cxnId="{5961445E-99E2-478E-8D5B-C3BE5C797C6C}">
      <dgm:prSet/>
      <dgm:spPr/>
      <dgm:t>
        <a:bodyPr/>
        <a:lstStyle/>
        <a:p>
          <a:endParaRPr lang="en-US" sz="2800"/>
        </a:p>
      </dgm:t>
    </dgm:pt>
    <dgm:pt modelId="{F779862B-6F6B-4369-8D4E-3A4D548ABE70}">
      <dgm:prSet custT="1"/>
      <dgm:spPr/>
      <dgm:t>
        <a:bodyPr/>
        <a:lstStyle/>
        <a:p>
          <a:pPr>
            <a:buFont typeface="Arial" panose="020B0604020202020204" pitchFamily="34" charset="0"/>
            <a:buChar char="•"/>
          </a:pPr>
          <a:r>
            <a:rPr lang="en-US" sz="2400" dirty="0"/>
            <a:t>Basic powertrain components of a fire apparatus and each component’s operating characteristics</a:t>
          </a:r>
        </a:p>
      </dgm:t>
    </dgm:pt>
    <dgm:pt modelId="{14AD1A51-6278-4FF6-B9D5-B62594861928}" type="parTrans" cxnId="{667B4AB2-475A-493E-A59D-AEFFEEF2FE4F}">
      <dgm:prSet/>
      <dgm:spPr/>
      <dgm:t>
        <a:bodyPr/>
        <a:lstStyle/>
        <a:p>
          <a:endParaRPr lang="en-US" sz="2800"/>
        </a:p>
      </dgm:t>
    </dgm:pt>
    <dgm:pt modelId="{4267A6A3-C93E-41A1-9289-C999C24ADCEF}" type="sibTrans" cxnId="{667B4AB2-475A-493E-A59D-AEFFEEF2FE4F}">
      <dgm:prSet/>
      <dgm:spPr/>
      <dgm:t>
        <a:bodyPr/>
        <a:lstStyle/>
        <a:p>
          <a:endParaRPr lang="en-US" sz="2800"/>
        </a:p>
      </dgm:t>
    </dgm:pt>
    <dgm:pt modelId="{E445B746-C80B-467B-B4F9-7FDE0F45E31E}">
      <dgm:prSet custT="1"/>
      <dgm:spPr/>
      <dgm:t>
        <a:bodyPr/>
        <a:lstStyle/>
        <a:p>
          <a:r>
            <a:rPr lang="en-US" sz="2400"/>
            <a:t>Discuss…</a:t>
          </a:r>
        </a:p>
      </dgm:t>
      <dgm:extLst>
        <a:ext uri="{E40237B7-FDA0-4F09-8148-C483321AD2D9}">
          <dgm14:cNvPr xmlns:dgm14="http://schemas.microsoft.com/office/drawing/2010/diagram" id="0" name="" descr="Discuss..."/>
        </a:ext>
      </dgm:extLst>
    </dgm:pt>
    <dgm:pt modelId="{1C986993-7661-4895-8D6D-D20C038795F4}" type="parTrans" cxnId="{DAA0AD90-5022-4BA2-97E0-8DB1CFCA1B51}">
      <dgm:prSet/>
      <dgm:spPr/>
      <dgm:t>
        <a:bodyPr/>
        <a:lstStyle/>
        <a:p>
          <a:endParaRPr lang="en-US" sz="2800"/>
        </a:p>
      </dgm:t>
    </dgm:pt>
    <dgm:pt modelId="{D1D47316-E7FC-4CD8-8E78-D79FEAC16E2D}" type="sibTrans" cxnId="{DAA0AD90-5022-4BA2-97E0-8DB1CFCA1B51}">
      <dgm:prSet/>
      <dgm:spPr/>
      <dgm:t>
        <a:bodyPr/>
        <a:lstStyle/>
        <a:p>
          <a:endParaRPr lang="en-US" sz="2800"/>
        </a:p>
      </dgm:t>
    </dgm:pt>
    <dgm:pt modelId="{7B3FC03F-1EC6-458C-A21B-FF785986F0F3}">
      <dgm:prSet custT="1"/>
      <dgm:spPr/>
      <dgm:t>
        <a:bodyPr/>
        <a:lstStyle/>
        <a:p>
          <a:r>
            <a:rPr lang="en-US" sz="2400" dirty="0"/>
            <a:t>Diesel particulate filter and its function in the regeneration process</a:t>
          </a:r>
        </a:p>
      </dgm:t>
      <dgm:extLst>
        <a:ext uri="{E40237B7-FDA0-4F09-8148-C483321AD2D9}">
          <dgm14:cNvPr xmlns:dgm14="http://schemas.microsoft.com/office/drawing/2010/diagram" id="0" name="" descr="Diesel particulate filter and its function in the regeneration process&#10;"/>
        </a:ext>
      </dgm:extLst>
    </dgm:pt>
    <dgm:pt modelId="{F4B1AF54-FB3D-4FFC-819C-7104B273E2A6}" type="parTrans" cxnId="{CC2ECE98-B52F-43C4-8605-0221B38D70A9}">
      <dgm:prSet/>
      <dgm:spPr/>
      <dgm:t>
        <a:bodyPr/>
        <a:lstStyle/>
        <a:p>
          <a:endParaRPr lang="en-US" sz="2800"/>
        </a:p>
      </dgm:t>
    </dgm:pt>
    <dgm:pt modelId="{B88FA0BB-5EF2-41C5-B266-E6E2870A7421}" type="sibTrans" cxnId="{CC2ECE98-B52F-43C4-8605-0221B38D70A9}">
      <dgm:prSet/>
      <dgm:spPr/>
      <dgm:t>
        <a:bodyPr/>
        <a:lstStyle/>
        <a:p>
          <a:endParaRPr lang="en-US" sz="2800"/>
        </a:p>
      </dgm:t>
    </dgm:pt>
    <dgm:pt modelId="{9ED6F68F-2AC6-4722-8FB1-A61607591C23}" type="pres">
      <dgm:prSet presAssocID="{E6097CAF-38AB-4808-833B-1F162D0ABDD3}" presName="Name0" presStyleCnt="0">
        <dgm:presLayoutVars>
          <dgm:dir/>
          <dgm:animLvl val="lvl"/>
          <dgm:resizeHandles val="exact"/>
        </dgm:presLayoutVars>
      </dgm:prSet>
      <dgm:spPr/>
    </dgm:pt>
    <dgm:pt modelId="{B7328FBC-AC13-4714-A6F4-05F6AC2384A3}" type="pres">
      <dgm:prSet presAssocID="{E750AD0E-6A1A-45E9-B36C-2DA95B2E4D34}" presName="composite" presStyleCnt="0"/>
      <dgm:spPr/>
    </dgm:pt>
    <dgm:pt modelId="{F16E0C2B-9724-453B-B428-9572B61568A7}" type="pres">
      <dgm:prSet presAssocID="{E750AD0E-6A1A-45E9-B36C-2DA95B2E4D34}" presName="parTx" presStyleLbl="alignNode1" presStyleIdx="0" presStyleCnt="2">
        <dgm:presLayoutVars>
          <dgm:chMax val="0"/>
          <dgm:chPref val="0"/>
          <dgm:bulletEnabled val="1"/>
        </dgm:presLayoutVars>
      </dgm:prSet>
      <dgm:spPr/>
    </dgm:pt>
    <dgm:pt modelId="{5C14C497-4340-4C11-B8AF-9DC8751DC20A}" type="pres">
      <dgm:prSet presAssocID="{E750AD0E-6A1A-45E9-B36C-2DA95B2E4D34}" presName="desTx" presStyleLbl="alignAccFollowNode1" presStyleIdx="0" presStyleCnt="2">
        <dgm:presLayoutVars>
          <dgm:bulletEnabled val="1"/>
        </dgm:presLayoutVars>
      </dgm:prSet>
      <dgm:spPr/>
    </dgm:pt>
    <dgm:pt modelId="{BBF25E60-8759-4F71-A4E2-3045D0AA46CB}" type="pres">
      <dgm:prSet presAssocID="{B57B61CC-0C68-4C2B-892E-394E074ACE47}" presName="space" presStyleCnt="0"/>
      <dgm:spPr/>
    </dgm:pt>
    <dgm:pt modelId="{4C89082A-E794-46C8-8C3C-D2D3D1FB4EA1}" type="pres">
      <dgm:prSet presAssocID="{E445B746-C80B-467B-B4F9-7FDE0F45E31E}" presName="composite" presStyleCnt="0"/>
      <dgm:spPr/>
    </dgm:pt>
    <dgm:pt modelId="{5DA11817-FE7F-4E05-8174-40BA31745C68}" type="pres">
      <dgm:prSet presAssocID="{E445B746-C80B-467B-B4F9-7FDE0F45E31E}" presName="parTx" presStyleLbl="alignNode1" presStyleIdx="1" presStyleCnt="2">
        <dgm:presLayoutVars>
          <dgm:chMax val="0"/>
          <dgm:chPref val="0"/>
          <dgm:bulletEnabled val="1"/>
        </dgm:presLayoutVars>
      </dgm:prSet>
      <dgm:spPr/>
    </dgm:pt>
    <dgm:pt modelId="{34678611-BE66-4959-811B-8D2794610FFE}" type="pres">
      <dgm:prSet presAssocID="{E445B746-C80B-467B-B4F9-7FDE0F45E31E}" presName="desTx" presStyleLbl="alignAccFollowNode1" presStyleIdx="1" presStyleCnt="2">
        <dgm:presLayoutVars>
          <dgm:bulletEnabled val="1"/>
        </dgm:presLayoutVars>
      </dgm:prSet>
      <dgm:spPr/>
    </dgm:pt>
  </dgm:ptLst>
  <dgm:cxnLst>
    <dgm:cxn modelId="{E35B2804-6F48-47E6-837D-8EAC17691CBA}" type="presOf" srcId="{32E2FA28-1470-4910-929B-2D0C9D2EED43}" destId="{5C14C497-4340-4C11-B8AF-9DC8751DC20A}" srcOrd="0" destOrd="1" presId="urn:microsoft.com/office/officeart/2005/8/layout/hList1"/>
    <dgm:cxn modelId="{71FE9C3D-C898-44E6-9411-EE7377FECA47}" type="presOf" srcId="{F779862B-6F6B-4369-8D4E-3A4D548ABE70}" destId="{5C14C497-4340-4C11-B8AF-9DC8751DC20A}" srcOrd="0" destOrd="3" presId="urn:microsoft.com/office/officeart/2005/8/layout/hList1"/>
    <dgm:cxn modelId="{5961445E-99E2-478E-8D5B-C3BE5C797C6C}" srcId="{E750AD0E-6A1A-45E9-B36C-2DA95B2E4D34}" destId="{8DFC235B-CBA2-489D-939E-A07AB9F6B75E}" srcOrd="2" destOrd="0" parTransId="{4553330F-5A2C-4289-9965-D4473AE9FBB6}" sibTransId="{78A81829-0E1C-45E0-8054-8A9000EFE40E}"/>
    <dgm:cxn modelId="{FCA49566-76DA-4887-8B7F-8CC35D09A294}" type="presOf" srcId="{E445B746-C80B-467B-B4F9-7FDE0F45E31E}" destId="{5DA11817-FE7F-4E05-8174-40BA31745C68}" srcOrd="0" destOrd="0" presId="urn:microsoft.com/office/officeart/2005/8/layout/hList1"/>
    <dgm:cxn modelId="{C2522280-437E-4CF5-8E39-B5B531F56228}" srcId="{E750AD0E-6A1A-45E9-B36C-2DA95B2E4D34}" destId="{32E2FA28-1470-4910-929B-2D0C9D2EED43}" srcOrd="1" destOrd="0" parTransId="{9E813082-D622-4AFC-BEF8-8F260088BE68}" sibTransId="{17105C74-2B9D-463B-B206-B66AC2673BFC}"/>
    <dgm:cxn modelId="{F391FC82-F0B0-4169-B688-DD839ACCA3FF}" srcId="{E6097CAF-38AB-4808-833B-1F162D0ABDD3}" destId="{E750AD0E-6A1A-45E9-B36C-2DA95B2E4D34}" srcOrd="0" destOrd="0" parTransId="{23744DC1-70E7-426E-BB7B-85D059BE06DD}" sibTransId="{B57B61CC-0C68-4C2B-892E-394E074ACE47}"/>
    <dgm:cxn modelId="{570E8888-492D-4B9F-8AFF-FD5AD66E95C2}" type="presOf" srcId="{226E6DBD-0B11-484C-AB9F-C2E5C2A2A36F}" destId="{5C14C497-4340-4C11-B8AF-9DC8751DC20A}" srcOrd="0" destOrd="0" presId="urn:microsoft.com/office/officeart/2005/8/layout/hList1"/>
    <dgm:cxn modelId="{B9F5AB88-BF7A-4223-9B26-7F7A65BBA5F4}" type="presOf" srcId="{E6097CAF-38AB-4808-833B-1F162D0ABDD3}" destId="{9ED6F68F-2AC6-4722-8FB1-A61607591C23}" srcOrd="0" destOrd="0" presId="urn:microsoft.com/office/officeart/2005/8/layout/hList1"/>
    <dgm:cxn modelId="{DAA0AD90-5022-4BA2-97E0-8DB1CFCA1B51}" srcId="{E6097CAF-38AB-4808-833B-1F162D0ABDD3}" destId="{E445B746-C80B-467B-B4F9-7FDE0F45E31E}" srcOrd="1" destOrd="0" parTransId="{1C986993-7661-4895-8D6D-D20C038795F4}" sibTransId="{D1D47316-E7FC-4CD8-8E78-D79FEAC16E2D}"/>
    <dgm:cxn modelId="{CC2ECE98-B52F-43C4-8605-0221B38D70A9}" srcId="{E445B746-C80B-467B-B4F9-7FDE0F45E31E}" destId="{7B3FC03F-1EC6-458C-A21B-FF785986F0F3}" srcOrd="0" destOrd="0" parTransId="{F4B1AF54-FB3D-4FFC-819C-7104B273E2A6}" sibTransId="{B88FA0BB-5EF2-41C5-B266-E6E2870A7421}"/>
    <dgm:cxn modelId="{667B4AB2-475A-493E-A59D-AEFFEEF2FE4F}" srcId="{E750AD0E-6A1A-45E9-B36C-2DA95B2E4D34}" destId="{F779862B-6F6B-4369-8D4E-3A4D548ABE70}" srcOrd="3" destOrd="0" parTransId="{14AD1A51-6278-4FF6-B9D5-B62594861928}" sibTransId="{4267A6A3-C93E-41A1-9289-C999C24ADCEF}"/>
    <dgm:cxn modelId="{9B7554D2-463E-4D80-B0D3-8DBDA0F11BB8}" type="presOf" srcId="{E750AD0E-6A1A-45E9-B36C-2DA95B2E4D34}" destId="{F16E0C2B-9724-453B-B428-9572B61568A7}" srcOrd="0" destOrd="0" presId="urn:microsoft.com/office/officeart/2005/8/layout/hList1"/>
    <dgm:cxn modelId="{B42066DB-396C-485C-BE17-6BC79489BDD0}" type="presOf" srcId="{7B3FC03F-1EC6-458C-A21B-FF785986F0F3}" destId="{34678611-BE66-4959-811B-8D2794610FFE}" srcOrd="0" destOrd="0" presId="urn:microsoft.com/office/officeart/2005/8/layout/hList1"/>
    <dgm:cxn modelId="{1BC8F2E3-7F94-4310-AA03-BDB1A0B21E1A}" type="presOf" srcId="{8DFC235B-CBA2-489D-939E-A07AB9F6B75E}" destId="{5C14C497-4340-4C11-B8AF-9DC8751DC20A}" srcOrd="0" destOrd="2" presId="urn:microsoft.com/office/officeart/2005/8/layout/hList1"/>
    <dgm:cxn modelId="{86CBF2F8-04D6-4DAA-B402-047959FE1F79}" srcId="{E750AD0E-6A1A-45E9-B36C-2DA95B2E4D34}" destId="{226E6DBD-0B11-484C-AB9F-C2E5C2A2A36F}" srcOrd="0" destOrd="0" parTransId="{BBED9F09-005C-4F1B-91B9-4C83183E6A84}" sibTransId="{08F644A5-D565-4652-A138-6F34101E5A04}"/>
    <dgm:cxn modelId="{AC8C8C9B-4CAF-4F6D-A263-6522FCB2DCE6}" type="presParOf" srcId="{9ED6F68F-2AC6-4722-8FB1-A61607591C23}" destId="{B7328FBC-AC13-4714-A6F4-05F6AC2384A3}" srcOrd="0" destOrd="0" presId="urn:microsoft.com/office/officeart/2005/8/layout/hList1"/>
    <dgm:cxn modelId="{7CD72185-A2FD-4EB5-9FDE-596774A9A679}" type="presParOf" srcId="{B7328FBC-AC13-4714-A6F4-05F6AC2384A3}" destId="{F16E0C2B-9724-453B-B428-9572B61568A7}" srcOrd="0" destOrd="0" presId="urn:microsoft.com/office/officeart/2005/8/layout/hList1"/>
    <dgm:cxn modelId="{389D0440-FA05-47D3-8C93-5E1FF5AD0C12}" type="presParOf" srcId="{B7328FBC-AC13-4714-A6F4-05F6AC2384A3}" destId="{5C14C497-4340-4C11-B8AF-9DC8751DC20A}" srcOrd="1" destOrd="0" presId="urn:microsoft.com/office/officeart/2005/8/layout/hList1"/>
    <dgm:cxn modelId="{6E5C1458-053E-4B53-8123-391961D011A2}" type="presParOf" srcId="{9ED6F68F-2AC6-4722-8FB1-A61607591C23}" destId="{BBF25E60-8759-4F71-A4E2-3045D0AA46CB}" srcOrd="1" destOrd="0" presId="urn:microsoft.com/office/officeart/2005/8/layout/hList1"/>
    <dgm:cxn modelId="{8014E995-1138-4398-A230-B38BDFDE5ABB}" type="presParOf" srcId="{9ED6F68F-2AC6-4722-8FB1-A61607591C23}" destId="{4C89082A-E794-46C8-8C3C-D2D3D1FB4EA1}" srcOrd="2" destOrd="0" presId="urn:microsoft.com/office/officeart/2005/8/layout/hList1"/>
    <dgm:cxn modelId="{E4C83AA2-7680-44FE-8F46-BA4CC81C7679}" type="presParOf" srcId="{4C89082A-E794-46C8-8C3C-D2D3D1FB4EA1}" destId="{5DA11817-FE7F-4E05-8174-40BA31745C68}" srcOrd="0" destOrd="0" presId="urn:microsoft.com/office/officeart/2005/8/layout/hList1"/>
    <dgm:cxn modelId="{40B00DFF-B858-4F8D-B570-B06C07A40E94}" type="presParOf" srcId="{4C89082A-E794-46C8-8C3C-D2D3D1FB4EA1}" destId="{34678611-BE66-4959-811B-8D2794610FF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6E0C2B-9724-453B-B428-9572B61568A7}">
      <dsp:nvSpPr>
        <dsp:cNvPr id="0" name=""/>
        <dsp:cNvSpPr/>
      </dsp:nvSpPr>
      <dsp:spPr>
        <a:xfrm>
          <a:off x="32" y="499131"/>
          <a:ext cx="3109017" cy="1243606"/>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Describe…</a:t>
          </a:r>
        </a:p>
      </dsp:txBody>
      <dsp:txXfrm>
        <a:off x="32" y="499131"/>
        <a:ext cx="3109017" cy="1243606"/>
      </dsp:txXfrm>
    </dsp:sp>
    <dsp:sp modelId="{5C14C497-4340-4C11-B8AF-9DC8751DC20A}">
      <dsp:nvSpPr>
        <dsp:cNvPr id="0" name=""/>
        <dsp:cNvSpPr/>
      </dsp:nvSpPr>
      <dsp:spPr>
        <a:xfrm>
          <a:off x="32" y="1742738"/>
          <a:ext cx="3109017" cy="3836137"/>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t>Differences between diesel fuel and gasoline</a:t>
          </a:r>
        </a:p>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t>Major components of a diesel fuel system</a:t>
          </a:r>
        </a:p>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t>Correct operating procedures/parameters of starting a diesel engine</a:t>
          </a:r>
        </a:p>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t>Basic powertrain components of a fire apparatus and each component’s operating characteristics</a:t>
          </a:r>
        </a:p>
      </dsp:txBody>
      <dsp:txXfrm>
        <a:off x="32" y="1742738"/>
        <a:ext cx="3109017" cy="3836137"/>
      </dsp:txXfrm>
    </dsp:sp>
    <dsp:sp modelId="{5DA11817-FE7F-4E05-8174-40BA31745C68}">
      <dsp:nvSpPr>
        <dsp:cNvPr id="0" name=""/>
        <dsp:cNvSpPr/>
      </dsp:nvSpPr>
      <dsp:spPr>
        <a:xfrm>
          <a:off x="3544312" y="499131"/>
          <a:ext cx="3109017" cy="1243606"/>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t>Discuss…</a:t>
          </a:r>
        </a:p>
      </dsp:txBody>
      <dsp:txXfrm>
        <a:off x="3544312" y="499131"/>
        <a:ext cx="3109017" cy="1243606"/>
      </dsp:txXfrm>
    </dsp:sp>
    <dsp:sp modelId="{34678611-BE66-4959-811B-8D2794610FFE}">
      <dsp:nvSpPr>
        <dsp:cNvPr id="0" name=""/>
        <dsp:cNvSpPr/>
      </dsp:nvSpPr>
      <dsp:spPr>
        <a:xfrm>
          <a:off x="3544312" y="1742738"/>
          <a:ext cx="3109017" cy="3836137"/>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Diesel particulate filter and its function in the regeneration process</a:t>
          </a:r>
        </a:p>
      </dsp:txBody>
      <dsp:txXfrm>
        <a:off x="3544312" y="1742738"/>
        <a:ext cx="3109017" cy="38361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18CB7D-56CE-47E8-BDEC-34D2F1BFB48C}">
      <dsp:nvSpPr>
        <dsp:cNvPr id="0" name=""/>
        <dsp:cNvSpPr/>
      </dsp:nvSpPr>
      <dsp:spPr>
        <a:xfrm>
          <a:off x="0" y="1396"/>
          <a:ext cx="10267950" cy="70770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BFA49D-0DB1-4FE4-9CAE-7819512D5FE1}">
      <dsp:nvSpPr>
        <dsp:cNvPr id="0" name=""/>
        <dsp:cNvSpPr/>
      </dsp:nvSpPr>
      <dsp:spPr>
        <a:xfrm>
          <a:off x="214082" y="160631"/>
          <a:ext cx="389240" cy="38924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B3B00A-C137-444F-A25A-F9C8FF4DCB28}">
      <dsp:nvSpPr>
        <dsp:cNvPr id="0" name=""/>
        <dsp:cNvSpPr/>
      </dsp:nvSpPr>
      <dsp:spPr>
        <a:xfrm>
          <a:off x="817404" y="1396"/>
          <a:ext cx="9450545" cy="7077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899" tIns="74899" rIns="74899" bIns="74899" numCol="1" spcCol="1270" anchor="ctr" anchorCtr="0">
          <a:noAutofit/>
        </a:bodyPr>
        <a:lstStyle/>
        <a:p>
          <a:pPr marL="0" lvl="0" indent="0" algn="l" defTabSz="933450">
            <a:lnSpc>
              <a:spcPct val="90000"/>
            </a:lnSpc>
            <a:spcBef>
              <a:spcPct val="0"/>
            </a:spcBef>
            <a:spcAft>
              <a:spcPct val="35000"/>
            </a:spcAft>
            <a:buNone/>
          </a:pPr>
          <a:r>
            <a:rPr lang="en-US" sz="2100" b="0" kern="1200" baseline="0" dirty="0"/>
            <a:t>Lubricated and cooled by oil from the engine. </a:t>
          </a:r>
          <a:endParaRPr lang="en-US" sz="2100" kern="1200" dirty="0"/>
        </a:p>
      </dsp:txBody>
      <dsp:txXfrm>
        <a:off x="817404" y="1396"/>
        <a:ext cx="9450545" cy="707709"/>
      </dsp:txXfrm>
    </dsp:sp>
    <dsp:sp modelId="{DC32E572-2642-494E-AD25-6B0DDB751A46}">
      <dsp:nvSpPr>
        <dsp:cNvPr id="0" name=""/>
        <dsp:cNvSpPr/>
      </dsp:nvSpPr>
      <dsp:spPr>
        <a:xfrm>
          <a:off x="0" y="886033"/>
          <a:ext cx="10267950" cy="70770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DD6F99-6085-42BA-934B-D9495492D179}">
      <dsp:nvSpPr>
        <dsp:cNvPr id="0" name=""/>
        <dsp:cNvSpPr/>
      </dsp:nvSpPr>
      <dsp:spPr>
        <a:xfrm>
          <a:off x="214082" y="1045268"/>
          <a:ext cx="389240" cy="38924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2894217-BC88-4DEC-97DE-5B30389F9457}">
      <dsp:nvSpPr>
        <dsp:cNvPr id="0" name=""/>
        <dsp:cNvSpPr/>
      </dsp:nvSpPr>
      <dsp:spPr>
        <a:xfrm>
          <a:off x="817404" y="886033"/>
          <a:ext cx="4620577" cy="7077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899" tIns="74899" rIns="74899" bIns="74899" numCol="1" spcCol="1270" anchor="ctr" anchorCtr="0">
          <a:noAutofit/>
        </a:bodyPr>
        <a:lstStyle/>
        <a:p>
          <a:pPr marL="0" lvl="0" indent="0" algn="l" defTabSz="933450">
            <a:lnSpc>
              <a:spcPct val="90000"/>
            </a:lnSpc>
            <a:spcBef>
              <a:spcPct val="0"/>
            </a:spcBef>
            <a:spcAft>
              <a:spcPct val="35000"/>
            </a:spcAft>
            <a:buNone/>
          </a:pPr>
          <a:r>
            <a:rPr lang="en-US" sz="2100" b="0" kern="1200" baseline="0" dirty="0"/>
            <a:t>Operate under severe conditions: </a:t>
          </a:r>
          <a:endParaRPr lang="en-US" sz="2100" kern="1200" dirty="0"/>
        </a:p>
      </dsp:txBody>
      <dsp:txXfrm>
        <a:off x="817404" y="886033"/>
        <a:ext cx="4620577" cy="707709"/>
      </dsp:txXfrm>
    </dsp:sp>
    <dsp:sp modelId="{AF0273F6-5F62-4601-9742-9DD4350B9399}">
      <dsp:nvSpPr>
        <dsp:cNvPr id="0" name=""/>
        <dsp:cNvSpPr/>
      </dsp:nvSpPr>
      <dsp:spPr>
        <a:xfrm>
          <a:off x="5437982" y="886033"/>
          <a:ext cx="4829967" cy="7077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899" tIns="74899" rIns="74899" bIns="74899" numCol="1" spcCol="1270" anchor="ctr" anchorCtr="0">
          <a:noAutofit/>
        </a:bodyPr>
        <a:lstStyle/>
        <a:p>
          <a:pPr marL="0" lvl="0" indent="0" algn="l" defTabSz="711200">
            <a:lnSpc>
              <a:spcPct val="90000"/>
            </a:lnSpc>
            <a:spcBef>
              <a:spcPct val="0"/>
            </a:spcBef>
            <a:spcAft>
              <a:spcPct val="35000"/>
            </a:spcAft>
            <a:buNone/>
          </a:pPr>
          <a:r>
            <a:rPr lang="en-US" sz="1600" b="0" kern="1200" baseline="0"/>
            <a:t>Temperatures above 1,300° F</a:t>
          </a:r>
          <a:endParaRPr lang="en-US" sz="1600" kern="1200"/>
        </a:p>
        <a:p>
          <a:pPr marL="0" lvl="0" indent="0" algn="l" defTabSz="711200">
            <a:lnSpc>
              <a:spcPct val="90000"/>
            </a:lnSpc>
            <a:spcBef>
              <a:spcPct val="0"/>
            </a:spcBef>
            <a:spcAft>
              <a:spcPct val="35000"/>
            </a:spcAft>
            <a:buNone/>
          </a:pPr>
          <a:r>
            <a:rPr lang="en-US" sz="1600" b="0" kern="1200" baseline="0"/>
            <a:t>Turbine and compressor speeds &gt; 90,000 RPM.</a:t>
          </a:r>
          <a:endParaRPr lang="en-US" sz="1600" kern="1200"/>
        </a:p>
      </dsp:txBody>
      <dsp:txXfrm>
        <a:off x="5437982" y="886033"/>
        <a:ext cx="4829967" cy="707709"/>
      </dsp:txXfrm>
    </dsp:sp>
    <dsp:sp modelId="{B02CB62F-F427-4993-A275-831D2038A805}">
      <dsp:nvSpPr>
        <dsp:cNvPr id="0" name=""/>
        <dsp:cNvSpPr/>
      </dsp:nvSpPr>
      <dsp:spPr>
        <a:xfrm>
          <a:off x="0" y="1770670"/>
          <a:ext cx="10267950" cy="70770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201544-B530-44AE-8F4A-F1526D581BCE}">
      <dsp:nvSpPr>
        <dsp:cNvPr id="0" name=""/>
        <dsp:cNvSpPr/>
      </dsp:nvSpPr>
      <dsp:spPr>
        <a:xfrm>
          <a:off x="214082" y="1929905"/>
          <a:ext cx="389240" cy="38924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16CD102-1938-436E-B14C-D17DE79AF9B2}">
      <dsp:nvSpPr>
        <dsp:cNvPr id="0" name=""/>
        <dsp:cNvSpPr/>
      </dsp:nvSpPr>
      <dsp:spPr>
        <a:xfrm>
          <a:off x="817404" y="1770670"/>
          <a:ext cx="9450545" cy="7077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899" tIns="74899" rIns="74899" bIns="74899" numCol="1" spcCol="1270" anchor="ctr" anchorCtr="0">
          <a:noAutofit/>
        </a:bodyPr>
        <a:lstStyle/>
        <a:p>
          <a:pPr marL="0" lvl="0" indent="0" algn="l" defTabSz="933450">
            <a:lnSpc>
              <a:spcPct val="90000"/>
            </a:lnSpc>
            <a:spcBef>
              <a:spcPct val="0"/>
            </a:spcBef>
            <a:spcAft>
              <a:spcPct val="35000"/>
            </a:spcAft>
            <a:buNone/>
          </a:pPr>
          <a:r>
            <a:rPr lang="en-US" sz="2100" b="1" u="sng" kern="1200" baseline="0"/>
            <a:t>Never</a:t>
          </a:r>
          <a:r>
            <a:rPr lang="en-US" sz="2100" b="0" kern="1200" baseline="0"/>
            <a:t> rev up the engine and then shut it off. </a:t>
          </a:r>
          <a:endParaRPr lang="en-US" sz="2100" kern="1200"/>
        </a:p>
      </dsp:txBody>
      <dsp:txXfrm>
        <a:off x="817404" y="1770670"/>
        <a:ext cx="9450545" cy="707709"/>
      </dsp:txXfrm>
    </dsp:sp>
    <dsp:sp modelId="{725E080D-810A-4D2D-AA3A-C3B514FBA367}">
      <dsp:nvSpPr>
        <dsp:cNvPr id="0" name=""/>
        <dsp:cNvSpPr/>
      </dsp:nvSpPr>
      <dsp:spPr>
        <a:xfrm>
          <a:off x="0" y="2655307"/>
          <a:ext cx="10267950" cy="70770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844D67-D201-4217-B217-8F6BA0B21B1A}">
      <dsp:nvSpPr>
        <dsp:cNvPr id="0" name=""/>
        <dsp:cNvSpPr/>
      </dsp:nvSpPr>
      <dsp:spPr>
        <a:xfrm>
          <a:off x="214082" y="2814542"/>
          <a:ext cx="389240" cy="38924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4F7B07-6FDA-46CB-9649-8335E130392B}">
      <dsp:nvSpPr>
        <dsp:cNvPr id="0" name=""/>
        <dsp:cNvSpPr/>
      </dsp:nvSpPr>
      <dsp:spPr>
        <a:xfrm>
          <a:off x="817404" y="2655307"/>
          <a:ext cx="9450545" cy="7077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899" tIns="74899" rIns="74899" bIns="74899" numCol="1" spcCol="1270" anchor="ctr" anchorCtr="0">
          <a:noAutofit/>
        </a:bodyPr>
        <a:lstStyle/>
        <a:p>
          <a:pPr marL="0" lvl="0" indent="0" algn="l" defTabSz="933450">
            <a:lnSpc>
              <a:spcPct val="90000"/>
            </a:lnSpc>
            <a:spcBef>
              <a:spcPct val="0"/>
            </a:spcBef>
            <a:spcAft>
              <a:spcPct val="35000"/>
            </a:spcAft>
            <a:buNone/>
          </a:pPr>
          <a:r>
            <a:rPr lang="en-US" sz="2100" b="0" kern="1200" baseline="0"/>
            <a:t>Always let the engine idle down for at least 3-5 minutes when it is hot or has been in heavy use.  </a:t>
          </a:r>
          <a:endParaRPr lang="en-US" sz="2100" kern="1200"/>
        </a:p>
      </dsp:txBody>
      <dsp:txXfrm>
        <a:off x="817404" y="2655307"/>
        <a:ext cx="9450545" cy="7077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6E0C2B-9724-453B-B428-9572B61568A7}">
      <dsp:nvSpPr>
        <dsp:cNvPr id="0" name=""/>
        <dsp:cNvSpPr/>
      </dsp:nvSpPr>
      <dsp:spPr>
        <a:xfrm>
          <a:off x="6526" y="33009"/>
          <a:ext cx="3102947" cy="521989"/>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Describe…</a:t>
          </a:r>
        </a:p>
      </dsp:txBody>
      <dsp:txXfrm>
        <a:off x="6526" y="33009"/>
        <a:ext cx="3102947" cy="521989"/>
      </dsp:txXfrm>
    </dsp:sp>
    <dsp:sp modelId="{5C14C497-4340-4C11-B8AF-9DC8751DC20A}">
      <dsp:nvSpPr>
        <dsp:cNvPr id="0" name=""/>
        <dsp:cNvSpPr/>
      </dsp:nvSpPr>
      <dsp:spPr>
        <a:xfrm>
          <a:off x="6526" y="554998"/>
          <a:ext cx="3102947" cy="5490000"/>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Font typeface="Arial" panose="020B0604020202020204" pitchFamily="34" charset="0"/>
            <a:buChar char="•"/>
          </a:pPr>
          <a:r>
            <a:rPr lang="en-US" sz="2400" kern="1200" dirty="0"/>
            <a:t>Differences between diesel fuel and gasoline</a:t>
          </a:r>
        </a:p>
        <a:p>
          <a:pPr marL="228600" lvl="1" indent="-228600" algn="l" defTabSz="1066800">
            <a:lnSpc>
              <a:spcPct val="90000"/>
            </a:lnSpc>
            <a:spcBef>
              <a:spcPct val="0"/>
            </a:spcBef>
            <a:spcAft>
              <a:spcPct val="15000"/>
            </a:spcAft>
            <a:buFont typeface="Arial" panose="020B0604020202020204" pitchFamily="34" charset="0"/>
            <a:buChar char="•"/>
          </a:pPr>
          <a:r>
            <a:rPr lang="en-US" sz="2400" kern="1200" dirty="0"/>
            <a:t>Major components of a diesel fuel system</a:t>
          </a:r>
        </a:p>
        <a:p>
          <a:pPr marL="228600" lvl="1" indent="-228600" algn="l" defTabSz="1066800">
            <a:lnSpc>
              <a:spcPct val="90000"/>
            </a:lnSpc>
            <a:spcBef>
              <a:spcPct val="0"/>
            </a:spcBef>
            <a:spcAft>
              <a:spcPct val="15000"/>
            </a:spcAft>
            <a:buFont typeface="Arial" panose="020B0604020202020204" pitchFamily="34" charset="0"/>
            <a:buChar char="•"/>
          </a:pPr>
          <a:r>
            <a:rPr lang="en-US" sz="2400" kern="1200" dirty="0"/>
            <a:t>Correct operating procedures/parameters of starting a diesel engine</a:t>
          </a:r>
        </a:p>
        <a:p>
          <a:pPr marL="228600" lvl="1" indent="-228600" algn="l" defTabSz="1066800">
            <a:lnSpc>
              <a:spcPct val="90000"/>
            </a:lnSpc>
            <a:spcBef>
              <a:spcPct val="0"/>
            </a:spcBef>
            <a:spcAft>
              <a:spcPct val="15000"/>
            </a:spcAft>
            <a:buFont typeface="Arial" panose="020B0604020202020204" pitchFamily="34" charset="0"/>
            <a:buChar char="•"/>
          </a:pPr>
          <a:r>
            <a:rPr lang="en-US" sz="2400" kern="1200" dirty="0"/>
            <a:t>Basic powertrain components of a fire apparatus and each component’s operating characteristics</a:t>
          </a:r>
        </a:p>
      </dsp:txBody>
      <dsp:txXfrm>
        <a:off x="6526" y="554998"/>
        <a:ext cx="3102947" cy="5490000"/>
      </dsp:txXfrm>
    </dsp:sp>
    <dsp:sp modelId="{5DA11817-FE7F-4E05-8174-40BA31745C68}">
      <dsp:nvSpPr>
        <dsp:cNvPr id="0" name=""/>
        <dsp:cNvSpPr/>
      </dsp:nvSpPr>
      <dsp:spPr>
        <a:xfrm>
          <a:off x="3543887" y="33009"/>
          <a:ext cx="3102947" cy="521989"/>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t>Discuss…</a:t>
          </a:r>
        </a:p>
      </dsp:txBody>
      <dsp:txXfrm>
        <a:off x="3543887" y="33009"/>
        <a:ext cx="3102947" cy="521989"/>
      </dsp:txXfrm>
    </dsp:sp>
    <dsp:sp modelId="{34678611-BE66-4959-811B-8D2794610FFE}">
      <dsp:nvSpPr>
        <dsp:cNvPr id="0" name=""/>
        <dsp:cNvSpPr/>
      </dsp:nvSpPr>
      <dsp:spPr>
        <a:xfrm>
          <a:off x="3543887" y="554998"/>
          <a:ext cx="3102947" cy="5490000"/>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Diesel particulate filter and its function in the regeneration process</a:t>
          </a:r>
        </a:p>
      </dsp:txBody>
      <dsp:txXfrm>
        <a:off x="3543887" y="554998"/>
        <a:ext cx="3102947" cy="549000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0AE3C0-C0E9-40F8-963A-C710B0868CE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DB19749-4C26-46F6-A13E-4F2E91EC14F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AB2F5F-49ED-40E3-A1A5-941FF8279870}" type="datetimeFigureOut">
              <a:rPr lang="en-US" smtClean="0"/>
              <a:t>2/8/2024</a:t>
            </a:fld>
            <a:endParaRPr lang="en-US" dirty="0"/>
          </a:p>
        </p:txBody>
      </p:sp>
      <p:sp>
        <p:nvSpPr>
          <p:cNvPr id="4" name="Footer Placeholder 3">
            <a:extLst>
              <a:ext uri="{FF2B5EF4-FFF2-40B4-BE49-F238E27FC236}">
                <a16:creationId xmlns:a16="http://schemas.microsoft.com/office/drawing/2014/main" id="{49826E5B-3572-4EEA-91A0-FE0838ED614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81D8116-DB0F-4C4A-85AD-5331C0D78B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4DB74FA-BCF5-412C-B474-5CA730E53DF5}" type="slidenum">
              <a:rPr lang="en-US" smtClean="0"/>
              <a:t>‹#›</a:t>
            </a:fld>
            <a:endParaRPr lang="en-US" dirty="0"/>
          </a:p>
        </p:txBody>
      </p:sp>
    </p:spTree>
    <p:extLst>
      <p:ext uri="{BB962C8B-B14F-4D97-AF65-F5344CB8AC3E}">
        <p14:creationId xmlns:p14="http://schemas.microsoft.com/office/powerpoint/2010/main" val="14256456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2C1060-699B-414A-8D16-7630F8BDD05E}" type="datetimeFigureOut">
              <a:rPr lang="en-US" smtClean="0"/>
              <a:t>2/8/2024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ADF348-2A86-4531-BD4E-BD8C0BBDAD47}" type="slidenum">
              <a:rPr lang="en-US" smtClean="0"/>
              <a:t>‹#›</a:t>
            </a:fld>
            <a:endParaRPr lang="en-US" dirty="0"/>
          </a:p>
        </p:txBody>
      </p:sp>
    </p:spTree>
    <p:extLst>
      <p:ext uri="{BB962C8B-B14F-4D97-AF65-F5344CB8AC3E}">
        <p14:creationId xmlns:p14="http://schemas.microsoft.com/office/powerpoint/2010/main" val="2278876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5</a:t>
            </a:fld>
            <a:endParaRPr lang="en-US" dirty="0"/>
          </a:p>
        </p:txBody>
      </p:sp>
    </p:spTree>
    <p:extLst>
      <p:ext uri="{BB962C8B-B14F-4D97-AF65-F5344CB8AC3E}">
        <p14:creationId xmlns:p14="http://schemas.microsoft.com/office/powerpoint/2010/main" val="2801837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E1F2C9B-9E4E-4D6F-A809-7D8ABBB4E98D}" type="slidenum">
              <a:rPr lang="en-US" altLang="en-US" smtClean="0"/>
              <a:pPr>
                <a:defRPr/>
              </a:pPr>
              <a:t>19</a:t>
            </a:fld>
            <a:endParaRPr lang="en-US" altLang="en-US"/>
          </a:p>
        </p:txBody>
      </p:sp>
    </p:spTree>
    <p:extLst>
      <p:ext uri="{BB962C8B-B14F-4D97-AF65-F5344CB8AC3E}">
        <p14:creationId xmlns:p14="http://schemas.microsoft.com/office/powerpoint/2010/main" val="2613725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verdana" panose="020B0604030504040204" pitchFamily="34" charset="0"/>
              </a:rPr>
              <a:t>Most automakers approve blends up to B5. Some approve blends up to B20. Check your owner’s manual or with your automaker to determine the right blend for your vehicle. Using the wrong blend could damage your engine and/or void the manufacturer's warranty.</a:t>
            </a:r>
          </a:p>
          <a:p>
            <a:endParaRPr lang="en-US" b="0" i="0" dirty="0">
              <a:solidFill>
                <a:srgbClr val="333333"/>
              </a:solidFill>
              <a:effectLst/>
              <a:latin typeface="verdana" panose="020B0604030504040204" pitchFamily="34" charset="0"/>
            </a:endParaRPr>
          </a:p>
          <a:p>
            <a:r>
              <a:rPr lang="en-US" dirty="0"/>
              <a:t>Ford states in their owners' manuals that using biofuel over 20% will void the warranty. </a:t>
            </a:r>
          </a:p>
        </p:txBody>
      </p:sp>
      <p:sp>
        <p:nvSpPr>
          <p:cNvPr id="4" name="Slide Number Placeholder 3"/>
          <p:cNvSpPr>
            <a:spLocks noGrp="1"/>
          </p:cNvSpPr>
          <p:nvPr>
            <p:ph type="sldNum" sz="quarter" idx="5"/>
          </p:nvPr>
        </p:nvSpPr>
        <p:spPr/>
        <p:txBody>
          <a:bodyPr/>
          <a:lstStyle/>
          <a:p>
            <a:pPr>
              <a:defRPr/>
            </a:pPr>
            <a:fld id="{6E1F2C9B-9E4E-4D6F-A809-7D8ABBB4E98D}" type="slidenum">
              <a:rPr lang="en-US" altLang="en-US" smtClean="0"/>
              <a:pPr>
                <a:defRPr/>
              </a:pPr>
              <a:t>20</a:t>
            </a:fld>
            <a:endParaRPr lang="en-US" altLang="en-US"/>
          </a:p>
        </p:txBody>
      </p:sp>
    </p:spTree>
    <p:extLst>
      <p:ext uri="{BB962C8B-B14F-4D97-AF65-F5344CB8AC3E}">
        <p14:creationId xmlns:p14="http://schemas.microsoft.com/office/powerpoint/2010/main" val="2517500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biofuels first came out for use, older vehicles using petroleum fuel (dirty fuel) experienced clogged filters and damaged fuel systems.</a:t>
            </a:r>
          </a:p>
        </p:txBody>
      </p:sp>
      <p:sp>
        <p:nvSpPr>
          <p:cNvPr id="4" name="Slide Number Placeholder 3"/>
          <p:cNvSpPr>
            <a:spLocks noGrp="1"/>
          </p:cNvSpPr>
          <p:nvPr>
            <p:ph type="sldNum" sz="quarter" idx="5"/>
          </p:nvPr>
        </p:nvSpPr>
        <p:spPr/>
        <p:txBody>
          <a:bodyPr/>
          <a:lstStyle/>
          <a:p>
            <a:pPr>
              <a:defRPr/>
            </a:pPr>
            <a:fld id="{6E1F2C9B-9E4E-4D6F-A809-7D8ABBB4E98D}" type="slidenum">
              <a:rPr lang="en-US" altLang="en-US" smtClean="0"/>
              <a:pPr>
                <a:defRPr/>
              </a:pPr>
              <a:t>21</a:t>
            </a:fld>
            <a:endParaRPr lang="en-US" altLang="en-US"/>
          </a:p>
        </p:txBody>
      </p:sp>
    </p:spTree>
    <p:extLst>
      <p:ext uri="{BB962C8B-B14F-4D97-AF65-F5344CB8AC3E}">
        <p14:creationId xmlns:p14="http://schemas.microsoft.com/office/powerpoint/2010/main" val="3047959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E1F2C9B-9E4E-4D6F-A809-7D8ABBB4E98D}" type="slidenum">
              <a:rPr lang="en-US" altLang="en-US" smtClean="0"/>
              <a:pPr>
                <a:defRPr/>
              </a:pPr>
              <a:t>22</a:t>
            </a:fld>
            <a:endParaRPr lang="en-US" altLang="en-US"/>
          </a:p>
        </p:txBody>
      </p:sp>
    </p:spTree>
    <p:extLst>
      <p:ext uri="{BB962C8B-B14F-4D97-AF65-F5344CB8AC3E}">
        <p14:creationId xmlns:p14="http://schemas.microsoft.com/office/powerpoint/2010/main" val="2299960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E1F2C9B-9E4E-4D6F-A809-7D8ABBB4E98D}" type="slidenum">
              <a:rPr lang="en-US" altLang="en-US" smtClean="0"/>
              <a:pPr>
                <a:defRPr/>
              </a:pPr>
              <a:t>24</a:t>
            </a:fld>
            <a:endParaRPr lang="en-US" altLang="en-US"/>
          </a:p>
        </p:txBody>
      </p:sp>
    </p:spTree>
    <p:extLst>
      <p:ext uri="{BB962C8B-B14F-4D97-AF65-F5344CB8AC3E}">
        <p14:creationId xmlns:p14="http://schemas.microsoft.com/office/powerpoint/2010/main" val="37165969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E1F2C9B-9E4E-4D6F-A809-7D8ABBB4E98D}" type="slidenum">
              <a:rPr lang="en-US" altLang="en-US" smtClean="0"/>
              <a:pPr>
                <a:defRPr/>
              </a:pPr>
              <a:t>25</a:t>
            </a:fld>
            <a:endParaRPr lang="en-US" altLang="en-US"/>
          </a:p>
        </p:txBody>
      </p:sp>
    </p:spTree>
    <p:extLst>
      <p:ext uri="{BB962C8B-B14F-4D97-AF65-F5344CB8AC3E}">
        <p14:creationId xmlns:p14="http://schemas.microsoft.com/office/powerpoint/2010/main" val="3485106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E1F2C9B-9E4E-4D6F-A809-7D8ABBB4E98D}" type="slidenum">
              <a:rPr lang="en-US" altLang="en-US" smtClean="0"/>
              <a:pPr>
                <a:defRPr/>
              </a:pPr>
              <a:t>26</a:t>
            </a:fld>
            <a:endParaRPr lang="en-US" altLang="en-US"/>
          </a:p>
        </p:txBody>
      </p:sp>
    </p:spTree>
    <p:extLst>
      <p:ext uri="{BB962C8B-B14F-4D97-AF65-F5344CB8AC3E}">
        <p14:creationId xmlns:p14="http://schemas.microsoft.com/office/powerpoint/2010/main" val="496511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Drain the water fuel separator weekly. Use a clean/dry water bottle to catch what is drained. Let the fuel/water set for a fuel minutes to verify if there is water in the fuel. Some vehicle manufacturers have installed sensors to alert the operator if there is water in the fuel. Sensors go bad, so weekly inspections are one way to keep the fire engine operational.</a:t>
            </a:r>
          </a:p>
          <a:p>
            <a:endParaRPr lang="en-US" dirty="0"/>
          </a:p>
        </p:txBody>
      </p:sp>
      <p:sp>
        <p:nvSpPr>
          <p:cNvPr id="4" name="Slide Number Placeholder 3"/>
          <p:cNvSpPr>
            <a:spLocks noGrp="1"/>
          </p:cNvSpPr>
          <p:nvPr>
            <p:ph type="sldNum" sz="quarter" idx="5"/>
          </p:nvPr>
        </p:nvSpPr>
        <p:spPr/>
        <p:txBody>
          <a:bodyPr/>
          <a:lstStyle/>
          <a:p>
            <a:pPr>
              <a:defRPr/>
            </a:pPr>
            <a:fld id="{6E1F2C9B-9E4E-4D6F-A809-7D8ABBB4E98D}" type="slidenum">
              <a:rPr lang="en-US" altLang="en-US" smtClean="0"/>
              <a:pPr>
                <a:defRPr/>
              </a:pPr>
              <a:t>28</a:t>
            </a:fld>
            <a:endParaRPr lang="en-US" altLang="en-US"/>
          </a:p>
        </p:txBody>
      </p:sp>
    </p:spTree>
    <p:extLst>
      <p:ext uri="{BB962C8B-B14F-4D97-AF65-F5344CB8AC3E}">
        <p14:creationId xmlns:p14="http://schemas.microsoft.com/office/powerpoint/2010/main" val="927092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Newer vehicles may not be equipped with a hand primer. Check in the owner’s manual for repriming procedures. </a:t>
            </a:r>
          </a:p>
        </p:txBody>
      </p:sp>
      <p:sp>
        <p:nvSpPr>
          <p:cNvPr id="4" name="Slide Number Placeholder 3"/>
          <p:cNvSpPr>
            <a:spLocks noGrp="1"/>
          </p:cNvSpPr>
          <p:nvPr>
            <p:ph type="sldNum" sz="quarter" idx="5"/>
          </p:nvPr>
        </p:nvSpPr>
        <p:spPr/>
        <p:txBody>
          <a:bodyPr/>
          <a:lstStyle/>
          <a:p>
            <a:pPr>
              <a:defRPr/>
            </a:pPr>
            <a:fld id="{6E1F2C9B-9E4E-4D6F-A809-7D8ABBB4E98D}" type="slidenum">
              <a:rPr lang="en-US" altLang="en-US" smtClean="0"/>
              <a:pPr>
                <a:defRPr/>
              </a:pPr>
              <a:t>29</a:t>
            </a:fld>
            <a:endParaRPr lang="en-US" altLang="en-US"/>
          </a:p>
        </p:txBody>
      </p:sp>
    </p:spTree>
    <p:extLst>
      <p:ext uri="{BB962C8B-B14F-4D97-AF65-F5344CB8AC3E}">
        <p14:creationId xmlns:p14="http://schemas.microsoft.com/office/powerpoint/2010/main" val="38491449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DOI/BLM diesel pump motors have started to change over to a Tier 4 emission system. In the past, these motors provided low-maintenance operation. Tier 4 emission system require continual attention and maintenance.</a:t>
            </a:r>
          </a:p>
        </p:txBody>
      </p:sp>
      <p:sp>
        <p:nvSpPr>
          <p:cNvPr id="4" name="Slide Number Placeholder 3"/>
          <p:cNvSpPr>
            <a:spLocks noGrp="1"/>
          </p:cNvSpPr>
          <p:nvPr>
            <p:ph type="sldNum" sz="quarter" idx="5"/>
          </p:nvPr>
        </p:nvSpPr>
        <p:spPr/>
        <p:txBody>
          <a:bodyPr/>
          <a:lstStyle/>
          <a:p>
            <a:pPr>
              <a:defRPr/>
            </a:pPr>
            <a:fld id="{6E1F2C9B-9E4E-4D6F-A809-7D8ABBB4E98D}" type="slidenum">
              <a:rPr lang="en-US" altLang="en-US" smtClean="0"/>
              <a:pPr>
                <a:defRPr/>
              </a:pPr>
              <a:t>32</a:t>
            </a:fld>
            <a:endParaRPr lang="en-US" altLang="en-US"/>
          </a:p>
        </p:txBody>
      </p:sp>
    </p:spTree>
    <p:extLst>
      <p:ext uri="{BB962C8B-B14F-4D97-AF65-F5344CB8AC3E}">
        <p14:creationId xmlns:p14="http://schemas.microsoft.com/office/powerpoint/2010/main" val="2173616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6</a:t>
            </a:fld>
            <a:endParaRPr lang="en-US" dirty="0"/>
          </a:p>
        </p:txBody>
      </p:sp>
    </p:spTree>
    <p:extLst>
      <p:ext uri="{BB962C8B-B14F-4D97-AF65-F5344CB8AC3E}">
        <p14:creationId xmlns:p14="http://schemas.microsoft.com/office/powerpoint/2010/main" val="37755662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ECM and other modules may be located on the motor or firewall or in the passenger compartment. </a:t>
            </a:r>
          </a:p>
        </p:txBody>
      </p:sp>
      <p:sp>
        <p:nvSpPr>
          <p:cNvPr id="4" name="Slide Number Placeholder 3"/>
          <p:cNvSpPr>
            <a:spLocks noGrp="1"/>
          </p:cNvSpPr>
          <p:nvPr>
            <p:ph type="sldNum" sz="quarter" idx="5"/>
          </p:nvPr>
        </p:nvSpPr>
        <p:spPr/>
        <p:txBody>
          <a:bodyPr/>
          <a:lstStyle/>
          <a:p>
            <a:pPr>
              <a:defRPr/>
            </a:pPr>
            <a:fld id="{6E1F2C9B-9E4E-4D6F-A809-7D8ABBB4E98D}" type="slidenum">
              <a:rPr lang="en-US" altLang="en-US" smtClean="0"/>
              <a:pPr>
                <a:defRPr/>
              </a:pPr>
              <a:t>34</a:t>
            </a:fld>
            <a:endParaRPr lang="en-US" altLang="en-US"/>
          </a:p>
        </p:txBody>
      </p:sp>
    </p:spTree>
    <p:extLst>
      <p:ext uri="{BB962C8B-B14F-4D97-AF65-F5344CB8AC3E}">
        <p14:creationId xmlns:p14="http://schemas.microsoft.com/office/powerpoint/2010/main" val="7978888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37</a:t>
            </a:fld>
            <a:endParaRPr lang="en-US" dirty="0"/>
          </a:p>
        </p:txBody>
      </p:sp>
    </p:spTree>
    <p:extLst>
      <p:ext uri="{BB962C8B-B14F-4D97-AF65-F5344CB8AC3E}">
        <p14:creationId xmlns:p14="http://schemas.microsoft.com/office/powerpoint/2010/main" val="26778339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41</a:t>
            </a:fld>
            <a:endParaRPr lang="en-US" dirty="0"/>
          </a:p>
        </p:txBody>
      </p:sp>
    </p:spTree>
    <p:extLst>
      <p:ext uri="{BB962C8B-B14F-4D97-AF65-F5344CB8AC3E}">
        <p14:creationId xmlns:p14="http://schemas.microsoft.com/office/powerpoint/2010/main" val="1853388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removing air filters watch for dirt intrusion into the motor. If you see a dirt/dust trail in the intake hose/tube behind the air filter, your filters are compromised and need to be replaced. </a:t>
            </a:r>
          </a:p>
          <a:p>
            <a:endParaRPr lang="en-US" dirty="0"/>
          </a:p>
          <a:p>
            <a:r>
              <a:rPr lang="en-US" dirty="0"/>
              <a:t>Use a rag to block the intake tube when tapping out the filter. If you can, move downwind from the truck to tap out the filter.</a:t>
            </a:r>
          </a:p>
          <a:p>
            <a:endParaRPr lang="en-US" dirty="0"/>
          </a:p>
        </p:txBody>
      </p:sp>
      <p:sp>
        <p:nvSpPr>
          <p:cNvPr id="4" name="Slide Number Placeholder 3"/>
          <p:cNvSpPr>
            <a:spLocks noGrp="1"/>
          </p:cNvSpPr>
          <p:nvPr>
            <p:ph type="sldNum" sz="quarter" idx="5"/>
          </p:nvPr>
        </p:nvSpPr>
        <p:spPr/>
        <p:txBody>
          <a:bodyPr/>
          <a:lstStyle/>
          <a:p>
            <a:pPr>
              <a:defRPr/>
            </a:pPr>
            <a:fld id="{6E1F2C9B-9E4E-4D6F-A809-7D8ABBB4E98D}" type="slidenum">
              <a:rPr lang="en-US" altLang="en-US" smtClean="0"/>
              <a:pPr>
                <a:defRPr/>
              </a:pPr>
              <a:t>43</a:t>
            </a:fld>
            <a:endParaRPr lang="en-US" altLang="en-US"/>
          </a:p>
        </p:txBody>
      </p:sp>
    </p:spTree>
    <p:extLst>
      <p:ext uri="{BB962C8B-B14F-4D97-AF65-F5344CB8AC3E}">
        <p14:creationId xmlns:p14="http://schemas.microsoft.com/office/powerpoint/2010/main" val="23596710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emissions systems can help keep the exhaust looking clean. If you are using more fuel or more DEF than normal, check with a service center technician to assess the problem. Track the trends.</a:t>
            </a:r>
          </a:p>
        </p:txBody>
      </p:sp>
      <p:sp>
        <p:nvSpPr>
          <p:cNvPr id="4" name="Slide Number Placeholder 3"/>
          <p:cNvSpPr>
            <a:spLocks noGrp="1"/>
          </p:cNvSpPr>
          <p:nvPr>
            <p:ph type="sldNum" sz="quarter" idx="5"/>
          </p:nvPr>
        </p:nvSpPr>
        <p:spPr/>
        <p:txBody>
          <a:bodyPr/>
          <a:lstStyle/>
          <a:p>
            <a:pPr>
              <a:defRPr/>
            </a:pPr>
            <a:fld id="{6E1F2C9B-9E4E-4D6F-A809-7D8ABBB4E98D}" type="slidenum">
              <a:rPr lang="en-US" altLang="en-US" smtClean="0"/>
              <a:pPr>
                <a:defRPr/>
              </a:pPr>
              <a:t>45</a:t>
            </a:fld>
            <a:endParaRPr lang="en-US" altLang="en-US"/>
          </a:p>
        </p:txBody>
      </p:sp>
    </p:spTree>
    <p:extLst>
      <p:ext uri="{BB962C8B-B14F-4D97-AF65-F5344CB8AC3E}">
        <p14:creationId xmlns:p14="http://schemas.microsoft.com/office/powerpoint/2010/main" val="22574002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loose belt can prevent proper cooling as much or more than a plugged radiator.</a:t>
            </a:r>
          </a:p>
        </p:txBody>
      </p:sp>
      <p:sp>
        <p:nvSpPr>
          <p:cNvPr id="4" name="Slide Number Placeholder 3"/>
          <p:cNvSpPr>
            <a:spLocks noGrp="1"/>
          </p:cNvSpPr>
          <p:nvPr>
            <p:ph type="sldNum" sz="quarter" idx="5"/>
          </p:nvPr>
        </p:nvSpPr>
        <p:spPr/>
        <p:txBody>
          <a:bodyPr/>
          <a:lstStyle/>
          <a:p>
            <a:pPr>
              <a:defRPr/>
            </a:pPr>
            <a:fld id="{6E1F2C9B-9E4E-4D6F-A809-7D8ABBB4E98D}" type="slidenum">
              <a:rPr lang="en-US" altLang="en-US" smtClean="0"/>
              <a:pPr>
                <a:defRPr/>
              </a:pPr>
              <a:t>48</a:t>
            </a:fld>
            <a:endParaRPr lang="en-US" altLang="en-US"/>
          </a:p>
        </p:txBody>
      </p:sp>
    </p:spTree>
    <p:extLst>
      <p:ext uri="{BB962C8B-B14F-4D97-AF65-F5344CB8AC3E}">
        <p14:creationId xmlns:p14="http://schemas.microsoft.com/office/powerpoint/2010/main" val="101814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49</a:t>
            </a:fld>
            <a:endParaRPr lang="en-US" dirty="0"/>
          </a:p>
        </p:txBody>
      </p:sp>
    </p:spTree>
    <p:extLst>
      <p:ext uri="{BB962C8B-B14F-4D97-AF65-F5344CB8AC3E}">
        <p14:creationId xmlns:p14="http://schemas.microsoft.com/office/powerpoint/2010/main" val="4922955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Times New Roman" panose="02020603050405020304" pitchFamily="18" charset="0"/>
              </a:rPr>
              <a:t>As with an air/fuel filter, the DPF must be serviced/replaced as the vehicle is used. Utmost care should be given to this expensive component for the emission system to function properly.</a:t>
            </a:r>
          </a:p>
        </p:txBody>
      </p:sp>
      <p:sp>
        <p:nvSpPr>
          <p:cNvPr id="4" name="Slide Number Placeholder 3"/>
          <p:cNvSpPr>
            <a:spLocks noGrp="1"/>
          </p:cNvSpPr>
          <p:nvPr>
            <p:ph type="sldNum" sz="quarter" idx="5"/>
          </p:nvPr>
        </p:nvSpPr>
        <p:spPr/>
        <p:txBody>
          <a:bodyPr/>
          <a:lstStyle/>
          <a:p>
            <a:pPr>
              <a:defRPr/>
            </a:pPr>
            <a:fld id="{6E1F2C9B-9E4E-4D6F-A809-7D8ABBB4E98D}" type="slidenum">
              <a:rPr lang="en-US" altLang="en-US" smtClean="0"/>
              <a:pPr>
                <a:defRPr/>
              </a:pPr>
              <a:t>50</a:t>
            </a:fld>
            <a:endParaRPr lang="en-US" altLang="en-US"/>
          </a:p>
        </p:txBody>
      </p:sp>
    </p:spTree>
    <p:extLst>
      <p:ext uri="{BB962C8B-B14F-4D97-AF65-F5344CB8AC3E}">
        <p14:creationId xmlns:p14="http://schemas.microsoft.com/office/powerpoint/2010/main" val="23350696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E1F2C9B-9E4E-4D6F-A809-7D8ABBB4E98D}" type="slidenum">
              <a:rPr lang="en-US" altLang="en-US" smtClean="0"/>
              <a:pPr>
                <a:defRPr/>
              </a:pPr>
              <a:t>52</a:t>
            </a:fld>
            <a:endParaRPr lang="en-US" altLang="en-US"/>
          </a:p>
        </p:txBody>
      </p:sp>
    </p:spTree>
    <p:extLst>
      <p:ext uri="{BB962C8B-B14F-4D97-AF65-F5344CB8AC3E}">
        <p14:creationId xmlns:p14="http://schemas.microsoft.com/office/powerpoint/2010/main" val="33753716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E1F2C9B-9E4E-4D6F-A809-7D8ABBB4E98D}" type="slidenum">
              <a:rPr lang="en-US" altLang="en-US" smtClean="0"/>
              <a:pPr>
                <a:defRPr/>
              </a:pPr>
              <a:t>56</a:t>
            </a:fld>
            <a:endParaRPr lang="en-US" altLang="en-US"/>
          </a:p>
        </p:txBody>
      </p:sp>
    </p:spTree>
    <p:extLst>
      <p:ext uri="{BB962C8B-B14F-4D97-AF65-F5344CB8AC3E}">
        <p14:creationId xmlns:p14="http://schemas.microsoft.com/office/powerpoint/2010/main" val="2887233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Vehicle manufacturers can test the fuel for cetane rating and void the fuel system warranty if found to meet manufacturer specifications.</a:t>
            </a:r>
          </a:p>
        </p:txBody>
      </p:sp>
      <p:sp>
        <p:nvSpPr>
          <p:cNvPr id="4" name="Slide Number Placeholder 3"/>
          <p:cNvSpPr>
            <a:spLocks noGrp="1"/>
          </p:cNvSpPr>
          <p:nvPr>
            <p:ph type="sldNum" sz="quarter" idx="5"/>
          </p:nvPr>
        </p:nvSpPr>
        <p:spPr/>
        <p:txBody>
          <a:bodyPr/>
          <a:lstStyle/>
          <a:p>
            <a:pPr>
              <a:defRPr/>
            </a:pPr>
            <a:fld id="{6E1F2C9B-9E4E-4D6F-A809-7D8ABBB4E98D}" type="slidenum">
              <a:rPr lang="en-US" altLang="en-US" smtClean="0"/>
              <a:pPr>
                <a:defRPr/>
              </a:pPr>
              <a:t>7</a:t>
            </a:fld>
            <a:endParaRPr lang="en-US" altLang="en-US"/>
          </a:p>
        </p:txBody>
      </p:sp>
    </p:spTree>
    <p:extLst>
      <p:ext uri="{BB962C8B-B14F-4D97-AF65-F5344CB8AC3E}">
        <p14:creationId xmlns:p14="http://schemas.microsoft.com/office/powerpoint/2010/main" val="5624441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effectLst/>
                <a:latin typeface="Times New Roman" panose="02020603050405020304" pitchFamily="18" charset="0"/>
                <a:ea typeface="Times New Roman" panose="02020603050405020304" pitchFamily="18" charset="0"/>
              </a:rPr>
              <a:t>Store DEF in a climate-controlled location until used. Rotate out bad or degraded DEF to prevent more frequent regeneration, damaged DEF components, and a plugged DPF system.</a:t>
            </a:r>
          </a:p>
          <a:p>
            <a:r>
              <a:rPr lang="en-US" sz="1200" b="0" dirty="0">
                <a:effectLst/>
                <a:latin typeface="Times New Roman" panose="02020603050405020304" pitchFamily="18" charset="0"/>
                <a:ea typeface="Times New Roman" panose="02020603050405020304" pitchFamily="18" charset="0"/>
              </a:rPr>
              <a:t>DEF – 33 % urea and 67% de-ionized water</a:t>
            </a:r>
          </a:p>
          <a:p>
            <a:r>
              <a:rPr lang="en-US" sz="1200" b="0" dirty="0">
                <a:effectLst/>
                <a:latin typeface="Times New Roman" panose="02020603050405020304" pitchFamily="18" charset="0"/>
              </a:rPr>
              <a:t>Shelf life approximately 1 year. Stored at temps between 15-90 degrees. DEF freezes at 12 degrees F if driving in cold temperatures leave room in tank for expansion.</a:t>
            </a:r>
            <a:endParaRPr lang="en-US" sz="1200" b="0" dirty="0"/>
          </a:p>
        </p:txBody>
      </p:sp>
      <p:sp>
        <p:nvSpPr>
          <p:cNvPr id="4" name="Slide Number Placeholder 3"/>
          <p:cNvSpPr>
            <a:spLocks noGrp="1"/>
          </p:cNvSpPr>
          <p:nvPr>
            <p:ph type="sldNum" sz="quarter" idx="5"/>
          </p:nvPr>
        </p:nvSpPr>
        <p:spPr/>
        <p:txBody>
          <a:bodyPr/>
          <a:lstStyle/>
          <a:p>
            <a:pPr>
              <a:defRPr/>
            </a:pPr>
            <a:fld id="{6E1F2C9B-9E4E-4D6F-A809-7D8ABBB4E98D}" type="slidenum">
              <a:rPr lang="en-US" altLang="en-US" smtClean="0"/>
              <a:pPr>
                <a:defRPr/>
              </a:pPr>
              <a:t>57</a:t>
            </a:fld>
            <a:endParaRPr lang="en-US" altLang="en-US"/>
          </a:p>
        </p:txBody>
      </p:sp>
    </p:spTree>
    <p:extLst>
      <p:ext uri="{BB962C8B-B14F-4D97-AF65-F5344CB8AC3E}">
        <p14:creationId xmlns:p14="http://schemas.microsoft.com/office/powerpoint/2010/main" val="13556318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Vehicle manufacturers might have certain interlocks on how components like transmissions, transfer cases and front axle operate. Check the owner’s manual for proper steps to engage these and other systems. </a:t>
            </a:r>
          </a:p>
        </p:txBody>
      </p:sp>
      <p:sp>
        <p:nvSpPr>
          <p:cNvPr id="4" name="Slide Number Placeholder 3"/>
          <p:cNvSpPr>
            <a:spLocks noGrp="1"/>
          </p:cNvSpPr>
          <p:nvPr>
            <p:ph type="sldNum" sz="quarter" idx="5"/>
          </p:nvPr>
        </p:nvSpPr>
        <p:spPr/>
        <p:txBody>
          <a:bodyPr/>
          <a:lstStyle/>
          <a:p>
            <a:pPr>
              <a:defRPr/>
            </a:pPr>
            <a:fld id="{6E1F2C9B-9E4E-4D6F-A809-7D8ABBB4E98D}" type="slidenum">
              <a:rPr lang="en-US" altLang="en-US" smtClean="0"/>
              <a:pPr>
                <a:defRPr/>
              </a:pPr>
              <a:t>61</a:t>
            </a:fld>
            <a:endParaRPr lang="en-US" altLang="en-US"/>
          </a:p>
        </p:txBody>
      </p:sp>
    </p:spTree>
    <p:extLst>
      <p:ext uri="{BB962C8B-B14F-4D97-AF65-F5344CB8AC3E}">
        <p14:creationId xmlns:p14="http://schemas.microsoft.com/office/powerpoint/2010/main" val="16695948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SzPts val="1200"/>
              <a:buFont typeface="Symbol" panose="05050102010706020507" pitchFamily="18" charset="2"/>
              <a:buNone/>
            </a:pPr>
            <a:r>
              <a:rPr lang="en-US" dirty="0"/>
              <a:t>The transfer case should not be operated in four-wheel drive on dry pavement. Locked hubs can cause severe damage to the vehicle if driven at speed on roadways. </a:t>
            </a:r>
          </a:p>
          <a:p>
            <a:pPr marL="0" marR="0" lvl="0" indent="0">
              <a:spcBef>
                <a:spcPts val="0"/>
              </a:spcBef>
              <a:spcAft>
                <a:spcPts val="0"/>
              </a:spcAft>
              <a:buSzPts val="1200"/>
              <a:buFont typeface="Symbol" panose="05050102010706020507" pitchFamily="18" charset="2"/>
              <a:buNone/>
            </a:pPr>
            <a:endParaRPr lang="en-US" dirty="0"/>
          </a:p>
          <a:p>
            <a:pPr marL="0" marR="0" lvl="0" indent="0">
              <a:spcBef>
                <a:spcPts val="0"/>
              </a:spcBef>
              <a:spcAft>
                <a:spcPts val="0"/>
              </a:spcAft>
              <a:buSzPts val="1200"/>
              <a:buFont typeface="Symbol" panose="05050102010706020507" pitchFamily="18" charset="2"/>
              <a:buNone/>
            </a:pPr>
            <a:r>
              <a:rPr lang="en-US" dirty="0"/>
              <a:t>Look for locked hubs during your walkarounds and post-fire inspections.</a:t>
            </a:r>
          </a:p>
        </p:txBody>
      </p:sp>
      <p:sp>
        <p:nvSpPr>
          <p:cNvPr id="4" name="Slide Number Placeholder 3"/>
          <p:cNvSpPr>
            <a:spLocks noGrp="1"/>
          </p:cNvSpPr>
          <p:nvPr>
            <p:ph type="sldNum" sz="quarter" idx="5"/>
          </p:nvPr>
        </p:nvSpPr>
        <p:spPr/>
        <p:txBody>
          <a:bodyPr/>
          <a:lstStyle/>
          <a:p>
            <a:pPr>
              <a:defRPr/>
            </a:pPr>
            <a:fld id="{6E1F2C9B-9E4E-4D6F-A809-7D8ABBB4E98D}" type="slidenum">
              <a:rPr lang="en-US" altLang="en-US" smtClean="0"/>
              <a:pPr>
                <a:defRPr/>
              </a:pPr>
              <a:t>62</a:t>
            </a:fld>
            <a:endParaRPr lang="en-US" altLang="en-US"/>
          </a:p>
        </p:txBody>
      </p:sp>
    </p:spTree>
    <p:extLst>
      <p:ext uri="{BB962C8B-B14F-4D97-AF65-F5344CB8AC3E}">
        <p14:creationId xmlns:p14="http://schemas.microsoft.com/office/powerpoint/2010/main" val="25616898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63</a:t>
            </a:fld>
            <a:endParaRPr lang="en-US" dirty="0"/>
          </a:p>
        </p:txBody>
      </p:sp>
    </p:spTree>
    <p:extLst>
      <p:ext uri="{BB962C8B-B14F-4D97-AF65-F5344CB8AC3E}">
        <p14:creationId xmlns:p14="http://schemas.microsoft.com/office/powerpoint/2010/main" val="11073076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a:spcBef>
                <a:spcPts val="0"/>
              </a:spcBef>
              <a:spcAft>
                <a:spcPts val="0"/>
              </a:spcAft>
            </a:pPr>
            <a:r>
              <a:rPr lang="en-US" dirty="0"/>
              <a:t>Do not use supplemental braking systems on slick road surfaces. </a:t>
            </a:r>
          </a:p>
        </p:txBody>
      </p:sp>
      <p:sp>
        <p:nvSpPr>
          <p:cNvPr id="4" name="Slide Number Placeholder 3"/>
          <p:cNvSpPr>
            <a:spLocks noGrp="1"/>
          </p:cNvSpPr>
          <p:nvPr>
            <p:ph type="sldNum" sz="quarter" idx="5"/>
          </p:nvPr>
        </p:nvSpPr>
        <p:spPr/>
        <p:txBody>
          <a:bodyPr/>
          <a:lstStyle/>
          <a:p>
            <a:pPr>
              <a:defRPr/>
            </a:pPr>
            <a:fld id="{6E1F2C9B-9E4E-4D6F-A809-7D8ABBB4E98D}" type="slidenum">
              <a:rPr lang="en-US" altLang="en-US" smtClean="0"/>
              <a:pPr>
                <a:defRPr/>
              </a:pPr>
              <a:t>64</a:t>
            </a:fld>
            <a:endParaRPr lang="en-US" altLang="en-US"/>
          </a:p>
        </p:txBody>
      </p:sp>
    </p:spTree>
    <p:extLst>
      <p:ext uri="{BB962C8B-B14F-4D97-AF65-F5344CB8AC3E}">
        <p14:creationId xmlns:p14="http://schemas.microsoft.com/office/powerpoint/2010/main" val="42356605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67</a:t>
            </a:fld>
            <a:endParaRPr lang="en-US" dirty="0"/>
          </a:p>
        </p:txBody>
      </p:sp>
    </p:spTree>
    <p:extLst>
      <p:ext uri="{BB962C8B-B14F-4D97-AF65-F5344CB8AC3E}">
        <p14:creationId xmlns:p14="http://schemas.microsoft.com/office/powerpoint/2010/main" val="7580929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same filter that was plugged and after it was cleaned.</a:t>
            </a:r>
          </a:p>
        </p:txBody>
      </p:sp>
      <p:sp>
        <p:nvSpPr>
          <p:cNvPr id="4" name="Slide Number Placeholder 3"/>
          <p:cNvSpPr>
            <a:spLocks noGrp="1"/>
          </p:cNvSpPr>
          <p:nvPr>
            <p:ph type="sldNum" sz="quarter" idx="5"/>
          </p:nvPr>
        </p:nvSpPr>
        <p:spPr/>
        <p:txBody>
          <a:bodyPr/>
          <a:lstStyle/>
          <a:p>
            <a:pPr>
              <a:defRPr/>
            </a:pPr>
            <a:fld id="{6E1F2C9B-9E4E-4D6F-A809-7D8ABBB4E98D}" type="slidenum">
              <a:rPr lang="en-US" altLang="en-US" smtClean="0"/>
              <a:pPr>
                <a:defRPr/>
              </a:pPr>
              <a:t>72</a:t>
            </a:fld>
            <a:endParaRPr lang="en-US" altLang="en-US"/>
          </a:p>
        </p:txBody>
      </p:sp>
    </p:spTree>
    <p:extLst>
      <p:ext uri="{BB962C8B-B14F-4D97-AF65-F5344CB8AC3E}">
        <p14:creationId xmlns:p14="http://schemas.microsoft.com/office/powerpoint/2010/main" val="33155047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 vehicle is losing coolant and no coolant is on the ground, a leak in the EGR cooler or head gasket may be causing a plugged DPF or other emission problem. Have a service center technician test for leaks. Track trends.</a:t>
            </a:r>
          </a:p>
        </p:txBody>
      </p:sp>
      <p:sp>
        <p:nvSpPr>
          <p:cNvPr id="4" name="Slide Number Placeholder 3"/>
          <p:cNvSpPr>
            <a:spLocks noGrp="1"/>
          </p:cNvSpPr>
          <p:nvPr>
            <p:ph type="sldNum" sz="quarter" idx="5"/>
          </p:nvPr>
        </p:nvSpPr>
        <p:spPr/>
        <p:txBody>
          <a:bodyPr/>
          <a:lstStyle/>
          <a:p>
            <a:pPr>
              <a:defRPr/>
            </a:pPr>
            <a:fld id="{6E1F2C9B-9E4E-4D6F-A809-7D8ABBB4E98D}" type="slidenum">
              <a:rPr lang="en-US" altLang="en-US" smtClean="0"/>
              <a:pPr>
                <a:defRPr/>
              </a:pPr>
              <a:t>74</a:t>
            </a:fld>
            <a:endParaRPr lang="en-US" altLang="en-US"/>
          </a:p>
        </p:txBody>
      </p:sp>
    </p:spTree>
    <p:extLst>
      <p:ext uri="{BB962C8B-B14F-4D97-AF65-F5344CB8AC3E}">
        <p14:creationId xmlns:p14="http://schemas.microsoft.com/office/powerpoint/2010/main" val="2639079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Vehicles that have excessive blow-by will plug the DPF faster and need more regenerations. Replacement motors take a long time to get approved and replaced. Downed engines affect fire operations and employee income. A sharp tool cuts better, and a fire engine is your tool.</a:t>
            </a:r>
          </a:p>
        </p:txBody>
      </p:sp>
      <p:sp>
        <p:nvSpPr>
          <p:cNvPr id="4" name="Slide Number Placeholder 3"/>
          <p:cNvSpPr>
            <a:spLocks noGrp="1"/>
          </p:cNvSpPr>
          <p:nvPr>
            <p:ph type="sldNum" sz="quarter" idx="5"/>
          </p:nvPr>
        </p:nvSpPr>
        <p:spPr/>
        <p:txBody>
          <a:bodyPr/>
          <a:lstStyle/>
          <a:p>
            <a:pPr>
              <a:defRPr/>
            </a:pPr>
            <a:fld id="{6E1F2C9B-9E4E-4D6F-A809-7D8ABBB4E98D}" type="slidenum">
              <a:rPr lang="en-US" altLang="en-US" smtClean="0"/>
              <a:pPr>
                <a:defRPr/>
              </a:pPr>
              <a:t>75</a:t>
            </a:fld>
            <a:endParaRPr lang="en-US" altLang="en-US"/>
          </a:p>
        </p:txBody>
      </p:sp>
    </p:spTree>
    <p:extLst>
      <p:ext uri="{BB962C8B-B14F-4D97-AF65-F5344CB8AC3E}">
        <p14:creationId xmlns:p14="http://schemas.microsoft.com/office/powerpoint/2010/main" val="38234070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spcBef>
                <a:spcPts val="0"/>
              </a:spcBef>
              <a:spcAft>
                <a:spcPts val="0"/>
              </a:spcAft>
              <a:buSzPts val="1200"/>
              <a:buFont typeface="Arial" panose="020B0604020202020204" pitchFamily="34" charset="0"/>
              <a:buChar char="•"/>
            </a:pPr>
            <a:r>
              <a:rPr lang="en-US" dirty="0"/>
              <a:t>Running your engine at a higher idle when parked promotes better cooling and oil movement in the engine, increases the output of the AC system, and charges the battery system.</a:t>
            </a:r>
          </a:p>
          <a:p>
            <a:pPr marL="171450" indent="-171450">
              <a:buFont typeface="Arial" panose="020B0604020202020204" pitchFamily="34" charset="0"/>
              <a:buChar char="•"/>
            </a:pPr>
            <a:r>
              <a:rPr lang="en-US" dirty="0"/>
              <a:t>Low idle/cooling the exhaust will aid in prolonging turbo life and preventing damage to the turbo and the DPF system.</a:t>
            </a:r>
          </a:p>
        </p:txBody>
      </p:sp>
      <p:sp>
        <p:nvSpPr>
          <p:cNvPr id="4" name="Slide Number Placeholder 3"/>
          <p:cNvSpPr>
            <a:spLocks noGrp="1"/>
          </p:cNvSpPr>
          <p:nvPr>
            <p:ph type="sldNum" sz="quarter" idx="5"/>
          </p:nvPr>
        </p:nvSpPr>
        <p:spPr/>
        <p:txBody>
          <a:bodyPr/>
          <a:lstStyle/>
          <a:p>
            <a:pPr>
              <a:defRPr/>
            </a:pPr>
            <a:fld id="{6E1F2C9B-9E4E-4D6F-A809-7D8ABBB4E98D}" type="slidenum">
              <a:rPr lang="en-US" altLang="en-US" smtClean="0"/>
              <a:pPr>
                <a:defRPr/>
              </a:pPr>
              <a:t>77</a:t>
            </a:fld>
            <a:endParaRPr lang="en-US" altLang="en-US"/>
          </a:p>
        </p:txBody>
      </p:sp>
    </p:spTree>
    <p:extLst>
      <p:ext uri="{BB962C8B-B14F-4D97-AF65-F5344CB8AC3E}">
        <p14:creationId xmlns:p14="http://schemas.microsoft.com/office/powerpoint/2010/main" val="250200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Gelled fuel can cause the high-pressure fuel pump and injectors to run dry, potentially causing damage to the fuel system. </a:t>
            </a:r>
          </a:p>
        </p:txBody>
      </p:sp>
      <p:sp>
        <p:nvSpPr>
          <p:cNvPr id="4" name="Slide Number Placeholder 3"/>
          <p:cNvSpPr>
            <a:spLocks noGrp="1"/>
          </p:cNvSpPr>
          <p:nvPr>
            <p:ph type="sldNum" sz="quarter" idx="5"/>
          </p:nvPr>
        </p:nvSpPr>
        <p:spPr/>
        <p:txBody>
          <a:bodyPr/>
          <a:lstStyle/>
          <a:p>
            <a:pPr>
              <a:defRPr/>
            </a:pPr>
            <a:fld id="{6E1F2C9B-9E4E-4D6F-A809-7D8ABBB4E98D}" type="slidenum">
              <a:rPr lang="en-US" altLang="en-US" smtClean="0"/>
              <a:pPr>
                <a:defRPr/>
              </a:pPr>
              <a:t>8</a:t>
            </a:fld>
            <a:endParaRPr lang="en-US" altLang="en-US"/>
          </a:p>
        </p:txBody>
      </p:sp>
    </p:spTree>
    <p:extLst>
      <p:ext uri="{BB962C8B-B14F-4D97-AF65-F5344CB8AC3E}">
        <p14:creationId xmlns:p14="http://schemas.microsoft.com/office/powerpoint/2010/main" val="2061096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6.8L watchouts – Cracking PCV valve hose, Spark Plug Blowouts, Exhaust manifold </a:t>
            </a:r>
            <a:r>
              <a:rPr lang="en-US"/>
              <a:t>bolt failures</a:t>
            </a:r>
          </a:p>
        </p:txBody>
      </p:sp>
      <p:sp>
        <p:nvSpPr>
          <p:cNvPr id="4" name="Slide Number Placeholder 3"/>
          <p:cNvSpPr>
            <a:spLocks noGrp="1"/>
          </p:cNvSpPr>
          <p:nvPr>
            <p:ph type="sldNum" sz="quarter" idx="5"/>
          </p:nvPr>
        </p:nvSpPr>
        <p:spPr/>
        <p:txBody>
          <a:bodyPr/>
          <a:lstStyle/>
          <a:p>
            <a:pPr marL="0" marR="0" lvl="0" indent="0" algn="r" defTabSz="933450" rtl="0" eaLnBrk="1" fontAlgn="auto" latinLnBrk="0" hangingPunct="1">
              <a:lnSpc>
                <a:spcPct val="100000"/>
              </a:lnSpc>
              <a:spcBef>
                <a:spcPts val="0"/>
              </a:spcBef>
              <a:spcAft>
                <a:spcPts val="0"/>
              </a:spcAft>
              <a:buClrTx/>
              <a:buSzTx/>
              <a:buFontTx/>
              <a:buNone/>
              <a:tabLst/>
              <a:defRPr/>
            </a:pPr>
            <a:fld id="{6E1F2C9B-9E4E-4D6F-A809-7D8ABBB4E98D}" type="slidenum">
              <a:rPr kumimoji="0" lang="en-US" alt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33450" rtl="0" eaLnBrk="1" fontAlgn="auto" latinLnBrk="0" hangingPunct="1">
                <a:lnSpc>
                  <a:spcPct val="100000"/>
                </a:lnSpc>
                <a:spcBef>
                  <a:spcPts val="0"/>
                </a:spcBef>
                <a:spcAft>
                  <a:spcPts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600013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difference in the chemical make up of on- and off-road fuel. Off-road diesel is dyed to show it is untaxed. Minimal amounts of off-road diesel will discolor the filters, so have the filters changed after running the truck almost empty a few times.</a:t>
            </a:r>
          </a:p>
        </p:txBody>
      </p:sp>
      <p:sp>
        <p:nvSpPr>
          <p:cNvPr id="4" name="Slide Number Placeholder 3"/>
          <p:cNvSpPr>
            <a:spLocks noGrp="1"/>
          </p:cNvSpPr>
          <p:nvPr>
            <p:ph type="sldNum" sz="quarter" idx="5"/>
          </p:nvPr>
        </p:nvSpPr>
        <p:spPr/>
        <p:txBody>
          <a:bodyPr/>
          <a:lstStyle/>
          <a:p>
            <a:pPr>
              <a:defRPr/>
            </a:pPr>
            <a:fld id="{6E1F2C9B-9E4E-4D6F-A809-7D8ABBB4E98D}" type="slidenum">
              <a:rPr lang="en-US" altLang="en-US" smtClean="0"/>
              <a:pPr>
                <a:defRPr/>
              </a:pPr>
              <a:t>15</a:t>
            </a:fld>
            <a:endParaRPr lang="en-US" altLang="en-US"/>
          </a:p>
        </p:txBody>
      </p:sp>
    </p:spTree>
    <p:extLst>
      <p:ext uri="{BB962C8B-B14F-4D97-AF65-F5344CB8AC3E}">
        <p14:creationId xmlns:p14="http://schemas.microsoft.com/office/powerpoint/2010/main" val="3400507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E1F2C9B-9E4E-4D6F-A809-7D8ABBB4E98D}" type="slidenum">
              <a:rPr lang="en-US" altLang="en-US" smtClean="0"/>
              <a:pPr>
                <a:defRPr/>
              </a:pPr>
              <a:t>16</a:t>
            </a:fld>
            <a:endParaRPr lang="en-US" altLang="en-US"/>
          </a:p>
        </p:txBody>
      </p:sp>
    </p:spTree>
    <p:extLst>
      <p:ext uri="{BB962C8B-B14F-4D97-AF65-F5344CB8AC3E}">
        <p14:creationId xmlns:p14="http://schemas.microsoft.com/office/powerpoint/2010/main" val="1203661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OEM fuel conditioners to prevent gelling of the fuel during the off season. </a:t>
            </a:r>
          </a:p>
        </p:txBody>
      </p:sp>
      <p:sp>
        <p:nvSpPr>
          <p:cNvPr id="4" name="Slide Number Placeholder 3"/>
          <p:cNvSpPr>
            <a:spLocks noGrp="1"/>
          </p:cNvSpPr>
          <p:nvPr>
            <p:ph type="sldNum" sz="quarter" idx="5"/>
          </p:nvPr>
        </p:nvSpPr>
        <p:spPr/>
        <p:txBody>
          <a:bodyPr/>
          <a:lstStyle/>
          <a:p>
            <a:pPr>
              <a:defRPr/>
            </a:pPr>
            <a:fld id="{6E1F2C9B-9E4E-4D6F-A809-7D8ABBB4E98D}" type="slidenum">
              <a:rPr lang="en-US" altLang="en-US" smtClean="0"/>
              <a:pPr>
                <a:defRPr/>
              </a:pPr>
              <a:t>17</a:t>
            </a:fld>
            <a:endParaRPr lang="en-US" altLang="en-US"/>
          </a:p>
        </p:txBody>
      </p:sp>
    </p:spTree>
    <p:extLst>
      <p:ext uri="{BB962C8B-B14F-4D97-AF65-F5344CB8AC3E}">
        <p14:creationId xmlns:p14="http://schemas.microsoft.com/office/powerpoint/2010/main" val="2987391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Diesel fuel stored in galvanized containers will cause the plating to deteriorate. These particles will then travel the fuel system and plug filters and damage the fuel system.</a:t>
            </a:r>
          </a:p>
        </p:txBody>
      </p:sp>
      <p:sp>
        <p:nvSpPr>
          <p:cNvPr id="4" name="Slide Number Placeholder 3"/>
          <p:cNvSpPr>
            <a:spLocks noGrp="1"/>
          </p:cNvSpPr>
          <p:nvPr>
            <p:ph type="sldNum" sz="quarter" idx="5"/>
          </p:nvPr>
        </p:nvSpPr>
        <p:spPr/>
        <p:txBody>
          <a:bodyPr/>
          <a:lstStyle/>
          <a:p>
            <a:pPr>
              <a:defRPr/>
            </a:pPr>
            <a:fld id="{6E1F2C9B-9E4E-4D6F-A809-7D8ABBB4E98D}" type="slidenum">
              <a:rPr lang="en-US" altLang="en-US" smtClean="0"/>
              <a:pPr>
                <a:defRPr/>
              </a:pPr>
              <a:t>18</a:t>
            </a:fld>
            <a:endParaRPr lang="en-US" altLang="en-US"/>
          </a:p>
        </p:txBody>
      </p:sp>
    </p:spTree>
    <p:extLst>
      <p:ext uri="{BB962C8B-B14F-4D97-AF65-F5344CB8AC3E}">
        <p14:creationId xmlns:p14="http://schemas.microsoft.com/office/powerpoint/2010/main" val="1858479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1947BE1-D586-49AE-B2E6-EE426AA239B3}"/>
              </a:ext>
              <a:ext uri="{C183D7F6-B498-43B3-948B-1728B52AA6E4}">
                <adec:decorative xmlns:adec="http://schemas.microsoft.com/office/drawing/2017/decorative" val="1"/>
              </a:ext>
            </a:extLst>
          </p:cNvPr>
          <p:cNvSpPr/>
          <p:nvPr userDrawn="1"/>
        </p:nvSpPr>
        <p:spPr>
          <a:xfrm>
            <a:off x="0" y="0"/>
            <a:ext cx="7532914"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A4C316E-D918-422D-AC5F-D93C59AB674F}"/>
              </a:ext>
            </a:extLst>
          </p:cNvPr>
          <p:cNvSpPr>
            <a:spLocks noGrp="1"/>
          </p:cNvSpPr>
          <p:nvPr>
            <p:ph type="title" hasCustomPrompt="1"/>
          </p:nvPr>
        </p:nvSpPr>
        <p:spPr>
          <a:xfrm>
            <a:off x="640078" y="627016"/>
            <a:ext cx="6389027" cy="5601790"/>
          </a:xfrm>
        </p:spPr>
        <p:txBody>
          <a:bodyPr>
            <a:noAutofit/>
          </a:bodyPr>
          <a:lstStyle>
            <a:lvl1pPr algn="r">
              <a:lnSpc>
                <a:spcPct val="101000"/>
              </a:lnSpc>
              <a:spcBef>
                <a:spcPts val="700"/>
              </a:spcBef>
              <a:spcAft>
                <a:spcPts val="700"/>
              </a:spcAft>
              <a:defRPr sz="8000" baseline="0"/>
            </a:lvl1pPr>
          </a:lstStyle>
          <a:p>
            <a:r>
              <a:rPr lang="en-US" dirty="0"/>
              <a:t>Click to edit Master TEXT style</a:t>
            </a:r>
          </a:p>
        </p:txBody>
      </p:sp>
      <p:sp>
        <p:nvSpPr>
          <p:cNvPr id="12" name="Text Placeholder 11">
            <a:extLst>
              <a:ext uri="{FF2B5EF4-FFF2-40B4-BE49-F238E27FC236}">
                <a16:creationId xmlns:a16="http://schemas.microsoft.com/office/drawing/2014/main" id="{4B4012DC-9879-489B-B525-C474C5DD299D}"/>
              </a:ext>
            </a:extLst>
          </p:cNvPr>
          <p:cNvSpPr>
            <a:spLocks noGrp="1"/>
          </p:cNvSpPr>
          <p:nvPr>
            <p:ph type="body" sz="quarter" idx="11"/>
          </p:nvPr>
        </p:nvSpPr>
        <p:spPr>
          <a:xfrm>
            <a:off x="8029797" y="627016"/>
            <a:ext cx="3199034" cy="5590903"/>
          </a:xfrm>
          <a:prstGeom prst="rect">
            <a:avLst/>
          </a:prstGeom>
        </p:spPr>
        <p:txBody>
          <a:bodyPr anchor="ctr">
            <a:normAutofit/>
          </a:bodyPr>
          <a:lstStyle>
            <a:lvl1pPr marL="0" indent="0">
              <a:buNone/>
              <a:defRPr lang="en-US" sz="2600" kern="1200" spc="50" baseline="0" dirty="0" smtClean="0">
                <a:solidFill>
                  <a:schemeClr val="tx1"/>
                </a:solidFill>
                <a:latin typeface="+mn-lt"/>
                <a:ea typeface="+mn-ea"/>
                <a:cs typeface="Calibri"/>
              </a:defRPr>
            </a:lvl1pPr>
            <a:lvl2pPr marL="0" indent="0">
              <a:buNone/>
              <a:defRPr/>
            </a:lvl2pPr>
          </a:lstStyle>
          <a:p>
            <a:pPr lvl="0"/>
            <a:r>
              <a:rPr lang="en-US" dirty="0"/>
              <a:t>Click to edit Master text styles</a:t>
            </a:r>
          </a:p>
        </p:txBody>
      </p:sp>
      <p:sp>
        <p:nvSpPr>
          <p:cNvPr id="5" name="Slide Number Placeholder 4">
            <a:extLst>
              <a:ext uri="{FF2B5EF4-FFF2-40B4-BE49-F238E27FC236}">
                <a16:creationId xmlns:a16="http://schemas.microsoft.com/office/drawing/2014/main" id="{956D91E7-B519-1FC9-B26E-0846B6B64E8C}"/>
              </a:ext>
            </a:extLst>
          </p:cNvPr>
          <p:cNvSpPr>
            <a:spLocks noGrp="1"/>
          </p:cNvSpPr>
          <p:nvPr>
            <p:ph type="sldNum" sz="quarter" idx="12"/>
          </p:nvPr>
        </p:nvSpPr>
        <p:spPr>
          <a:xfrm>
            <a:off x="11259312" y="6492875"/>
            <a:ext cx="932688" cy="365125"/>
          </a:xfrm>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2314051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0" y="0"/>
            <a:ext cx="609447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DF7571-A130-4054-9513-4BDAC9AE5360}"/>
              </a:ext>
            </a:extLst>
          </p:cNvPr>
          <p:cNvSpPr>
            <a:spLocks noGrp="1"/>
          </p:cNvSpPr>
          <p:nvPr>
            <p:ph type="title"/>
          </p:nvPr>
        </p:nvSpPr>
        <p:spPr>
          <a:xfrm>
            <a:off x="771830" y="635000"/>
            <a:ext cx="5171770" cy="2039374"/>
          </a:xfrm>
        </p:spPr>
        <p:txBody>
          <a:bodyPr anchor="b">
            <a:noAutofit/>
          </a:bodyPr>
          <a:lstStyle>
            <a:lvl1pPr>
              <a:lnSpc>
                <a:spcPct val="101000"/>
              </a:lnSpc>
              <a:spcBef>
                <a:spcPts val="700"/>
              </a:spcBef>
              <a:spcAft>
                <a:spcPts val="700"/>
              </a:spcAft>
              <a:defRPr sz="6600" baseline="0"/>
            </a:lvl1pPr>
          </a:lstStyle>
          <a:p>
            <a:r>
              <a:rPr lang="en-US" dirty="0"/>
              <a:t>Click to edit</a:t>
            </a:r>
          </a:p>
        </p:txBody>
      </p:sp>
      <p:sp>
        <p:nvSpPr>
          <p:cNvPr id="8" name="Text Placeholder 7">
            <a:extLst>
              <a:ext uri="{FF2B5EF4-FFF2-40B4-BE49-F238E27FC236}">
                <a16:creationId xmlns:a16="http://schemas.microsoft.com/office/drawing/2014/main" id="{DCA27FA5-F6EE-4784-AC43-76381FC2CD94}"/>
              </a:ext>
            </a:extLst>
          </p:cNvPr>
          <p:cNvSpPr>
            <a:spLocks noGrp="1"/>
          </p:cNvSpPr>
          <p:nvPr>
            <p:ph type="body" sz="quarter" idx="18"/>
          </p:nvPr>
        </p:nvSpPr>
        <p:spPr>
          <a:xfrm>
            <a:off x="761998" y="2911475"/>
            <a:ext cx="4500563" cy="3311525"/>
          </a:xfrm>
          <a:prstGeom prst="rect">
            <a:avLst/>
          </a:prstGeom>
        </p:spPr>
        <p:txBody>
          <a:bodyPr>
            <a:normAutofit/>
          </a:bodyPr>
          <a:lstStyle>
            <a:lvl1pPr>
              <a:defRPr lang="en-US" sz="2200" kern="1200" spc="50" baseline="0" dirty="0" smtClean="0">
                <a:solidFill>
                  <a:schemeClr val="bg1"/>
                </a:solidFill>
                <a:latin typeface="+mn-lt"/>
                <a:ea typeface="+mn-ea"/>
                <a:cs typeface="+mn-cs"/>
              </a:defRPr>
            </a:lvl1pPr>
          </a:lstStyle>
          <a:p>
            <a:pPr lvl="0"/>
            <a:r>
              <a:rPr lang="en-US" dirty="0"/>
              <a:t>Click to edit Master text styles</a:t>
            </a:r>
          </a:p>
        </p:txBody>
      </p:sp>
      <p:sp>
        <p:nvSpPr>
          <p:cNvPr id="6" name="Footer Placeholder 5">
            <a:extLst>
              <a:ext uri="{FF2B5EF4-FFF2-40B4-BE49-F238E27FC236}">
                <a16:creationId xmlns:a16="http://schemas.microsoft.com/office/drawing/2014/main" id="{66E63FF0-1A91-4698-B12A-112D05373593}"/>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14" name="Picture Placeholder 13">
            <a:extLst>
              <a:ext uri="{FF2B5EF4-FFF2-40B4-BE49-F238E27FC236}">
                <a16:creationId xmlns:a16="http://schemas.microsoft.com/office/drawing/2014/main" id="{7094F8F4-63E4-4A00-8F98-09219DA987A3}"/>
              </a:ext>
            </a:extLst>
          </p:cNvPr>
          <p:cNvSpPr>
            <a:spLocks noGrp="1"/>
          </p:cNvSpPr>
          <p:nvPr>
            <p:ph type="pic" sz="quarter" idx="13"/>
          </p:nvPr>
        </p:nvSpPr>
        <p:spPr>
          <a:xfrm>
            <a:off x="6742113" y="639763"/>
            <a:ext cx="2198687" cy="2546350"/>
          </a:xfrm>
          <a:prstGeom prst="rect">
            <a:avLst/>
          </a:prstGeom>
        </p:spPr>
        <p:txBody>
          <a:bodyPr/>
          <a:lstStyle/>
          <a:p>
            <a:endParaRPr lang="en-US" dirty="0"/>
          </a:p>
        </p:txBody>
      </p:sp>
      <p:sp>
        <p:nvSpPr>
          <p:cNvPr id="16" name="Picture Placeholder 15">
            <a:extLst>
              <a:ext uri="{FF2B5EF4-FFF2-40B4-BE49-F238E27FC236}">
                <a16:creationId xmlns:a16="http://schemas.microsoft.com/office/drawing/2014/main" id="{B34D9F00-72E9-433A-9427-8DA07653B252}"/>
              </a:ext>
            </a:extLst>
          </p:cNvPr>
          <p:cNvSpPr>
            <a:spLocks noGrp="1"/>
          </p:cNvSpPr>
          <p:nvPr>
            <p:ph type="pic" sz="quarter" idx="14"/>
          </p:nvPr>
        </p:nvSpPr>
        <p:spPr>
          <a:xfrm>
            <a:off x="9337675" y="638175"/>
            <a:ext cx="2198688" cy="2546350"/>
          </a:xfrm>
          <a:prstGeom prst="rect">
            <a:avLst/>
          </a:prstGeom>
        </p:spPr>
        <p:txBody>
          <a:bodyPr/>
          <a:lstStyle/>
          <a:p>
            <a:endParaRPr lang="en-US" dirty="0"/>
          </a:p>
        </p:txBody>
      </p:sp>
      <p:sp>
        <p:nvSpPr>
          <p:cNvPr id="18" name="Picture Placeholder 17">
            <a:extLst>
              <a:ext uri="{FF2B5EF4-FFF2-40B4-BE49-F238E27FC236}">
                <a16:creationId xmlns:a16="http://schemas.microsoft.com/office/drawing/2014/main" id="{1AD0C148-B6DB-4D32-B139-403A6AEC3DDF}"/>
              </a:ext>
            </a:extLst>
          </p:cNvPr>
          <p:cNvSpPr>
            <a:spLocks noGrp="1"/>
          </p:cNvSpPr>
          <p:nvPr>
            <p:ph type="pic" sz="quarter" idx="15"/>
          </p:nvPr>
        </p:nvSpPr>
        <p:spPr>
          <a:xfrm>
            <a:off x="6742113" y="3668713"/>
            <a:ext cx="2198687" cy="2554287"/>
          </a:xfrm>
          <a:prstGeom prst="rect">
            <a:avLst/>
          </a:prstGeom>
        </p:spPr>
        <p:txBody>
          <a:bodyPr/>
          <a:lstStyle/>
          <a:p>
            <a:endParaRPr lang="en-US" dirty="0"/>
          </a:p>
        </p:txBody>
      </p:sp>
      <p:sp>
        <p:nvSpPr>
          <p:cNvPr id="20" name="Picture Placeholder 19">
            <a:extLst>
              <a:ext uri="{FF2B5EF4-FFF2-40B4-BE49-F238E27FC236}">
                <a16:creationId xmlns:a16="http://schemas.microsoft.com/office/drawing/2014/main" id="{D9D424B8-9E08-469D-88C8-019306CA382E}"/>
              </a:ext>
            </a:extLst>
          </p:cNvPr>
          <p:cNvSpPr>
            <a:spLocks noGrp="1"/>
          </p:cNvSpPr>
          <p:nvPr>
            <p:ph type="pic" sz="quarter" idx="16"/>
          </p:nvPr>
        </p:nvSpPr>
        <p:spPr>
          <a:xfrm>
            <a:off x="9337675" y="3668713"/>
            <a:ext cx="2198688" cy="2546350"/>
          </a:xfrm>
          <a:prstGeom prst="rect">
            <a:avLst/>
          </a:prstGeom>
        </p:spPr>
        <p:txBody>
          <a:bodyPr/>
          <a:lstStyle/>
          <a:p>
            <a:endParaRPr lang="en-US" dirty="0"/>
          </a:p>
        </p:txBody>
      </p:sp>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p:txBody>
          <a:bodyPr/>
          <a:lstStyle>
            <a:lvl1pPr>
              <a:defRPr/>
            </a:lvl1pPr>
          </a:lstStyle>
          <a:p>
            <a:endParaRPr lang="en-US" dirty="0"/>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a:xfrm>
            <a:off x="11257930" y="6487420"/>
            <a:ext cx="932688" cy="365125"/>
          </a:xfrm>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054925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D15A25-1111-478B-8F77-D992652C71C2}"/>
              </a:ext>
              <a:ext uri="{C183D7F6-B498-43B3-948B-1728B52AA6E4}">
                <adec:decorative xmlns:adec="http://schemas.microsoft.com/office/drawing/2017/decorative" val="1"/>
              </a:ext>
            </a:extLst>
          </p:cNvPr>
          <p:cNvSpPr/>
          <p:nvPr userDrawn="1"/>
        </p:nvSpPr>
        <p:spPr>
          <a:xfrm>
            <a:off x="3990108" y="1225106"/>
            <a:ext cx="8201891" cy="39518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066A3D1-C594-4520-A142-F0D3F59C5F3E}"/>
              </a:ext>
            </a:extLst>
          </p:cNvPr>
          <p:cNvSpPr>
            <a:spLocks noGrp="1"/>
          </p:cNvSpPr>
          <p:nvPr>
            <p:ph type="title"/>
          </p:nvPr>
        </p:nvSpPr>
        <p:spPr>
          <a:xfrm>
            <a:off x="4555193" y="3036762"/>
            <a:ext cx="7136064" cy="1700784"/>
          </a:xfrm>
        </p:spPr>
        <p:txBody>
          <a:bodyPr/>
          <a:lstStyle>
            <a:lvl1pPr>
              <a:lnSpc>
                <a:spcPct val="101000"/>
              </a:lnSpc>
              <a:spcBef>
                <a:spcPts val="700"/>
              </a:spcBef>
              <a:spcAft>
                <a:spcPts val="700"/>
              </a:spcAft>
              <a:defRPr baseline="0"/>
            </a:lvl1pPr>
          </a:lstStyle>
          <a:p>
            <a:r>
              <a:rPr lang="en-US" dirty="0"/>
              <a:t>Click to edit</a:t>
            </a:r>
          </a:p>
        </p:txBody>
      </p:sp>
      <p:sp>
        <p:nvSpPr>
          <p:cNvPr id="16" name="Picture Placeholder 15">
            <a:extLst>
              <a:ext uri="{FF2B5EF4-FFF2-40B4-BE49-F238E27FC236}">
                <a16:creationId xmlns:a16="http://schemas.microsoft.com/office/drawing/2014/main" id="{42FBE291-E88A-44C5-884C-183EE7F67EE3}"/>
              </a:ext>
            </a:extLst>
          </p:cNvPr>
          <p:cNvSpPr>
            <a:spLocks noGrp="1"/>
          </p:cNvSpPr>
          <p:nvPr>
            <p:ph type="pic" sz="quarter" idx="15"/>
          </p:nvPr>
        </p:nvSpPr>
        <p:spPr>
          <a:xfrm>
            <a:off x="-12804" y="1225484"/>
            <a:ext cx="4059934" cy="3951807"/>
          </a:xfrm>
          <a:prstGeom prst="rect">
            <a:avLst/>
          </a:prstGeom>
        </p:spPr>
        <p:txBody>
          <a:bodyPr/>
          <a:lstStyle/>
          <a:p>
            <a:endParaRPr lang="en-US" dirty="0"/>
          </a:p>
        </p:txBody>
      </p:sp>
      <p:sp>
        <p:nvSpPr>
          <p:cNvPr id="7" name="Content Placeholder 2">
            <a:extLst>
              <a:ext uri="{FF2B5EF4-FFF2-40B4-BE49-F238E27FC236}">
                <a16:creationId xmlns:a16="http://schemas.microsoft.com/office/drawing/2014/main" id="{51FF791A-8D73-49AD-8569-7F4FE14648E6}"/>
              </a:ext>
            </a:extLst>
          </p:cNvPr>
          <p:cNvSpPr>
            <a:spLocks noGrp="1"/>
          </p:cNvSpPr>
          <p:nvPr>
            <p:ph idx="1"/>
          </p:nvPr>
        </p:nvSpPr>
        <p:spPr>
          <a:xfrm>
            <a:off x="4547779" y="5355583"/>
            <a:ext cx="2270162" cy="577153"/>
          </a:xfrm>
          <a:prstGeom prst="rect">
            <a:avLst/>
          </a:prstGeom>
        </p:spPr>
        <p:txBody>
          <a:bodyPr>
            <a:normAutofit/>
          </a:bodyPr>
          <a:lstStyle>
            <a:lvl1pPr>
              <a:defRPr sz="1600">
                <a:solidFill>
                  <a:schemeClr val="tx1"/>
                </a:solidFill>
              </a:defRPr>
            </a:lvl1pPr>
          </a:lstStyle>
          <a:p>
            <a:r>
              <a:rPr lang="en-US" dirty="0">
                <a:cs typeface="Calibri"/>
              </a:rPr>
              <a:t>Click to edit</a:t>
            </a:r>
          </a:p>
        </p:txBody>
      </p:sp>
      <p:sp>
        <p:nvSpPr>
          <p:cNvPr id="13" name="Content Placeholder 2">
            <a:extLst>
              <a:ext uri="{FF2B5EF4-FFF2-40B4-BE49-F238E27FC236}">
                <a16:creationId xmlns:a16="http://schemas.microsoft.com/office/drawing/2014/main" id="{C16F6145-A1AE-4CDA-AE26-E8FDEFAAB395}"/>
              </a:ext>
            </a:extLst>
          </p:cNvPr>
          <p:cNvSpPr>
            <a:spLocks noGrp="1"/>
          </p:cNvSpPr>
          <p:nvPr>
            <p:ph idx="16"/>
          </p:nvPr>
        </p:nvSpPr>
        <p:spPr>
          <a:xfrm>
            <a:off x="6984437" y="5355583"/>
            <a:ext cx="2270162" cy="577153"/>
          </a:xfrm>
          <a:prstGeom prst="rect">
            <a:avLst/>
          </a:prstGeom>
        </p:spPr>
        <p:txBody>
          <a:bodyPr>
            <a:normAutofit/>
          </a:bodyPr>
          <a:lstStyle>
            <a:lvl1pPr>
              <a:defRPr sz="1600">
                <a:solidFill>
                  <a:schemeClr val="tx1"/>
                </a:solidFill>
              </a:defRPr>
            </a:lvl1pPr>
          </a:lstStyle>
          <a:p>
            <a:r>
              <a:rPr lang="en-US" dirty="0">
                <a:cs typeface="Calibri"/>
              </a:rPr>
              <a:t>Click to edit</a:t>
            </a:r>
          </a:p>
        </p:txBody>
      </p:sp>
      <p:sp>
        <p:nvSpPr>
          <p:cNvPr id="15" name="Content Placeholder 2">
            <a:extLst>
              <a:ext uri="{FF2B5EF4-FFF2-40B4-BE49-F238E27FC236}">
                <a16:creationId xmlns:a16="http://schemas.microsoft.com/office/drawing/2014/main" id="{3FDD02FA-6843-4E54-ACDC-AFEAFB4EFAA9}"/>
              </a:ext>
            </a:extLst>
          </p:cNvPr>
          <p:cNvSpPr>
            <a:spLocks noGrp="1"/>
          </p:cNvSpPr>
          <p:nvPr>
            <p:ph idx="17"/>
          </p:nvPr>
        </p:nvSpPr>
        <p:spPr>
          <a:xfrm>
            <a:off x="9421095" y="5355583"/>
            <a:ext cx="2270162" cy="577153"/>
          </a:xfrm>
          <a:prstGeom prst="rect">
            <a:avLst/>
          </a:prstGeom>
        </p:spPr>
        <p:txBody>
          <a:bodyPr>
            <a:normAutofit/>
          </a:bodyPr>
          <a:lstStyle>
            <a:lvl1pPr>
              <a:defRPr sz="1600">
                <a:solidFill>
                  <a:schemeClr val="tx1"/>
                </a:solidFill>
              </a:defRPr>
            </a:lvl1pPr>
          </a:lstStyle>
          <a:p>
            <a:r>
              <a:rPr lang="en-US" dirty="0">
                <a:cs typeface="Calibri"/>
              </a:rPr>
              <a:t>Click to edit</a:t>
            </a:r>
          </a:p>
        </p:txBody>
      </p:sp>
      <p:sp>
        <p:nvSpPr>
          <p:cNvPr id="4" name="Footer Placeholder 3">
            <a:extLst>
              <a:ext uri="{FF2B5EF4-FFF2-40B4-BE49-F238E27FC236}">
                <a16:creationId xmlns:a16="http://schemas.microsoft.com/office/drawing/2014/main" id="{B9B99AED-D702-41BF-B21E-9BFB06308223}"/>
              </a:ext>
            </a:extLst>
          </p:cNvPr>
          <p:cNvSpPr>
            <a:spLocks noGrp="1"/>
          </p:cNvSpPr>
          <p:nvPr>
            <p:ph type="ftr" sz="quarter" idx="11"/>
          </p:nvPr>
        </p:nvSpPr>
        <p:spPr>
          <a:xfrm>
            <a:off x="960120" y="6356350"/>
            <a:ext cx="3405051" cy="365125"/>
          </a:xfrm>
        </p:spPr>
        <p:txBody>
          <a:bodyPr/>
          <a:lstStyle/>
          <a:p>
            <a:endParaRPr lang="en-US" dirty="0"/>
          </a:p>
        </p:txBody>
      </p:sp>
      <p:sp>
        <p:nvSpPr>
          <p:cNvPr id="3" name="Date Placeholder 2">
            <a:extLst>
              <a:ext uri="{FF2B5EF4-FFF2-40B4-BE49-F238E27FC236}">
                <a16:creationId xmlns:a16="http://schemas.microsoft.com/office/drawing/2014/main" id="{2674C4BB-67B0-4BF7-A7D4-4222652EDB8C}"/>
              </a:ext>
            </a:extLst>
          </p:cNvPr>
          <p:cNvSpPr>
            <a:spLocks noGrp="1"/>
          </p:cNvSpPr>
          <p:nvPr>
            <p:ph type="dt" sz="half" idx="10"/>
          </p:nvPr>
        </p:nvSpPr>
        <p:spPr>
          <a:xfrm>
            <a:off x="4477512" y="6356350"/>
            <a:ext cx="3236976" cy="365125"/>
          </a:xfrm>
        </p:spPr>
        <p:txBody>
          <a:bodyPr/>
          <a:lstStyle>
            <a:lvl1pPr algn="ctr">
              <a:defRPr/>
            </a:lvl1pPr>
          </a:lstStyle>
          <a:p>
            <a:endParaRPr lang="en-US" dirty="0"/>
          </a:p>
        </p:txBody>
      </p:sp>
      <p:sp>
        <p:nvSpPr>
          <p:cNvPr id="5" name="Slide Number Placeholder 4">
            <a:extLst>
              <a:ext uri="{FF2B5EF4-FFF2-40B4-BE49-F238E27FC236}">
                <a16:creationId xmlns:a16="http://schemas.microsoft.com/office/drawing/2014/main" id="{4952C385-1FC3-453C-952E-8DDB1B052FF8}"/>
              </a:ext>
            </a:extLst>
          </p:cNvPr>
          <p:cNvSpPr>
            <a:spLocks noGrp="1"/>
          </p:cNvSpPr>
          <p:nvPr>
            <p:ph type="sldNum" sz="quarter" idx="12"/>
          </p:nvPr>
        </p:nvSpPr>
        <p:spPr>
          <a:xfrm>
            <a:off x="11257930" y="6490025"/>
            <a:ext cx="932688" cy="365125"/>
          </a:xfrm>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3158245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 name="Rectangle 6"/>
          <p:cNvSpPr/>
          <p:nvPr/>
        </p:nvSpPr>
        <p:spPr>
          <a:xfrm>
            <a:off x="914400" y="1346948"/>
            <a:ext cx="10363200" cy="80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14400" y="4282764"/>
            <a:ext cx="10363200" cy="80683"/>
          </a:xfrm>
          <a:prstGeom prst="rect">
            <a:avLst/>
          </a:prstGeom>
          <a:blipFill dpi="0" rotWithShape="1">
            <a:blip r:embed="rId2">
              <a:alphaModFix amt="80000"/>
              <a:duotone>
                <a:schemeClr val="accent1">
                  <a:shade val="45000"/>
                  <a:satMod val="135000"/>
                </a:schemeClr>
                <a:prstClr val="white"/>
              </a:duotone>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descr="gray box with red lines above and below"/>
          <p:cNvSpPr/>
          <p:nvPr/>
        </p:nvSpPr>
        <p:spPr>
          <a:xfrm>
            <a:off x="914400" y="1484779"/>
            <a:ext cx="10363200" cy="274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p:cNvSpPr>
            <a:spLocks noGrp="1"/>
          </p:cNvSpPr>
          <p:nvPr>
            <p:ph type="ctrTitle"/>
          </p:nvPr>
        </p:nvSpPr>
        <p:spPr>
          <a:xfrm>
            <a:off x="1051560" y="1432223"/>
            <a:ext cx="10124440" cy="3035808"/>
          </a:xfrm>
        </p:spPr>
        <p:txBody>
          <a:bodyPr wrap="square" anchor="t" anchorCtr="0">
            <a:normAutofit/>
          </a:bodyPr>
          <a:lstStyle>
            <a:lvl1pPr algn="l">
              <a:lnSpc>
                <a:spcPct val="100000"/>
              </a:lnSpc>
              <a:defRPr sz="6400" b="0" cap="all" baseline="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069848" y="4389120"/>
            <a:ext cx="10106152" cy="1069848"/>
          </a:xfrm>
          <a:prstGeom prst="rect">
            <a:avLst/>
          </a:prstGeom>
        </p:spPr>
        <p:txBody>
          <a:bodyPr>
            <a:noAutofit/>
          </a:bodyPr>
          <a:lstStyle>
            <a:lvl1pPr marL="0" indent="0" algn="l">
              <a:buNone/>
              <a:defRPr sz="4000" b="0" i="1">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a:xfrm>
            <a:off x="1083740" y="6272786"/>
            <a:ext cx="6327648" cy="365125"/>
          </a:xfrm>
        </p:spPr>
        <p:txBody>
          <a:bodyPr/>
          <a:lstStyle/>
          <a:p>
            <a:pPr>
              <a:defRPr/>
            </a:pPr>
            <a:endParaRPr lang="en-US"/>
          </a:p>
        </p:txBody>
      </p:sp>
      <p:sp>
        <p:nvSpPr>
          <p:cNvPr id="20" name="Rectangle 19"/>
          <p:cNvSpPr/>
          <p:nvPr userDrawn="1"/>
        </p:nvSpPr>
        <p:spPr>
          <a:xfrm>
            <a:off x="11475672" y="6324351"/>
            <a:ext cx="298800" cy="261610"/>
          </a:xfrm>
          <a:prstGeom prst="rect">
            <a:avLst/>
          </a:prstGeom>
        </p:spPr>
        <p:txBody>
          <a:bodyPr wrap="none">
            <a:spAutoFit/>
          </a:bodyPr>
          <a:lstStyle/>
          <a:p>
            <a:pPr algn="ctr"/>
            <a:fld id="{B66D5D78-5492-4501-9F0C-B64D119CB39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t>‹#›</a:t>
            </a:fld>
            <a:endParaRPr lang="en-US" sz="1800" dirty="0"/>
          </a:p>
        </p:txBody>
      </p:sp>
      <p:sp>
        <p:nvSpPr>
          <p:cNvPr id="13" name="Slide Number Placeholder 5">
            <a:extLst>
              <a:ext uri="{FF2B5EF4-FFF2-40B4-BE49-F238E27FC236}">
                <a16:creationId xmlns:a16="http://schemas.microsoft.com/office/drawing/2014/main" id="{0BCE3934-F515-B5F3-DB5F-5C569A3FC111}"/>
              </a:ext>
            </a:extLst>
          </p:cNvPr>
          <p:cNvSpPr>
            <a:spLocks noGrp="1"/>
          </p:cNvSpPr>
          <p:nvPr>
            <p:ph type="sldNum" sz="quarter" idx="4"/>
          </p:nvPr>
        </p:nvSpPr>
        <p:spPr>
          <a:xfrm>
            <a:off x="11259312" y="6477001"/>
            <a:ext cx="932688" cy="381000"/>
          </a:xfrm>
          <a:prstGeom prst="rect">
            <a:avLst/>
          </a:prstGeom>
        </p:spPr>
        <p:txBody>
          <a:bodyPr vert="horz" lIns="91440" tIns="45720" rIns="91440" bIns="45720" rtlCol="0" anchor="ctr"/>
          <a:lstStyle>
            <a:lvl1pPr algn="r">
              <a:defRPr sz="1200">
                <a:solidFill>
                  <a:schemeClr val="tx1"/>
                </a:solidFill>
              </a:defRPr>
            </a:lvl1pPr>
          </a:lstStyle>
          <a:p>
            <a:fld id="{294A09A9-5501-47C1-A89A-A340965A2BE2}" type="slidenum">
              <a:rPr lang="en-US" smtClean="0"/>
              <a:t>‹#›</a:t>
            </a:fld>
            <a:endParaRPr lang="en-US" dirty="0"/>
          </a:p>
        </p:txBody>
      </p:sp>
    </p:spTree>
    <p:extLst>
      <p:ext uri="{BB962C8B-B14F-4D97-AF65-F5344CB8AC3E}">
        <p14:creationId xmlns:p14="http://schemas.microsoft.com/office/powerpoint/2010/main" val="22540646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236BC88-60E1-CF81-82A1-1738B982C63F}"/>
              </a:ext>
            </a:extLst>
          </p:cNvPr>
          <p:cNvSpPr/>
          <p:nvPr userDrawn="1"/>
        </p:nvSpPr>
        <p:spPr>
          <a:xfrm>
            <a:off x="0" y="-12033"/>
            <a:ext cx="12192000" cy="16723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914400" y="195648"/>
            <a:ext cx="10363200" cy="914400"/>
          </a:xfrm>
          <a:noFill/>
        </p:spPr>
        <p:txBody>
          <a:bodyPr wrap="square">
            <a:noAutofit/>
          </a:bodyPr>
          <a:lstStyle>
            <a:lvl1pPr>
              <a:lnSpc>
                <a:spcPct val="100000"/>
              </a:lnSpc>
              <a:defRPr sz="6000"/>
            </a:lvl1pPr>
          </a:lstStyle>
          <a:p>
            <a:r>
              <a:rPr lang="en-US" dirty="0"/>
              <a:t>Click to edit Master title style</a:t>
            </a:r>
          </a:p>
        </p:txBody>
      </p:sp>
      <p:sp>
        <p:nvSpPr>
          <p:cNvPr id="3" name="Content Placeholder 2"/>
          <p:cNvSpPr>
            <a:spLocks noGrp="1"/>
          </p:cNvSpPr>
          <p:nvPr>
            <p:ph sz="half" idx="1"/>
          </p:nvPr>
        </p:nvSpPr>
        <p:spPr>
          <a:xfrm>
            <a:off x="914061" y="1647844"/>
            <a:ext cx="4870383" cy="5418710"/>
          </a:xfrm>
          <a:prstGeom prst="rect">
            <a:avLst/>
          </a:prstGeom>
        </p:spPr>
        <p:txBody>
          <a:bodyPr>
            <a:normAutofit/>
          </a:bodyPr>
          <a:lstStyle>
            <a:lvl1pPr marL="365760" indent="-365760">
              <a:defRPr sz="2800" b="0"/>
            </a:lvl1pPr>
            <a:lvl2pPr marL="731520" indent="-365760">
              <a:buFont typeface="Courier New" panose="02070309020205020404" pitchFamily="49" charset="0"/>
              <a:buChar char="o"/>
              <a:defRPr sz="2400" b="0"/>
            </a:lvl2pPr>
            <a:lvl3pPr marL="1097280" indent="-365760">
              <a:buFont typeface="Rockwell" panose="02060603020205020403" pitchFamily="18" charset="0"/>
              <a:buChar char="–"/>
              <a:defRPr sz="2000" b="0"/>
            </a:lvl3pPr>
            <a:lvl4pPr marL="1463040" indent="-365760">
              <a:buFont typeface="Arial" panose="020B0604020202020204" pitchFamily="34" charset="0"/>
              <a:buChar char="•"/>
              <a:defRPr sz="2000" b="0"/>
            </a:lvl4pPr>
            <a:lvl5pPr marL="1828800" indent="-365760">
              <a:buFont typeface="Rockwell" panose="02060603020205020403" pitchFamily="18" charset="0"/>
              <a:buChar char="◊"/>
              <a:defRPr sz="2000" b="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903720" y="6187910"/>
            <a:ext cx="3236976" cy="365125"/>
          </a:xfrm>
        </p:spPr>
        <p:txBody>
          <a:bodyPr/>
          <a:lstStyle/>
          <a:p>
            <a:pPr>
              <a:defRPr/>
            </a:pPr>
            <a:endParaRPr lang="en-US"/>
          </a:p>
        </p:txBody>
      </p:sp>
      <p:sp>
        <p:nvSpPr>
          <p:cNvPr id="6" name="Footer Placeholder 5"/>
          <p:cNvSpPr>
            <a:spLocks noGrp="1"/>
          </p:cNvSpPr>
          <p:nvPr>
            <p:ph type="ftr" sz="quarter" idx="11"/>
          </p:nvPr>
        </p:nvSpPr>
        <p:spPr>
          <a:xfrm>
            <a:off x="960120" y="6187910"/>
            <a:ext cx="5504688" cy="365125"/>
          </a:xfrm>
        </p:spPr>
        <p:txBody>
          <a:bodyPr/>
          <a:lstStyle/>
          <a:p>
            <a:pPr>
              <a:defRPr/>
            </a:pPr>
            <a:endParaRPr lang="en-US"/>
          </a:p>
        </p:txBody>
      </p:sp>
      <p:sp>
        <p:nvSpPr>
          <p:cNvPr id="7" name="Content Placeholder 2"/>
          <p:cNvSpPr>
            <a:spLocks noGrp="1"/>
          </p:cNvSpPr>
          <p:nvPr>
            <p:ph sz="half" idx="12"/>
          </p:nvPr>
        </p:nvSpPr>
        <p:spPr>
          <a:xfrm>
            <a:off x="6400800" y="1647844"/>
            <a:ext cx="4876800" cy="5418710"/>
          </a:xfrm>
          <a:prstGeom prst="rect">
            <a:avLst/>
          </a:prstGeom>
        </p:spPr>
        <p:txBody>
          <a:bodyPr>
            <a:normAutofit/>
          </a:bodyPr>
          <a:lstStyle>
            <a:lvl1pPr marL="365760" indent="-365760">
              <a:defRPr sz="2800" b="0"/>
            </a:lvl1pPr>
            <a:lvl2pPr marL="731520" indent="-365760">
              <a:buFont typeface="Courier New" panose="02070309020205020404" pitchFamily="49" charset="0"/>
              <a:buChar char="o"/>
              <a:defRPr sz="2400" b="0"/>
            </a:lvl2pPr>
            <a:lvl3pPr marL="1097280" indent="-365760">
              <a:buFont typeface="Rockwell" panose="02060603020205020403" pitchFamily="18" charset="0"/>
              <a:buChar char="–"/>
              <a:defRPr sz="2000" b="0"/>
            </a:lvl3pPr>
            <a:lvl4pPr marL="1463040" indent="-365760">
              <a:buFont typeface="Arial" panose="020B0604020202020204" pitchFamily="34" charset="0"/>
              <a:buChar char="•"/>
              <a:defRPr sz="2000" b="0"/>
            </a:lvl4pPr>
            <a:lvl5pPr marL="1828800" indent="-365760">
              <a:buFont typeface="Rockwell" panose="02060603020205020403" pitchFamily="18" charset="0"/>
              <a:buChar char="◊"/>
              <a:defRPr sz="2000" b="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D6A8946E-EA9E-237B-9C4A-3237A38836C8}"/>
              </a:ext>
            </a:extLst>
          </p:cNvPr>
          <p:cNvSpPr>
            <a:spLocks noGrp="1"/>
          </p:cNvSpPr>
          <p:nvPr>
            <p:ph type="sldNum" sz="quarter" idx="4"/>
          </p:nvPr>
        </p:nvSpPr>
        <p:spPr>
          <a:xfrm>
            <a:off x="11259312" y="6492875"/>
            <a:ext cx="932688" cy="365125"/>
          </a:xfrm>
          <a:prstGeom prst="rect">
            <a:avLst/>
          </a:prstGeom>
        </p:spPr>
        <p:txBody>
          <a:bodyPr vert="horz" lIns="91440" tIns="45720" rIns="91440" bIns="45720" rtlCol="0" anchor="ctr"/>
          <a:lstStyle>
            <a:lvl1pPr algn="r">
              <a:defRPr sz="1200">
                <a:solidFill>
                  <a:schemeClr val="tx1"/>
                </a:solidFill>
              </a:defRPr>
            </a:lvl1pPr>
          </a:lstStyle>
          <a:p>
            <a:fld id="{294A09A9-5501-47C1-A89A-A340965A2BE2}" type="slidenum">
              <a:rPr lang="en-US" smtClean="0"/>
              <a:t>‹#›</a:t>
            </a:fld>
            <a:endParaRPr lang="en-US" dirty="0"/>
          </a:p>
        </p:txBody>
      </p:sp>
    </p:spTree>
    <p:extLst>
      <p:ext uri="{BB962C8B-B14F-4D97-AF65-F5344CB8AC3E}">
        <p14:creationId xmlns:p14="http://schemas.microsoft.com/office/powerpoint/2010/main" val="4167021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AEFDAFC-57D0-8BED-577D-F790E2839C55}"/>
              </a:ext>
            </a:extLst>
          </p:cNvPr>
          <p:cNvSpPr/>
          <p:nvPr userDrawn="1"/>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9"/>
          <p:cNvSpPr>
            <a:spLocks noGrp="1"/>
          </p:cNvSpPr>
          <p:nvPr>
            <p:ph type="title"/>
          </p:nvPr>
        </p:nvSpPr>
        <p:spPr>
          <a:xfrm>
            <a:off x="914400" y="195648"/>
            <a:ext cx="10363200" cy="914400"/>
          </a:xfrm>
        </p:spPr>
        <p:txBody>
          <a:bodyPr wrap="square">
            <a:noAutofit/>
          </a:bodyPr>
          <a:lstStyle>
            <a:lvl1pPr>
              <a:defRPr sz="5400">
                <a:latin typeface="+mj-lt"/>
              </a:defRPr>
            </a:lvl1pPr>
          </a:lstStyle>
          <a:p>
            <a:r>
              <a:rPr lang="en-US" dirty="0"/>
              <a:t>Click to edit Master title style</a:t>
            </a:r>
          </a:p>
        </p:txBody>
      </p:sp>
      <p:sp>
        <p:nvSpPr>
          <p:cNvPr id="3" name="Text Placeholder 2"/>
          <p:cNvSpPr>
            <a:spLocks noGrp="1"/>
          </p:cNvSpPr>
          <p:nvPr>
            <p:ph type="body" idx="1"/>
          </p:nvPr>
        </p:nvSpPr>
        <p:spPr>
          <a:xfrm>
            <a:off x="914400" y="1295400"/>
            <a:ext cx="4876800" cy="764440"/>
          </a:xfrm>
          <a:prstGeom prst="rect">
            <a:avLst/>
          </a:prstGeom>
        </p:spPr>
        <p:txBody>
          <a:bodyPr anchor="ctr">
            <a:noAutofit/>
          </a:bodyPr>
          <a:lstStyle>
            <a:lvl1pPr marL="0" indent="0" algn="l">
              <a:buNone/>
              <a:defRPr sz="2800" b="1" cap="small" baseline="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Text Placeholder 4"/>
          <p:cNvSpPr>
            <a:spLocks noGrp="1"/>
          </p:cNvSpPr>
          <p:nvPr>
            <p:ph type="body" sz="quarter" idx="3"/>
          </p:nvPr>
        </p:nvSpPr>
        <p:spPr>
          <a:xfrm>
            <a:off x="6427724" y="1295400"/>
            <a:ext cx="4876800" cy="764440"/>
          </a:xfrm>
          <a:prstGeom prst="rect">
            <a:avLst/>
          </a:prstGeom>
        </p:spPr>
        <p:txBody>
          <a:bodyPr anchor="ctr">
            <a:noAutofit/>
          </a:bodyPr>
          <a:lstStyle>
            <a:lvl1pPr marL="0" indent="0">
              <a:buNone/>
              <a:defRPr sz="2800" b="1" cap="small" baseline="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Content Placeholder 3"/>
          <p:cNvSpPr>
            <a:spLocks noGrp="1"/>
          </p:cNvSpPr>
          <p:nvPr>
            <p:ph sz="half" idx="12"/>
          </p:nvPr>
        </p:nvSpPr>
        <p:spPr>
          <a:xfrm>
            <a:off x="914400" y="2473734"/>
            <a:ext cx="4876800" cy="4580510"/>
          </a:xfrm>
          <a:prstGeom prst="rect">
            <a:avLst/>
          </a:prstGeom>
        </p:spPr>
        <p:txBody>
          <a:bodyPr/>
          <a:lstStyle>
            <a:lvl1pPr marL="365760" indent="-365760">
              <a:defRPr sz="2400" b="0"/>
            </a:lvl1pPr>
            <a:lvl2pPr marL="731520" indent="-365760">
              <a:buFont typeface="Courier New" panose="02070309020205020404" pitchFamily="49" charset="0"/>
              <a:buChar char="o"/>
              <a:defRPr sz="2000" b="0"/>
            </a:lvl2pPr>
            <a:lvl3pPr marL="1096963" indent="-365125">
              <a:buFont typeface="Rockwell" panose="02060603020205020403" pitchFamily="18" charset="0"/>
              <a:buChar char="–"/>
              <a:defRPr sz="1800" b="0"/>
            </a:lvl3pPr>
            <a:lvl4pPr marL="1463040" indent="-365760">
              <a:buFont typeface="Arial" panose="020B0604020202020204" pitchFamily="34" charset="0"/>
              <a:buChar char="•"/>
              <a:defRPr sz="1800" b="0"/>
            </a:lvl4pPr>
            <a:lvl5pPr marL="1828800" indent="-365760">
              <a:buFont typeface="Rockwell" panose="02060603020205020403" pitchFamily="18" charset="0"/>
              <a:buChar char="◊"/>
              <a:defRPr sz="1800" b="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59FAFD85-6D63-5D3F-1D15-72BEFCBF115C}"/>
              </a:ext>
            </a:extLst>
          </p:cNvPr>
          <p:cNvSpPr>
            <a:spLocks noGrp="1"/>
          </p:cNvSpPr>
          <p:nvPr>
            <p:ph sz="half" idx="13"/>
          </p:nvPr>
        </p:nvSpPr>
        <p:spPr>
          <a:xfrm>
            <a:off x="6580124" y="2473734"/>
            <a:ext cx="4876800" cy="4580510"/>
          </a:xfrm>
          <a:prstGeom prst="rect">
            <a:avLst/>
          </a:prstGeom>
        </p:spPr>
        <p:txBody>
          <a:bodyPr/>
          <a:lstStyle>
            <a:lvl1pPr marL="365760" indent="-365760">
              <a:defRPr sz="2400" b="0"/>
            </a:lvl1pPr>
            <a:lvl2pPr marL="731520" indent="-365760">
              <a:buFont typeface="Courier New" panose="02070309020205020404" pitchFamily="49" charset="0"/>
              <a:buChar char="o"/>
              <a:defRPr sz="2000" b="0"/>
            </a:lvl2pPr>
            <a:lvl3pPr marL="1096963" indent="-365125">
              <a:buFont typeface="Rockwell" panose="02060603020205020403" pitchFamily="18" charset="0"/>
              <a:buChar char="–"/>
              <a:defRPr sz="1800" b="0"/>
            </a:lvl3pPr>
            <a:lvl4pPr marL="1463040" indent="-365760">
              <a:buFont typeface="Arial" panose="020B0604020202020204" pitchFamily="34" charset="0"/>
              <a:buChar char="•"/>
              <a:defRPr sz="1800" b="0"/>
            </a:lvl4pPr>
            <a:lvl5pPr marL="1828800" indent="-365760">
              <a:buFont typeface="Rockwell" panose="02060603020205020403" pitchFamily="18" charset="0"/>
              <a:buChar char="◊"/>
              <a:defRPr sz="1800" b="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362FD96E-09C5-3E45-532A-89ECF8AB5E7A}"/>
              </a:ext>
            </a:extLst>
          </p:cNvPr>
          <p:cNvSpPr>
            <a:spLocks noGrp="1"/>
          </p:cNvSpPr>
          <p:nvPr>
            <p:ph type="sldNum" sz="quarter" idx="4"/>
          </p:nvPr>
        </p:nvSpPr>
        <p:spPr>
          <a:xfrm>
            <a:off x="11259312" y="6493771"/>
            <a:ext cx="932688" cy="365125"/>
          </a:xfrm>
          <a:prstGeom prst="rect">
            <a:avLst/>
          </a:prstGeom>
        </p:spPr>
        <p:txBody>
          <a:bodyPr vert="horz" lIns="91440" tIns="45720" rIns="91440" bIns="45720" rtlCol="0" anchor="ctr"/>
          <a:lstStyle>
            <a:lvl1pPr algn="r">
              <a:defRPr sz="1200">
                <a:solidFill>
                  <a:schemeClr val="tx1"/>
                </a:solidFill>
              </a:defRPr>
            </a:lvl1pPr>
          </a:lstStyle>
          <a:p>
            <a:fld id="{294A09A9-5501-47C1-A89A-A340965A2BE2}" type="slidenum">
              <a:rPr lang="en-US" smtClean="0"/>
              <a:t>‹#›</a:t>
            </a:fld>
            <a:endParaRPr lang="en-US" dirty="0"/>
          </a:p>
        </p:txBody>
      </p:sp>
    </p:spTree>
    <p:extLst>
      <p:ext uri="{BB962C8B-B14F-4D97-AF65-F5344CB8AC3E}">
        <p14:creationId xmlns:p14="http://schemas.microsoft.com/office/powerpoint/2010/main" val="398766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0BD745-C8C6-7154-555C-24B0885DFCD3}"/>
              </a:ext>
            </a:extLst>
          </p:cNvPr>
          <p:cNvSpPr/>
          <p:nvPr userDrawn="1"/>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9"/>
          <p:cNvSpPr>
            <a:spLocks noGrp="1"/>
          </p:cNvSpPr>
          <p:nvPr>
            <p:ph type="title"/>
          </p:nvPr>
        </p:nvSpPr>
        <p:spPr>
          <a:xfrm>
            <a:off x="914400" y="195648"/>
            <a:ext cx="10363200" cy="914400"/>
          </a:xfrm>
          <a:noFill/>
        </p:spPr>
        <p:txBody>
          <a:bodyPr wrap="square">
            <a:noAutofit/>
          </a:bodyPr>
          <a:lstStyle>
            <a:lvl1pPr>
              <a:defRPr sz="5400">
                <a:latin typeface="+mj-lt"/>
              </a:defRPr>
            </a:lvl1pPr>
          </a:lstStyle>
          <a:p>
            <a:r>
              <a:rPr lang="en-US" dirty="0"/>
              <a:t>Click to edit Master title style</a:t>
            </a:r>
          </a:p>
        </p:txBody>
      </p:sp>
      <p:sp>
        <p:nvSpPr>
          <p:cNvPr id="3" name="Text Placeholder 2"/>
          <p:cNvSpPr>
            <a:spLocks noGrp="1"/>
          </p:cNvSpPr>
          <p:nvPr>
            <p:ph type="body" idx="1"/>
          </p:nvPr>
        </p:nvSpPr>
        <p:spPr>
          <a:xfrm>
            <a:off x="914400" y="1295400"/>
            <a:ext cx="4876800" cy="764440"/>
          </a:xfrm>
          <a:prstGeom prst="rect">
            <a:avLst/>
          </a:prstGeom>
          <a:noFill/>
        </p:spPr>
        <p:txBody>
          <a:bodyPr anchor="ctr">
            <a:noAutofit/>
          </a:bodyPr>
          <a:lstStyle>
            <a:lvl1pPr marL="0" indent="0" algn="l">
              <a:buNone/>
              <a:defRPr sz="2800" b="1" cap="small" baseline="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Text Placeholder 4"/>
          <p:cNvSpPr>
            <a:spLocks noGrp="1"/>
          </p:cNvSpPr>
          <p:nvPr>
            <p:ph type="body" sz="quarter" idx="3"/>
          </p:nvPr>
        </p:nvSpPr>
        <p:spPr>
          <a:xfrm>
            <a:off x="6427724" y="1295400"/>
            <a:ext cx="4876800" cy="764440"/>
          </a:xfrm>
          <a:prstGeom prst="rect">
            <a:avLst/>
          </a:prstGeom>
          <a:noFill/>
        </p:spPr>
        <p:txBody>
          <a:bodyPr anchor="ctr">
            <a:noAutofit/>
          </a:bodyPr>
          <a:lstStyle>
            <a:lvl1pPr marL="0" indent="0">
              <a:buNone/>
              <a:defRPr sz="2800" b="1" cap="small" baseline="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7" name="Date Placeholder 6"/>
          <p:cNvSpPr>
            <a:spLocks noGrp="1"/>
          </p:cNvSpPr>
          <p:nvPr>
            <p:ph type="dt" sz="half" idx="10"/>
          </p:nvPr>
        </p:nvSpPr>
        <p:spPr>
          <a:xfrm>
            <a:off x="6903720" y="6519640"/>
            <a:ext cx="3236976" cy="365125"/>
          </a:xfrm>
        </p:spPr>
        <p:txBody>
          <a:bodyPr/>
          <a:lstStyle/>
          <a:p>
            <a:pPr>
              <a:defRPr/>
            </a:pPr>
            <a:endParaRPr lang="en-US"/>
          </a:p>
        </p:txBody>
      </p:sp>
      <p:sp>
        <p:nvSpPr>
          <p:cNvPr id="8" name="Footer Placeholder 7"/>
          <p:cNvSpPr>
            <a:spLocks noGrp="1"/>
          </p:cNvSpPr>
          <p:nvPr>
            <p:ph type="ftr" sz="quarter" idx="11"/>
          </p:nvPr>
        </p:nvSpPr>
        <p:spPr>
          <a:xfrm>
            <a:off x="960120" y="6519640"/>
            <a:ext cx="5504688" cy="365125"/>
          </a:xfrm>
        </p:spPr>
        <p:txBody>
          <a:bodyPr/>
          <a:lstStyle/>
          <a:p>
            <a:pPr>
              <a:defRPr/>
            </a:pPr>
            <a:endParaRPr lang="en-US"/>
          </a:p>
        </p:txBody>
      </p:sp>
      <p:sp>
        <p:nvSpPr>
          <p:cNvPr id="9" name="Content Placeholder 3"/>
          <p:cNvSpPr>
            <a:spLocks noGrp="1"/>
          </p:cNvSpPr>
          <p:nvPr>
            <p:ph sz="half" idx="12"/>
          </p:nvPr>
        </p:nvSpPr>
        <p:spPr>
          <a:xfrm>
            <a:off x="6427724" y="2258487"/>
            <a:ext cx="4876800" cy="4580510"/>
          </a:xfrm>
          <a:prstGeom prst="rect">
            <a:avLst/>
          </a:prstGeom>
        </p:spPr>
        <p:txBody>
          <a:bodyPr/>
          <a:lstStyle>
            <a:lvl1pPr marL="365760" indent="-365760">
              <a:buFont typeface="Wingdings" panose="05000000000000000000" pitchFamily="2" charset="2"/>
              <a:buChar char="§"/>
              <a:defRPr sz="2400" b="0"/>
            </a:lvl1pPr>
            <a:lvl2pPr marL="731520" indent="-365760">
              <a:buFont typeface="Courier New" panose="02070309020205020404" pitchFamily="49" charset="0"/>
              <a:buChar char="o"/>
              <a:defRPr sz="2000" b="0"/>
            </a:lvl2pPr>
            <a:lvl3pPr marL="1096963" indent="-365125">
              <a:buFont typeface="Rockwell" panose="02060603020205020403" pitchFamily="18" charset="0"/>
              <a:buChar char="–"/>
              <a:defRPr sz="1800" b="0"/>
            </a:lvl3pPr>
            <a:lvl4pPr marL="1463040" indent="-365760">
              <a:buFont typeface="Arial" panose="020B0604020202020204" pitchFamily="34" charset="0"/>
              <a:buChar char="•"/>
              <a:defRPr sz="1800" b="0"/>
            </a:lvl4pPr>
            <a:lvl5pPr marL="1828800" indent="-365760">
              <a:buFont typeface="Rockwell" panose="02060603020205020403" pitchFamily="18" charset="0"/>
              <a:buChar char="◊"/>
              <a:defRPr sz="1800" b="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Content Placeholder 3">
            <a:extLst>
              <a:ext uri="{FF2B5EF4-FFF2-40B4-BE49-F238E27FC236}">
                <a16:creationId xmlns:a16="http://schemas.microsoft.com/office/drawing/2014/main" id="{CB7D664E-F973-CBC4-2EAA-677550451FBF}"/>
              </a:ext>
            </a:extLst>
          </p:cNvPr>
          <p:cNvSpPr>
            <a:spLocks noGrp="1"/>
          </p:cNvSpPr>
          <p:nvPr>
            <p:ph sz="half" idx="13"/>
          </p:nvPr>
        </p:nvSpPr>
        <p:spPr>
          <a:xfrm>
            <a:off x="914400" y="2258487"/>
            <a:ext cx="4876800" cy="4580510"/>
          </a:xfrm>
          <a:prstGeom prst="rect">
            <a:avLst/>
          </a:prstGeom>
        </p:spPr>
        <p:txBody>
          <a:bodyPr/>
          <a:lstStyle>
            <a:lvl1pPr marL="365760" indent="-365760">
              <a:buFont typeface="Wingdings" panose="05000000000000000000" pitchFamily="2" charset="2"/>
              <a:buChar char="§"/>
              <a:defRPr sz="2400" b="0"/>
            </a:lvl1pPr>
            <a:lvl2pPr marL="731520" indent="-365760">
              <a:buFont typeface="Courier New" panose="02070309020205020404" pitchFamily="49" charset="0"/>
              <a:buChar char="o"/>
              <a:defRPr sz="2000" b="0"/>
            </a:lvl2pPr>
            <a:lvl3pPr marL="1096963" indent="-365125">
              <a:buFont typeface="Rockwell" panose="02060603020205020403" pitchFamily="18" charset="0"/>
              <a:buChar char="–"/>
              <a:defRPr sz="1800" b="0"/>
            </a:lvl3pPr>
            <a:lvl4pPr marL="1463040" indent="-365760">
              <a:buFont typeface="Arial" panose="020B0604020202020204" pitchFamily="34" charset="0"/>
              <a:buChar char="•"/>
              <a:defRPr sz="1800" b="0"/>
            </a:lvl4pPr>
            <a:lvl5pPr marL="1828800" indent="-365760">
              <a:buFont typeface="Rockwell" panose="02060603020205020403" pitchFamily="18" charset="0"/>
              <a:buChar char="◊"/>
              <a:defRPr sz="1800" b="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FA655F6B-3B4D-D794-B3C5-7C871C57F094}"/>
              </a:ext>
            </a:extLst>
          </p:cNvPr>
          <p:cNvSpPr>
            <a:spLocks noGrp="1"/>
          </p:cNvSpPr>
          <p:nvPr>
            <p:ph type="sldNum" sz="quarter" idx="4"/>
          </p:nvPr>
        </p:nvSpPr>
        <p:spPr>
          <a:xfrm>
            <a:off x="11259312" y="6496756"/>
            <a:ext cx="932688" cy="365125"/>
          </a:xfrm>
          <a:prstGeom prst="rect">
            <a:avLst/>
          </a:prstGeom>
        </p:spPr>
        <p:txBody>
          <a:bodyPr vert="horz" lIns="91440" tIns="45720" rIns="91440" bIns="45720" rtlCol="0" anchor="ctr"/>
          <a:lstStyle>
            <a:lvl1pPr algn="r">
              <a:defRPr sz="1200">
                <a:solidFill>
                  <a:schemeClr val="tx1"/>
                </a:solidFill>
              </a:defRPr>
            </a:lvl1pPr>
          </a:lstStyle>
          <a:p>
            <a:fld id="{294A09A9-5501-47C1-A89A-A340965A2BE2}" type="slidenum">
              <a:rPr lang="en-US" smtClean="0"/>
              <a:t>‹#›</a:t>
            </a:fld>
            <a:endParaRPr lang="en-US" dirty="0"/>
          </a:p>
        </p:txBody>
      </p:sp>
    </p:spTree>
    <p:extLst>
      <p:ext uri="{BB962C8B-B14F-4D97-AF65-F5344CB8AC3E}">
        <p14:creationId xmlns:p14="http://schemas.microsoft.com/office/powerpoint/2010/main" val="3275626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3_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38EE90-AAF8-F9AD-7570-2DEFAF76E944}"/>
              </a:ext>
            </a:extLst>
          </p:cNvPr>
          <p:cNvSpPr/>
          <p:nvPr userDrawn="1"/>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9"/>
          <p:cNvSpPr>
            <a:spLocks noGrp="1"/>
          </p:cNvSpPr>
          <p:nvPr>
            <p:ph type="title"/>
          </p:nvPr>
        </p:nvSpPr>
        <p:spPr>
          <a:xfrm>
            <a:off x="914400" y="195648"/>
            <a:ext cx="10363200" cy="914400"/>
          </a:xfrm>
        </p:spPr>
        <p:txBody>
          <a:bodyPr wrap="square">
            <a:noAutofit/>
          </a:bodyPr>
          <a:lstStyle>
            <a:lvl1pPr>
              <a:defRPr sz="5400">
                <a:latin typeface="+mj-lt"/>
              </a:defRPr>
            </a:lvl1pPr>
          </a:lstStyle>
          <a:p>
            <a:r>
              <a:rPr lang="en-US" dirty="0"/>
              <a:t>Click to edit Master title style</a:t>
            </a:r>
          </a:p>
        </p:txBody>
      </p:sp>
      <p:sp>
        <p:nvSpPr>
          <p:cNvPr id="3" name="Text Placeholder 2"/>
          <p:cNvSpPr>
            <a:spLocks noGrp="1"/>
          </p:cNvSpPr>
          <p:nvPr>
            <p:ph type="body" idx="1"/>
          </p:nvPr>
        </p:nvSpPr>
        <p:spPr>
          <a:xfrm>
            <a:off x="914400" y="1295400"/>
            <a:ext cx="4876800" cy="764440"/>
          </a:xfrm>
          <a:prstGeom prst="rect">
            <a:avLst/>
          </a:prstGeom>
        </p:spPr>
        <p:txBody>
          <a:bodyPr anchor="ctr">
            <a:noAutofit/>
          </a:bodyPr>
          <a:lstStyle>
            <a:lvl1pPr marL="0" indent="0" algn="l">
              <a:buNone/>
              <a:defRPr sz="2800" b="1" cap="small" baseline="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Text Placeholder 4"/>
          <p:cNvSpPr>
            <a:spLocks noGrp="1"/>
          </p:cNvSpPr>
          <p:nvPr>
            <p:ph type="body" sz="quarter" idx="3"/>
          </p:nvPr>
        </p:nvSpPr>
        <p:spPr>
          <a:xfrm>
            <a:off x="6427724" y="1295400"/>
            <a:ext cx="4876800" cy="764440"/>
          </a:xfrm>
          <a:prstGeom prst="rect">
            <a:avLst/>
          </a:prstGeom>
        </p:spPr>
        <p:txBody>
          <a:bodyPr anchor="ctr">
            <a:noAutofit/>
          </a:bodyPr>
          <a:lstStyle>
            <a:lvl1pPr marL="0" indent="0">
              <a:buNone/>
              <a:defRPr sz="2800" b="1" cap="small" baseline="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7" name="Date Placeholder 6"/>
          <p:cNvSpPr>
            <a:spLocks noGrp="1"/>
          </p:cNvSpPr>
          <p:nvPr>
            <p:ph type="dt" sz="half" idx="10"/>
          </p:nvPr>
        </p:nvSpPr>
        <p:spPr>
          <a:xfrm>
            <a:off x="6903720" y="6508754"/>
            <a:ext cx="3236976" cy="365125"/>
          </a:xfrm>
        </p:spPr>
        <p:txBody>
          <a:bodyPr/>
          <a:lstStyle/>
          <a:p>
            <a:pPr>
              <a:defRPr/>
            </a:pPr>
            <a:endParaRPr lang="en-US"/>
          </a:p>
        </p:txBody>
      </p:sp>
      <p:sp>
        <p:nvSpPr>
          <p:cNvPr id="8" name="Footer Placeholder 7"/>
          <p:cNvSpPr>
            <a:spLocks noGrp="1"/>
          </p:cNvSpPr>
          <p:nvPr>
            <p:ph type="ftr" sz="quarter" idx="11"/>
          </p:nvPr>
        </p:nvSpPr>
        <p:spPr>
          <a:xfrm>
            <a:off x="960120" y="6508754"/>
            <a:ext cx="5504688" cy="365125"/>
          </a:xfrm>
        </p:spPr>
        <p:txBody>
          <a:bodyPr/>
          <a:lstStyle/>
          <a:p>
            <a:pPr>
              <a:defRPr/>
            </a:pPr>
            <a:endParaRPr lang="en-US" dirty="0"/>
          </a:p>
        </p:txBody>
      </p:sp>
      <p:sp>
        <p:nvSpPr>
          <p:cNvPr id="9" name="Content Placeholder 3"/>
          <p:cNvSpPr>
            <a:spLocks noGrp="1"/>
          </p:cNvSpPr>
          <p:nvPr>
            <p:ph sz="half" idx="12"/>
          </p:nvPr>
        </p:nvSpPr>
        <p:spPr>
          <a:xfrm>
            <a:off x="6437419" y="2277490"/>
            <a:ext cx="4876800" cy="4580510"/>
          </a:xfrm>
          <a:prstGeom prst="rect">
            <a:avLst/>
          </a:prstGeom>
        </p:spPr>
        <p:txBody>
          <a:bodyPr/>
          <a:lstStyle>
            <a:lvl1pPr marL="365760" indent="-365760">
              <a:buFont typeface="Wingdings" panose="05000000000000000000" pitchFamily="2" charset="2"/>
              <a:buChar char="§"/>
              <a:defRPr sz="2400" b="0"/>
            </a:lvl1pPr>
            <a:lvl2pPr marL="731520" indent="-365760">
              <a:buFont typeface="Courier New" panose="02070309020205020404" pitchFamily="49" charset="0"/>
              <a:buChar char="o"/>
              <a:defRPr sz="2000" b="0"/>
            </a:lvl2pPr>
            <a:lvl3pPr marL="1096963" indent="-365125">
              <a:buFont typeface="Rockwell" panose="02060603020205020403" pitchFamily="18" charset="0"/>
              <a:buChar char="–"/>
              <a:defRPr sz="1800" b="0"/>
            </a:lvl3pPr>
            <a:lvl4pPr marL="1463040" indent="-365760">
              <a:buFont typeface="Arial" panose="020B0604020202020204" pitchFamily="34" charset="0"/>
              <a:buChar char="•"/>
              <a:defRPr sz="1800" b="0"/>
            </a:lvl4pPr>
            <a:lvl5pPr marL="1828800" indent="-365760">
              <a:buFont typeface="Rockwell" panose="02060603020205020403" pitchFamily="18" charset="0"/>
              <a:buChar char="◊"/>
              <a:defRPr sz="1800" b="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6E282A75-A2D4-0431-A105-3F91248062D3}"/>
              </a:ext>
            </a:extLst>
          </p:cNvPr>
          <p:cNvSpPr>
            <a:spLocks noGrp="1"/>
          </p:cNvSpPr>
          <p:nvPr>
            <p:ph sz="half" idx="13"/>
          </p:nvPr>
        </p:nvSpPr>
        <p:spPr>
          <a:xfrm>
            <a:off x="911219" y="2264989"/>
            <a:ext cx="4876800" cy="4580510"/>
          </a:xfrm>
          <a:prstGeom prst="rect">
            <a:avLst/>
          </a:prstGeom>
        </p:spPr>
        <p:txBody>
          <a:bodyPr/>
          <a:lstStyle>
            <a:lvl1pPr marL="365760" indent="-365760">
              <a:buFont typeface="Wingdings" panose="05000000000000000000" pitchFamily="2" charset="2"/>
              <a:buChar char="§"/>
              <a:defRPr sz="2400" b="0"/>
            </a:lvl1pPr>
            <a:lvl2pPr marL="731520" indent="-365760">
              <a:buFont typeface="Courier New" panose="02070309020205020404" pitchFamily="49" charset="0"/>
              <a:buChar char="o"/>
              <a:defRPr sz="2000" b="0"/>
            </a:lvl2pPr>
            <a:lvl3pPr marL="1096963" indent="-365125">
              <a:buFont typeface="Rockwell" panose="02060603020205020403" pitchFamily="18" charset="0"/>
              <a:buChar char="–"/>
              <a:defRPr sz="1800" b="0"/>
            </a:lvl3pPr>
            <a:lvl4pPr marL="1463040" indent="-365760">
              <a:buFont typeface="Arial" panose="020B0604020202020204" pitchFamily="34" charset="0"/>
              <a:buChar char="•"/>
              <a:defRPr sz="1800" b="0"/>
            </a:lvl4pPr>
            <a:lvl5pPr marL="1828800" indent="-365760">
              <a:buFont typeface="Rockwell" panose="02060603020205020403" pitchFamily="18" charset="0"/>
              <a:buChar char="◊"/>
              <a:defRPr sz="1800" b="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10D60D63-2AED-1B23-022F-4263DD2B87E6}"/>
              </a:ext>
            </a:extLst>
          </p:cNvPr>
          <p:cNvSpPr>
            <a:spLocks noGrp="1"/>
          </p:cNvSpPr>
          <p:nvPr>
            <p:ph type="sldNum" sz="quarter" idx="4"/>
          </p:nvPr>
        </p:nvSpPr>
        <p:spPr>
          <a:xfrm>
            <a:off x="11259312" y="6496624"/>
            <a:ext cx="932688" cy="365125"/>
          </a:xfrm>
          <a:prstGeom prst="rect">
            <a:avLst/>
          </a:prstGeom>
        </p:spPr>
        <p:txBody>
          <a:bodyPr vert="horz" lIns="91440" tIns="45720" rIns="91440" bIns="45720" rtlCol="0" anchor="ctr"/>
          <a:lstStyle>
            <a:lvl1pPr algn="r">
              <a:defRPr sz="1200">
                <a:solidFill>
                  <a:schemeClr val="tx1"/>
                </a:solidFill>
              </a:defRPr>
            </a:lvl1pPr>
          </a:lstStyle>
          <a:p>
            <a:fld id="{294A09A9-5501-47C1-A89A-A340965A2BE2}" type="slidenum">
              <a:rPr lang="en-US" smtClean="0"/>
              <a:t>‹#›</a:t>
            </a:fld>
            <a:endParaRPr lang="en-US" dirty="0"/>
          </a:p>
        </p:txBody>
      </p:sp>
    </p:spTree>
    <p:extLst>
      <p:ext uri="{BB962C8B-B14F-4D97-AF65-F5344CB8AC3E}">
        <p14:creationId xmlns:p14="http://schemas.microsoft.com/office/powerpoint/2010/main" val="37681590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4_Comparis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2AD920-D27E-B2A5-D46F-83EBE4DB4BE7}"/>
              </a:ext>
            </a:extLst>
          </p:cNvPr>
          <p:cNvSpPr/>
          <p:nvPr userDrawn="1"/>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9"/>
          <p:cNvSpPr>
            <a:spLocks noGrp="1"/>
          </p:cNvSpPr>
          <p:nvPr>
            <p:ph type="title"/>
          </p:nvPr>
        </p:nvSpPr>
        <p:spPr>
          <a:xfrm>
            <a:off x="914400" y="195648"/>
            <a:ext cx="10363200" cy="914400"/>
          </a:xfrm>
        </p:spPr>
        <p:txBody>
          <a:bodyPr wrap="square">
            <a:noAutofit/>
          </a:bodyPr>
          <a:lstStyle>
            <a:lvl1pPr>
              <a:defRPr sz="5400">
                <a:latin typeface="+mj-lt"/>
              </a:defRPr>
            </a:lvl1pPr>
          </a:lstStyle>
          <a:p>
            <a:r>
              <a:rPr lang="en-US" dirty="0"/>
              <a:t>Click to edit Master title style</a:t>
            </a:r>
          </a:p>
        </p:txBody>
      </p:sp>
      <p:sp>
        <p:nvSpPr>
          <p:cNvPr id="3" name="Text Placeholder 2"/>
          <p:cNvSpPr>
            <a:spLocks noGrp="1"/>
          </p:cNvSpPr>
          <p:nvPr>
            <p:ph type="body" idx="1"/>
          </p:nvPr>
        </p:nvSpPr>
        <p:spPr>
          <a:xfrm>
            <a:off x="914400" y="1295400"/>
            <a:ext cx="4876800" cy="764440"/>
          </a:xfrm>
          <a:prstGeom prst="rect">
            <a:avLst/>
          </a:prstGeom>
        </p:spPr>
        <p:txBody>
          <a:bodyPr anchor="ctr">
            <a:noAutofit/>
          </a:bodyPr>
          <a:lstStyle>
            <a:lvl1pPr marL="0" indent="0" algn="l">
              <a:buNone/>
              <a:defRPr sz="2800" b="1" cap="small" baseline="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914400" y="2258487"/>
            <a:ext cx="4876800" cy="4580510"/>
          </a:xfrm>
          <a:prstGeom prst="rect">
            <a:avLst/>
          </a:prstGeom>
        </p:spPr>
        <p:txBody>
          <a:bodyPr/>
          <a:lstStyle>
            <a:lvl1pPr marL="365760" indent="-365760">
              <a:buFont typeface="Arial" panose="020B0604020202020204" pitchFamily="34" charset="0"/>
              <a:buChar char="•"/>
              <a:defRPr sz="2400" b="0"/>
            </a:lvl1pPr>
            <a:lvl2pPr marL="731520" indent="-365760">
              <a:buFont typeface="Courier New" panose="02070309020205020404" pitchFamily="49" charset="0"/>
              <a:buChar char="o"/>
              <a:defRPr sz="2000" b="0"/>
            </a:lvl2pPr>
            <a:lvl3pPr marL="1096963" indent="-365125">
              <a:buFont typeface="Rockwell" panose="02060603020205020403" pitchFamily="18" charset="0"/>
              <a:buChar char="–"/>
              <a:defRPr sz="1800" b="0"/>
            </a:lvl3pPr>
            <a:lvl4pPr marL="1463040" indent="-365760">
              <a:buFont typeface="Arial" panose="020B0604020202020204" pitchFamily="34" charset="0"/>
              <a:buChar char="•"/>
              <a:defRPr sz="1800" b="0"/>
            </a:lvl4pPr>
            <a:lvl5pPr marL="1828800" indent="-365760">
              <a:buFont typeface="Rockwell" panose="02060603020205020403" pitchFamily="18" charset="0"/>
              <a:buChar char="◊"/>
              <a:defRPr sz="1800" b="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27724" y="1295400"/>
            <a:ext cx="4876800" cy="764440"/>
          </a:xfrm>
          <a:prstGeom prst="rect">
            <a:avLst/>
          </a:prstGeom>
        </p:spPr>
        <p:txBody>
          <a:bodyPr anchor="ctr">
            <a:noAutofit/>
          </a:bodyPr>
          <a:lstStyle>
            <a:lvl1pPr marL="0" indent="0">
              <a:buNone/>
              <a:defRPr sz="2800" b="1" cap="small" baseline="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7" name="Date Placeholder 6"/>
          <p:cNvSpPr>
            <a:spLocks noGrp="1"/>
          </p:cNvSpPr>
          <p:nvPr>
            <p:ph type="dt" sz="half" idx="10"/>
          </p:nvPr>
        </p:nvSpPr>
        <p:spPr>
          <a:xfrm>
            <a:off x="6903720" y="6519640"/>
            <a:ext cx="3236976" cy="365125"/>
          </a:xfrm>
        </p:spPr>
        <p:txBody>
          <a:bodyPr/>
          <a:lstStyle/>
          <a:p>
            <a:pPr>
              <a:defRPr/>
            </a:pPr>
            <a:endParaRPr lang="en-US"/>
          </a:p>
        </p:txBody>
      </p:sp>
      <p:sp>
        <p:nvSpPr>
          <p:cNvPr id="8" name="Footer Placeholder 7"/>
          <p:cNvSpPr>
            <a:spLocks noGrp="1"/>
          </p:cNvSpPr>
          <p:nvPr>
            <p:ph type="ftr" sz="quarter" idx="11"/>
          </p:nvPr>
        </p:nvSpPr>
        <p:spPr>
          <a:xfrm>
            <a:off x="960120" y="6519640"/>
            <a:ext cx="5504688" cy="365125"/>
          </a:xfrm>
        </p:spPr>
        <p:txBody>
          <a:bodyPr/>
          <a:lstStyle/>
          <a:p>
            <a:pPr>
              <a:defRPr/>
            </a:pPr>
            <a:endParaRPr lang="en-US"/>
          </a:p>
        </p:txBody>
      </p:sp>
      <p:sp>
        <p:nvSpPr>
          <p:cNvPr id="9" name="Content Placeholder 3"/>
          <p:cNvSpPr>
            <a:spLocks noGrp="1"/>
          </p:cNvSpPr>
          <p:nvPr>
            <p:ph sz="half" idx="12"/>
          </p:nvPr>
        </p:nvSpPr>
        <p:spPr>
          <a:xfrm>
            <a:off x="6427724" y="2258487"/>
            <a:ext cx="4876800" cy="4580510"/>
          </a:xfrm>
          <a:prstGeom prst="rect">
            <a:avLst/>
          </a:prstGeom>
        </p:spPr>
        <p:txBody>
          <a:bodyPr/>
          <a:lstStyle>
            <a:lvl1pPr marL="365760" indent="-365760">
              <a:buFont typeface="Wingdings" panose="05000000000000000000" pitchFamily="2" charset="2"/>
              <a:buChar char="§"/>
              <a:defRPr sz="2400" b="0"/>
            </a:lvl1pPr>
            <a:lvl2pPr marL="731520" indent="-365760">
              <a:buFont typeface="Courier New" panose="02070309020205020404" pitchFamily="49" charset="0"/>
              <a:buChar char="o"/>
              <a:defRPr sz="2000" b="0"/>
            </a:lvl2pPr>
            <a:lvl3pPr marL="1096963" indent="-365125">
              <a:buFont typeface="Rockwell" panose="02060603020205020403" pitchFamily="18" charset="0"/>
              <a:buChar char="–"/>
              <a:defRPr sz="1800" b="0"/>
            </a:lvl3pPr>
            <a:lvl4pPr marL="1463040" indent="-365760">
              <a:buFont typeface="Arial" panose="020B0604020202020204" pitchFamily="34" charset="0"/>
              <a:buChar char="•"/>
              <a:defRPr sz="1800" b="0"/>
            </a:lvl4pPr>
            <a:lvl5pPr marL="1828800" indent="-365760">
              <a:buFont typeface="Rockwell" panose="02060603020205020403" pitchFamily="18" charset="0"/>
              <a:buChar char="◊"/>
              <a:defRPr sz="1800" b="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A564E120-9340-BC54-34D5-19439E55F6BA}"/>
              </a:ext>
            </a:extLst>
          </p:cNvPr>
          <p:cNvSpPr>
            <a:spLocks noGrp="1"/>
          </p:cNvSpPr>
          <p:nvPr>
            <p:ph type="sldNum" sz="quarter" idx="4"/>
          </p:nvPr>
        </p:nvSpPr>
        <p:spPr>
          <a:xfrm>
            <a:off x="11250095" y="6473872"/>
            <a:ext cx="932688" cy="365125"/>
          </a:xfrm>
          <a:prstGeom prst="rect">
            <a:avLst/>
          </a:prstGeom>
        </p:spPr>
        <p:txBody>
          <a:bodyPr vert="horz" lIns="91440" tIns="45720" rIns="91440" bIns="45720" rtlCol="0" anchor="ctr"/>
          <a:lstStyle>
            <a:lvl1pPr algn="r">
              <a:defRPr sz="1200">
                <a:solidFill>
                  <a:schemeClr val="tx1"/>
                </a:solidFill>
              </a:defRPr>
            </a:lvl1pPr>
          </a:lstStyle>
          <a:p>
            <a:fld id="{294A09A9-5501-47C1-A89A-A340965A2BE2}" type="slidenum">
              <a:rPr lang="en-US" smtClean="0"/>
              <a:t>‹#›</a:t>
            </a:fld>
            <a:endParaRPr lang="en-US" dirty="0"/>
          </a:p>
        </p:txBody>
      </p:sp>
    </p:spTree>
    <p:extLst>
      <p:ext uri="{BB962C8B-B14F-4D97-AF65-F5344CB8AC3E}">
        <p14:creationId xmlns:p14="http://schemas.microsoft.com/office/powerpoint/2010/main" val="15720780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Comparison">
    <p:spTree>
      <p:nvGrpSpPr>
        <p:cNvPr id="1" name=""/>
        <p:cNvGrpSpPr/>
        <p:nvPr/>
      </p:nvGrpSpPr>
      <p:grpSpPr>
        <a:xfrm>
          <a:off x="0" y="0"/>
          <a:ext cx="0" cy="0"/>
          <a:chOff x="0" y="0"/>
          <a:chExt cx="0" cy="0"/>
        </a:xfrm>
      </p:grpSpPr>
      <p:sp>
        <p:nvSpPr>
          <p:cNvPr id="10" name="Title 9"/>
          <p:cNvSpPr>
            <a:spLocks noGrp="1"/>
          </p:cNvSpPr>
          <p:nvPr>
            <p:ph type="title"/>
          </p:nvPr>
        </p:nvSpPr>
        <p:spPr>
          <a:xfrm>
            <a:off x="914400" y="195648"/>
            <a:ext cx="10363200" cy="914400"/>
          </a:xfrm>
        </p:spPr>
        <p:txBody>
          <a:bodyPr wrap="square">
            <a:noAutofit/>
          </a:bodyPr>
          <a:lstStyle>
            <a:lvl1pPr>
              <a:defRPr sz="5400">
                <a:latin typeface="+mj-lt"/>
              </a:defRPr>
            </a:lvl1pPr>
          </a:lstStyle>
          <a:p>
            <a:r>
              <a:rPr lang="en-US" dirty="0"/>
              <a:t>Click to edit Master title style</a:t>
            </a:r>
          </a:p>
        </p:txBody>
      </p:sp>
      <p:sp>
        <p:nvSpPr>
          <p:cNvPr id="3" name="Text Placeholder 2"/>
          <p:cNvSpPr>
            <a:spLocks noGrp="1"/>
          </p:cNvSpPr>
          <p:nvPr>
            <p:ph type="body" idx="1"/>
          </p:nvPr>
        </p:nvSpPr>
        <p:spPr>
          <a:xfrm>
            <a:off x="914400" y="1295400"/>
            <a:ext cx="4876800" cy="764440"/>
          </a:xfrm>
          <a:prstGeom prst="rect">
            <a:avLst/>
          </a:prstGeom>
        </p:spPr>
        <p:txBody>
          <a:bodyPr anchor="ctr">
            <a:noAutofit/>
          </a:bodyPr>
          <a:lstStyle>
            <a:lvl1pPr marL="0" indent="0" algn="l">
              <a:buNone/>
              <a:defRPr sz="2800" b="1" cap="small" baseline="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914400" y="2258487"/>
            <a:ext cx="4876800" cy="4580510"/>
          </a:xfrm>
          <a:prstGeom prst="rect">
            <a:avLst/>
          </a:prstGeom>
        </p:spPr>
        <p:txBody>
          <a:bodyPr/>
          <a:lstStyle>
            <a:lvl1pPr marL="365760" indent="-365760">
              <a:defRPr sz="2400" b="0"/>
            </a:lvl1pPr>
            <a:lvl2pPr marL="731520" indent="-365760">
              <a:buFont typeface="Courier New" panose="02070309020205020404" pitchFamily="49" charset="0"/>
              <a:buChar char="o"/>
              <a:defRPr sz="2000" b="0"/>
            </a:lvl2pPr>
            <a:lvl3pPr marL="1096963" indent="-365125">
              <a:buFont typeface="Rockwell" panose="02060603020205020403" pitchFamily="18" charset="0"/>
              <a:buChar char="–"/>
              <a:defRPr sz="1800" b="0"/>
            </a:lvl3pPr>
            <a:lvl4pPr marL="1463040" indent="-365760">
              <a:buFont typeface="Arial" panose="020B0604020202020204" pitchFamily="34" charset="0"/>
              <a:buChar char="•"/>
              <a:defRPr sz="1800" b="0"/>
            </a:lvl4pPr>
            <a:lvl5pPr marL="1828800" indent="-365760">
              <a:buFont typeface="Rockwell" panose="02060603020205020403" pitchFamily="18" charset="0"/>
              <a:buChar char="◊"/>
              <a:defRPr sz="1800" b="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27724" y="1295400"/>
            <a:ext cx="4876800" cy="764440"/>
          </a:xfrm>
          <a:prstGeom prst="rect">
            <a:avLst/>
          </a:prstGeom>
        </p:spPr>
        <p:txBody>
          <a:bodyPr anchor="ctr">
            <a:noAutofit/>
          </a:bodyPr>
          <a:lstStyle>
            <a:lvl1pPr marL="0" indent="0">
              <a:buNone/>
              <a:defRPr sz="2800" b="1" cap="small" baseline="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7" name="Date Placeholder 6"/>
          <p:cNvSpPr>
            <a:spLocks noGrp="1"/>
          </p:cNvSpPr>
          <p:nvPr>
            <p:ph type="dt" sz="half" idx="10"/>
          </p:nvPr>
        </p:nvSpPr>
        <p:spPr>
          <a:xfrm>
            <a:off x="6903720" y="6519640"/>
            <a:ext cx="3236976" cy="365125"/>
          </a:xfrm>
        </p:spPr>
        <p:txBody>
          <a:bodyPr/>
          <a:lstStyle/>
          <a:p>
            <a:pPr>
              <a:defRPr/>
            </a:pPr>
            <a:endParaRPr lang="en-US"/>
          </a:p>
        </p:txBody>
      </p:sp>
      <p:sp>
        <p:nvSpPr>
          <p:cNvPr id="8" name="Footer Placeholder 7"/>
          <p:cNvSpPr>
            <a:spLocks noGrp="1"/>
          </p:cNvSpPr>
          <p:nvPr>
            <p:ph type="ftr" sz="quarter" idx="11"/>
          </p:nvPr>
        </p:nvSpPr>
        <p:spPr>
          <a:xfrm>
            <a:off x="960120" y="6519640"/>
            <a:ext cx="5504688" cy="365125"/>
          </a:xfrm>
        </p:spPr>
        <p:txBody>
          <a:bodyPr/>
          <a:lstStyle/>
          <a:p>
            <a:pPr>
              <a:defRPr/>
            </a:pPr>
            <a:endParaRPr lang="en-US"/>
          </a:p>
        </p:txBody>
      </p:sp>
      <p:sp>
        <p:nvSpPr>
          <p:cNvPr id="9" name="Content Placeholder 3"/>
          <p:cNvSpPr>
            <a:spLocks noGrp="1"/>
          </p:cNvSpPr>
          <p:nvPr>
            <p:ph sz="half" idx="12"/>
          </p:nvPr>
        </p:nvSpPr>
        <p:spPr>
          <a:xfrm>
            <a:off x="6427724" y="2258487"/>
            <a:ext cx="4876800" cy="4580510"/>
          </a:xfrm>
          <a:prstGeom prst="rect">
            <a:avLst/>
          </a:prstGeom>
        </p:spPr>
        <p:txBody>
          <a:bodyPr/>
          <a:lstStyle>
            <a:lvl1pPr marL="365760" indent="-365760">
              <a:defRPr sz="2400" b="0"/>
            </a:lvl1pPr>
            <a:lvl2pPr marL="731520" indent="-365760">
              <a:buFont typeface="Courier New" panose="02070309020205020404" pitchFamily="49" charset="0"/>
              <a:buChar char="o"/>
              <a:defRPr sz="2000" b="0"/>
            </a:lvl2pPr>
            <a:lvl3pPr marL="1096963" indent="-365125">
              <a:buFont typeface="Rockwell" panose="02060603020205020403" pitchFamily="18" charset="0"/>
              <a:buChar char="–"/>
              <a:defRPr sz="1800" b="0"/>
            </a:lvl3pPr>
            <a:lvl4pPr marL="1463040" indent="-365760">
              <a:buFont typeface="Arial" panose="020B0604020202020204" pitchFamily="34" charset="0"/>
              <a:buChar char="•"/>
              <a:defRPr sz="1800" b="0"/>
            </a:lvl4pPr>
            <a:lvl5pPr marL="1828800" indent="-365760">
              <a:buFont typeface="Rockwell" panose="02060603020205020403" pitchFamily="18" charset="0"/>
              <a:buChar char="◊"/>
              <a:defRPr sz="1800" b="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6D950DAC-25BA-AB31-6491-4A12FE51CAA2}"/>
              </a:ext>
            </a:extLst>
          </p:cNvPr>
          <p:cNvSpPr>
            <a:spLocks noGrp="1"/>
          </p:cNvSpPr>
          <p:nvPr>
            <p:ph type="sldNum" sz="quarter" idx="4"/>
          </p:nvPr>
        </p:nvSpPr>
        <p:spPr>
          <a:xfrm>
            <a:off x="11259312" y="6496756"/>
            <a:ext cx="932688" cy="365125"/>
          </a:xfrm>
          <a:prstGeom prst="rect">
            <a:avLst/>
          </a:prstGeom>
        </p:spPr>
        <p:txBody>
          <a:bodyPr vert="horz" lIns="91440" tIns="45720" rIns="91440" bIns="45720" rtlCol="0" anchor="ctr"/>
          <a:lstStyle>
            <a:lvl1pPr algn="r">
              <a:defRPr sz="1200">
                <a:solidFill>
                  <a:schemeClr val="tx1"/>
                </a:solidFill>
              </a:defRPr>
            </a:lvl1pPr>
          </a:lstStyle>
          <a:p>
            <a:fld id="{294A09A9-5501-47C1-A89A-A340965A2BE2}" type="slidenum">
              <a:rPr lang="en-US" smtClean="0"/>
              <a:t>‹#›</a:t>
            </a:fld>
            <a:endParaRPr lang="en-US" dirty="0"/>
          </a:p>
        </p:txBody>
      </p:sp>
    </p:spTree>
    <p:extLst>
      <p:ext uri="{BB962C8B-B14F-4D97-AF65-F5344CB8AC3E}">
        <p14:creationId xmlns:p14="http://schemas.microsoft.com/office/powerpoint/2010/main" val="34076804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127A5BC-BAB0-76BB-B01A-4BEE5CD61DB9}"/>
              </a:ext>
            </a:extLst>
          </p:cNvPr>
          <p:cNvSpPr/>
          <p:nvPr userDrawn="1"/>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p:cNvSpPr>
            <a:spLocks noGrp="1"/>
          </p:cNvSpPr>
          <p:nvPr>
            <p:ph type="title"/>
          </p:nvPr>
        </p:nvSpPr>
        <p:spPr/>
        <p:txBody>
          <a:bodyPr wrap="square">
            <a:noAutofit/>
          </a:bodyPr>
          <a:lstStyle>
            <a:lvl1pPr>
              <a:defRPr sz="5400"/>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pPr>
              <a:defRPr/>
            </a:pPr>
            <a:endParaRPr lang="en-US"/>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pPr>
              <a:defRPr/>
            </a:pPr>
            <a:endParaRPr lang="en-US"/>
          </a:p>
        </p:txBody>
      </p:sp>
      <p:sp>
        <p:nvSpPr>
          <p:cNvPr id="2" name="Slide Number Placeholder 5">
            <a:extLst>
              <a:ext uri="{FF2B5EF4-FFF2-40B4-BE49-F238E27FC236}">
                <a16:creationId xmlns:a16="http://schemas.microsoft.com/office/drawing/2014/main" id="{B9F1DB2B-772F-BD3D-E949-C7583C8F077E}"/>
              </a:ext>
            </a:extLst>
          </p:cNvPr>
          <p:cNvSpPr>
            <a:spLocks noGrp="1"/>
          </p:cNvSpPr>
          <p:nvPr>
            <p:ph type="sldNum" sz="quarter" idx="4"/>
          </p:nvPr>
        </p:nvSpPr>
        <p:spPr>
          <a:xfrm>
            <a:off x="11259312" y="6492875"/>
            <a:ext cx="932688" cy="365125"/>
          </a:xfrm>
          <a:prstGeom prst="rect">
            <a:avLst/>
          </a:prstGeom>
        </p:spPr>
        <p:txBody>
          <a:bodyPr vert="horz" lIns="91440" tIns="45720" rIns="91440" bIns="45720" rtlCol="0" anchor="ctr"/>
          <a:lstStyle>
            <a:lvl1pPr algn="r">
              <a:defRPr sz="1200">
                <a:solidFill>
                  <a:schemeClr val="tx1"/>
                </a:solidFill>
              </a:defRPr>
            </a:lvl1pPr>
          </a:lstStyle>
          <a:p>
            <a:fld id="{294A09A9-5501-47C1-A89A-A340965A2BE2}" type="slidenum">
              <a:rPr lang="en-US" smtClean="0"/>
              <a:t>‹#›</a:t>
            </a:fld>
            <a:endParaRPr lang="en-US" dirty="0"/>
          </a:p>
        </p:txBody>
      </p:sp>
    </p:spTree>
    <p:extLst>
      <p:ext uri="{BB962C8B-B14F-4D97-AF65-F5344CB8AC3E}">
        <p14:creationId xmlns:p14="http://schemas.microsoft.com/office/powerpoint/2010/main" val="4058936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D15A25-1111-478B-8F77-D992652C71C2}"/>
              </a:ext>
              <a:ext uri="{C183D7F6-B498-43B3-948B-1728B52AA6E4}">
                <adec:decorative xmlns:adec="http://schemas.microsoft.com/office/drawing/2017/decorative" val="1"/>
              </a:ext>
            </a:extLst>
          </p:cNvPr>
          <p:cNvSpPr/>
          <p:nvPr userDrawn="1"/>
        </p:nvSpPr>
        <p:spPr>
          <a:xfrm>
            <a:off x="0" y="2264985"/>
            <a:ext cx="5297764" cy="39521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93472D-332A-4010-9FEA-8E1E9AE7E18F}"/>
              </a:ext>
            </a:extLst>
          </p:cNvPr>
          <p:cNvSpPr>
            <a:spLocks noGrp="1"/>
          </p:cNvSpPr>
          <p:nvPr>
            <p:ph type="title" hasCustomPrompt="1"/>
          </p:nvPr>
        </p:nvSpPr>
        <p:spPr>
          <a:xfrm>
            <a:off x="966213" y="336958"/>
            <a:ext cx="10616187" cy="1700784"/>
          </a:xfrm>
        </p:spPr>
        <p:txBody>
          <a:bodyPr/>
          <a:lstStyle>
            <a:lvl1pPr>
              <a:lnSpc>
                <a:spcPct val="101000"/>
              </a:lnSpc>
              <a:spcBef>
                <a:spcPts val="700"/>
              </a:spcBef>
              <a:spcAft>
                <a:spcPts val="700"/>
              </a:spcAft>
              <a:defRPr baseline="0">
                <a:solidFill>
                  <a:schemeClr val="tx1"/>
                </a:solidFill>
              </a:defRPr>
            </a:lvl1pPr>
          </a:lstStyle>
          <a:p>
            <a:r>
              <a:rPr lang="en-US" dirty="0"/>
              <a:t>Click to edit Master TEXT</a:t>
            </a:r>
          </a:p>
        </p:txBody>
      </p:sp>
      <p:sp>
        <p:nvSpPr>
          <p:cNvPr id="7" name="Content Placeholder 2">
            <a:extLst>
              <a:ext uri="{FF2B5EF4-FFF2-40B4-BE49-F238E27FC236}">
                <a16:creationId xmlns:a16="http://schemas.microsoft.com/office/drawing/2014/main" id="{51FF791A-8D73-49AD-8569-7F4FE14648E6}"/>
              </a:ext>
            </a:extLst>
          </p:cNvPr>
          <p:cNvSpPr>
            <a:spLocks noGrp="1"/>
          </p:cNvSpPr>
          <p:nvPr>
            <p:ph idx="1" hasCustomPrompt="1"/>
          </p:nvPr>
        </p:nvSpPr>
        <p:spPr>
          <a:xfrm>
            <a:off x="960120" y="2587752"/>
            <a:ext cx="3694176" cy="3258102"/>
          </a:xfrm>
          <a:prstGeom prst="rect">
            <a:avLst/>
          </a:prstGeom>
        </p:spPr>
        <p:txBody>
          <a:bodyPr>
            <a:normAutofit/>
          </a:bodyPr>
          <a:lstStyle>
            <a:lvl1pPr>
              <a:defRPr>
                <a:solidFill>
                  <a:schemeClr val="bg1"/>
                </a:solidFill>
              </a:defRPr>
            </a:lvl1pPr>
          </a:lstStyle>
          <a:p>
            <a:r>
              <a:rPr lang="en-US" dirty="0">
                <a:cs typeface="Calibri"/>
              </a:rPr>
              <a:t>Click to edit master text style</a:t>
            </a:r>
          </a:p>
          <a:p>
            <a:endParaRPr lang="en-US" dirty="0">
              <a:cs typeface="Calibri"/>
            </a:endParaRPr>
          </a:p>
        </p:txBody>
      </p:sp>
      <p:sp>
        <p:nvSpPr>
          <p:cNvPr id="14" name="Picture Placeholder 13">
            <a:extLst>
              <a:ext uri="{FF2B5EF4-FFF2-40B4-BE49-F238E27FC236}">
                <a16:creationId xmlns:a16="http://schemas.microsoft.com/office/drawing/2014/main" id="{69D1BED5-2D39-40ED-92F5-CF06BE8A759C}"/>
              </a:ext>
            </a:extLst>
          </p:cNvPr>
          <p:cNvSpPr>
            <a:spLocks noGrp="1"/>
          </p:cNvSpPr>
          <p:nvPr>
            <p:ph type="pic" sz="quarter" idx="14"/>
          </p:nvPr>
        </p:nvSpPr>
        <p:spPr>
          <a:xfrm>
            <a:off x="5297764" y="2265363"/>
            <a:ext cx="3479524" cy="3951287"/>
          </a:xfrm>
          <a:prstGeom prst="rect">
            <a:avLst/>
          </a:prstGeom>
        </p:spPr>
        <p:txBody>
          <a:bodyPr/>
          <a:lstStyle/>
          <a:p>
            <a:endParaRPr lang="en-US" dirty="0"/>
          </a:p>
        </p:txBody>
      </p:sp>
      <p:sp>
        <p:nvSpPr>
          <p:cNvPr id="16" name="Picture Placeholder 15">
            <a:extLst>
              <a:ext uri="{FF2B5EF4-FFF2-40B4-BE49-F238E27FC236}">
                <a16:creationId xmlns:a16="http://schemas.microsoft.com/office/drawing/2014/main" id="{42FBE291-E88A-44C5-884C-183EE7F67EE3}"/>
              </a:ext>
            </a:extLst>
          </p:cNvPr>
          <p:cNvSpPr>
            <a:spLocks noGrp="1"/>
          </p:cNvSpPr>
          <p:nvPr>
            <p:ph type="pic" sz="quarter" idx="15"/>
          </p:nvPr>
        </p:nvSpPr>
        <p:spPr>
          <a:xfrm>
            <a:off x="8777288" y="2265363"/>
            <a:ext cx="3414712" cy="3951287"/>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B9B99AED-D702-41BF-B21E-9BFB06308223}"/>
              </a:ext>
            </a:extLst>
          </p:cNvPr>
          <p:cNvSpPr>
            <a:spLocks noGrp="1"/>
          </p:cNvSpPr>
          <p:nvPr>
            <p:ph type="ftr" sz="quarter" idx="11"/>
          </p:nvPr>
        </p:nvSpPr>
        <p:spPr>
          <a:xfrm>
            <a:off x="960121" y="6356350"/>
            <a:ext cx="3353262" cy="365125"/>
          </a:xfrm>
        </p:spPr>
        <p:txBody>
          <a:bodyPr/>
          <a:lstStyle/>
          <a:p>
            <a:endParaRPr lang="en-US" dirty="0"/>
          </a:p>
        </p:txBody>
      </p:sp>
      <p:sp>
        <p:nvSpPr>
          <p:cNvPr id="3" name="Date Placeholder 2">
            <a:extLst>
              <a:ext uri="{FF2B5EF4-FFF2-40B4-BE49-F238E27FC236}">
                <a16:creationId xmlns:a16="http://schemas.microsoft.com/office/drawing/2014/main" id="{2674C4BB-67B0-4BF7-A7D4-4222652EDB8C}"/>
              </a:ext>
            </a:extLst>
          </p:cNvPr>
          <p:cNvSpPr>
            <a:spLocks noGrp="1"/>
          </p:cNvSpPr>
          <p:nvPr>
            <p:ph type="dt" sz="half" idx="10"/>
          </p:nvPr>
        </p:nvSpPr>
        <p:spPr>
          <a:xfrm>
            <a:off x="4477512" y="6356350"/>
            <a:ext cx="3236976" cy="365125"/>
          </a:xfrm>
        </p:spPr>
        <p:txBody>
          <a:bodyPr/>
          <a:lstStyle>
            <a:lvl1pPr algn="ctr">
              <a:defRPr/>
            </a:lvl1pPr>
          </a:lstStyle>
          <a:p>
            <a:endParaRPr lang="en-US" dirty="0"/>
          </a:p>
        </p:txBody>
      </p:sp>
      <p:sp>
        <p:nvSpPr>
          <p:cNvPr id="5" name="Slide Number Placeholder 4">
            <a:extLst>
              <a:ext uri="{FF2B5EF4-FFF2-40B4-BE49-F238E27FC236}">
                <a16:creationId xmlns:a16="http://schemas.microsoft.com/office/drawing/2014/main" id="{4952C385-1FC3-453C-952E-8DDB1B052FF8}"/>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7359075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6_Comparis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E9DA5A1-AE89-301C-FC7B-04FCAFFACCF9}"/>
              </a:ext>
            </a:extLst>
          </p:cNvPr>
          <p:cNvSpPr/>
          <p:nvPr userDrawn="1"/>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9"/>
          <p:cNvSpPr>
            <a:spLocks noGrp="1"/>
          </p:cNvSpPr>
          <p:nvPr>
            <p:ph type="title"/>
          </p:nvPr>
        </p:nvSpPr>
        <p:spPr>
          <a:xfrm>
            <a:off x="914400" y="195648"/>
            <a:ext cx="10363200" cy="914400"/>
          </a:xfrm>
        </p:spPr>
        <p:txBody>
          <a:bodyPr wrap="square">
            <a:noAutofit/>
          </a:bodyPr>
          <a:lstStyle>
            <a:lvl1pPr>
              <a:defRPr sz="5400">
                <a:latin typeface="+mj-lt"/>
              </a:defRPr>
            </a:lvl1pPr>
          </a:lstStyle>
          <a:p>
            <a:r>
              <a:rPr lang="en-US" dirty="0"/>
              <a:t>Click to edit Master title style</a:t>
            </a:r>
          </a:p>
        </p:txBody>
      </p:sp>
      <p:sp>
        <p:nvSpPr>
          <p:cNvPr id="3" name="Text Placeholder 2"/>
          <p:cNvSpPr>
            <a:spLocks noGrp="1"/>
          </p:cNvSpPr>
          <p:nvPr>
            <p:ph type="body" idx="1"/>
          </p:nvPr>
        </p:nvSpPr>
        <p:spPr>
          <a:xfrm>
            <a:off x="914400" y="1295400"/>
            <a:ext cx="4876800" cy="764440"/>
          </a:xfrm>
          <a:prstGeom prst="rect">
            <a:avLst/>
          </a:prstGeom>
        </p:spPr>
        <p:txBody>
          <a:bodyPr anchor="ctr">
            <a:noAutofit/>
          </a:bodyPr>
          <a:lstStyle>
            <a:lvl1pPr marL="0" indent="0" algn="l">
              <a:buNone/>
              <a:defRPr sz="2800" b="1" cap="small" baseline="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hasCustomPrompt="1"/>
          </p:nvPr>
        </p:nvSpPr>
        <p:spPr>
          <a:xfrm>
            <a:off x="914400" y="2258487"/>
            <a:ext cx="4876800" cy="4580510"/>
          </a:xfrm>
          <a:prstGeom prst="rect">
            <a:avLst/>
          </a:prstGeom>
        </p:spPr>
        <p:txBody>
          <a:bodyPr/>
          <a:lstStyle>
            <a:lvl1pPr marL="365760" indent="-365760">
              <a:defRPr sz="2400" b="0"/>
            </a:lvl1pPr>
            <a:lvl2pPr marL="731520" indent="-365760">
              <a:buFont typeface="Courier New" panose="02070309020205020404" pitchFamily="49" charset="0"/>
              <a:buChar char="o"/>
              <a:defRPr sz="2000" b="0"/>
            </a:lvl2pPr>
            <a:lvl3pPr marL="1096963" indent="-365125">
              <a:buFont typeface="Rockwell" panose="02060603020205020403" pitchFamily="18" charset="0"/>
              <a:buChar char="–"/>
              <a:defRPr sz="1800" b="0"/>
            </a:lvl3pPr>
            <a:lvl4pPr marL="1463040" indent="-365760">
              <a:buFont typeface="Arial" panose="020B0604020202020204" pitchFamily="34" charset="0"/>
              <a:buChar char="•"/>
              <a:defRPr sz="1800" b="0"/>
            </a:lvl4pPr>
            <a:lvl5pPr marL="1828800" indent="-365760">
              <a:buFont typeface="Rockwell" panose="02060603020205020403" pitchFamily="18" charset="0"/>
              <a:buChar char="◊"/>
              <a:defRPr sz="1800" b="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27724" y="1295400"/>
            <a:ext cx="4876800" cy="764440"/>
          </a:xfrm>
          <a:prstGeom prst="rect">
            <a:avLst/>
          </a:prstGeom>
        </p:spPr>
        <p:txBody>
          <a:bodyPr anchor="ctr">
            <a:noAutofit/>
          </a:bodyPr>
          <a:lstStyle>
            <a:lvl1pPr marL="0" indent="0">
              <a:buNone/>
              <a:defRPr sz="2800" b="1" cap="small" baseline="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7" name="Date Placeholder 6"/>
          <p:cNvSpPr>
            <a:spLocks noGrp="1"/>
          </p:cNvSpPr>
          <p:nvPr>
            <p:ph type="dt" sz="half" idx="10"/>
          </p:nvPr>
        </p:nvSpPr>
        <p:spPr>
          <a:xfrm>
            <a:off x="6903720" y="6519640"/>
            <a:ext cx="3236976" cy="365125"/>
          </a:xfrm>
        </p:spPr>
        <p:txBody>
          <a:bodyPr/>
          <a:lstStyle/>
          <a:p>
            <a:pPr>
              <a:defRPr/>
            </a:pPr>
            <a:endParaRPr lang="en-US"/>
          </a:p>
        </p:txBody>
      </p:sp>
      <p:sp>
        <p:nvSpPr>
          <p:cNvPr id="8" name="Footer Placeholder 7"/>
          <p:cNvSpPr>
            <a:spLocks noGrp="1"/>
          </p:cNvSpPr>
          <p:nvPr>
            <p:ph type="ftr" sz="quarter" idx="11"/>
          </p:nvPr>
        </p:nvSpPr>
        <p:spPr>
          <a:xfrm>
            <a:off x="960120" y="6519640"/>
            <a:ext cx="5504688" cy="365125"/>
          </a:xfrm>
        </p:spPr>
        <p:txBody>
          <a:bodyPr/>
          <a:lstStyle/>
          <a:p>
            <a:pPr>
              <a:defRPr/>
            </a:pPr>
            <a:endParaRPr lang="en-US"/>
          </a:p>
        </p:txBody>
      </p:sp>
      <p:sp>
        <p:nvSpPr>
          <p:cNvPr id="11" name="Content Placeholder 3">
            <a:extLst>
              <a:ext uri="{FF2B5EF4-FFF2-40B4-BE49-F238E27FC236}">
                <a16:creationId xmlns:a16="http://schemas.microsoft.com/office/drawing/2014/main" id="{A653EE95-1ED6-26BC-333A-008FF9BD38A0}"/>
              </a:ext>
            </a:extLst>
          </p:cNvPr>
          <p:cNvSpPr>
            <a:spLocks noGrp="1"/>
          </p:cNvSpPr>
          <p:nvPr>
            <p:ph sz="half" idx="12" hasCustomPrompt="1"/>
          </p:nvPr>
        </p:nvSpPr>
        <p:spPr>
          <a:xfrm>
            <a:off x="6425268" y="2258487"/>
            <a:ext cx="4876800" cy="4580510"/>
          </a:xfrm>
          <a:prstGeom prst="rect">
            <a:avLst/>
          </a:prstGeom>
        </p:spPr>
        <p:txBody>
          <a:bodyPr/>
          <a:lstStyle>
            <a:lvl1pPr marL="365760" indent="-365760">
              <a:defRPr sz="2400" b="0"/>
            </a:lvl1pPr>
            <a:lvl2pPr marL="731520" indent="-365760">
              <a:buFont typeface="Courier New" panose="02070309020205020404" pitchFamily="49" charset="0"/>
              <a:buChar char="o"/>
              <a:defRPr sz="2000" b="0"/>
            </a:lvl2pPr>
            <a:lvl3pPr marL="1096963" indent="-365125">
              <a:buFont typeface="Rockwell" panose="02060603020205020403" pitchFamily="18" charset="0"/>
              <a:buChar char="–"/>
              <a:defRPr sz="1800" b="0"/>
            </a:lvl3pPr>
            <a:lvl4pPr marL="1463040" indent="-365760">
              <a:buFont typeface="Arial" panose="020B0604020202020204" pitchFamily="34" charset="0"/>
              <a:buChar char="•"/>
              <a:defRPr sz="1800" b="0"/>
            </a:lvl4pPr>
            <a:lvl5pPr marL="1828800" indent="-365760">
              <a:buFont typeface="Rockwell" panose="02060603020205020403" pitchFamily="18" charset="0"/>
              <a:buChar char="◊"/>
              <a:defRPr sz="1800" b="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31DB3894-3FE4-B27D-D8FA-E40FCF1ACF8D}"/>
              </a:ext>
            </a:extLst>
          </p:cNvPr>
          <p:cNvSpPr>
            <a:spLocks noGrp="1"/>
          </p:cNvSpPr>
          <p:nvPr>
            <p:ph type="sldNum" sz="quarter" idx="4"/>
          </p:nvPr>
        </p:nvSpPr>
        <p:spPr>
          <a:xfrm>
            <a:off x="11259312" y="6496756"/>
            <a:ext cx="932688" cy="365125"/>
          </a:xfrm>
          <a:prstGeom prst="rect">
            <a:avLst/>
          </a:prstGeom>
        </p:spPr>
        <p:txBody>
          <a:bodyPr vert="horz" lIns="91440" tIns="45720" rIns="91440" bIns="45720" rtlCol="0" anchor="ctr"/>
          <a:lstStyle>
            <a:lvl1pPr algn="r">
              <a:defRPr sz="1200">
                <a:solidFill>
                  <a:schemeClr val="tx1"/>
                </a:solidFill>
              </a:defRPr>
            </a:lvl1pPr>
          </a:lstStyle>
          <a:p>
            <a:fld id="{294A09A9-5501-47C1-A89A-A340965A2BE2}" type="slidenum">
              <a:rPr lang="en-US" smtClean="0"/>
              <a:t>‹#›</a:t>
            </a:fld>
            <a:endParaRPr lang="en-US" dirty="0"/>
          </a:p>
        </p:txBody>
      </p:sp>
    </p:spTree>
    <p:extLst>
      <p:ext uri="{BB962C8B-B14F-4D97-AF65-F5344CB8AC3E}">
        <p14:creationId xmlns:p14="http://schemas.microsoft.com/office/powerpoint/2010/main" val="39474160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14400" y="1346948"/>
            <a:ext cx="10363200" cy="80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14400" y="4282764"/>
            <a:ext cx="10363200" cy="80683"/>
          </a:xfrm>
          <a:prstGeom prst="rect">
            <a:avLst/>
          </a:prstGeom>
          <a:blipFill dpi="0" rotWithShape="1">
            <a:blip r:embed="rId2">
              <a:alphaModFix amt="80000"/>
              <a:duotone>
                <a:schemeClr val="accent1">
                  <a:shade val="45000"/>
                  <a:satMod val="135000"/>
                </a:schemeClr>
                <a:prstClr val="white"/>
              </a:duotone>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descr="gray box with red lines above and below"/>
          <p:cNvSpPr/>
          <p:nvPr/>
        </p:nvSpPr>
        <p:spPr>
          <a:xfrm>
            <a:off x="914400" y="1484779"/>
            <a:ext cx="103632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51560" y="1432223"/>
            <a:ext cx="10124440" cy="3035808"/>
          </a:xfrm>
        </p:spPr>
        <p:txBody>
          <a:bodyPr wrap="square" anchor="t" anchorCtr="0">
            <a:normAutofit/>
          </a:bodyPr>
          <a:lstStyle>
            <a:lvl1pPr algn="l">
              <a:lnSpc>
                <a:spcPct val="100000"/>
              </a:lnSpc>
              <a:defRPr sz="6400" b="0" cap="all" baseline="0">
                <a:blipFill dpi="0" rotWithShape="1">
                  <a:blip r:embed="rId4"/>
                  <a:srcRect/>
                  <a:tile tx="6350" ty="-127000" sx="65000" sy="64000" flip="none" algn="tl"/>
                </a:blipFill>
              </a:defRPr>
            </a:lvl1pPr>
          </a:lstStyle>
          <a:p>
            <a:r>
              <a:rPr lang="en-US"/>
              <a:t>Click to edit Master title style</a:t>
            </a:r>
          </a:p>
        </p:txBody>
      </p:sp>
      <p:sp>
        <p:nvSpPr>
          <p:cNvPr id="3" name="Subtitle 2"/>
          <p:cNvSpPr>
            <a:spLocks noGrp="1"/>
          </p:cNvSpPr>
          <p:nvPr>
            <p:ph type="subTitle" idx="1"/>
          </p:nvPr>
        </p:nvSpPr>
        <p:spPr>
          <a:xfrm>
            <a:off x="1069848" y="4389120"/>
            <a:ext cx="10106152" cy="1069848"/>
          </a:xfrm>
        </p:spPr>
        <p:txBody>
          <a:bodyPr>
            <a:noAutofit/>
          </a:bodyPr>
          <a:lstStyle>
            <a:lvl1pPr marL="0" indent="0" algn="l">
              <a:buNone/>
              <a:defRPr sz="4000" b="0" i="1">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a:xfrm>
            <a:off x="1083740" y="6272786"/>
            <a:ext cx="6327648" cy="365125"/>
          </a:xfrm>
        </p:spPr>
        <p:txBody>
          <a:bodyPr/>
          <a:lstStyle/>
          <a:p>
            <a:pPr>
              <a:defRPr/>
            </a:pPr>
            <a:endParaRPr lang="en-US"/>
          </a:p>
        </p:txBody>
      </p:sp>
      <p:grpSp>
        <p:nvGrpSpPr>
          <p:cNvPr id="10" name="Group 9"/>
          <p:cNvGrpSpPr>
            <a:grpSpLocks noChangeAspect="1"/>
          </p:cNvGrpSpPr>
          <p:nvPr userDrawn="1"/>
        </p:nvGrpSpPr>
        <p:grpSpPr>
          <a:xfrm>
            <a:off x="11362944" y="6258560"/>
            <a:ext cx="524256" cy="39319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0" name="Rectangle 19"/>
          <p:cNvSpPr/>
          <p:nvPr userDrawn="1"/>
        </p:nvSpPr>
        <p:spPr>
          <a:xfrm>
            <a:off x="11460445" y="6324351"/>
            <a:ext cx="329256" cy="261610"/>
          </a:xfrm>
          <a:prstGeom prst="rect">
            <a:avLst/>
          </a:prstGeom>
        </p:spPr>
        <p:txBody>
          <a:bodyPr wrap="none">
            <a:spAutoFit/>
          </a:bodyPr>
          <a:lstStyle/>
          <a:p>
            <a:pPr algn="ctr"/>
            <a:fld id="{B66D5D78-5492-4501-9F0C-B64D119CB39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t>‹#›</a:t>
            </a:fld>
            <a:endParaRPr lang="en-US" sz="1800"/>
          </a:p>
        </p:txBody>
      </p:sp>
    </p:spTree>
    <p:extLst>
      <p:ext uri="{BB962C8B-B14F-4D97-AF65-F5344CB8AC3E}">
        <p14:creationId xmlns:p14="http://schemas.microsoft.com/office/powerpoint/2010/main" val="42466418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Date Placeholder 3"/>
          <p:cNvSpPr>
            <a:spLocks noGrp="1"/>
          </p:cNvSpPr>
          <p:nvPr>
            <p:ph type="dt" sz="half" idx="2"/>
          </p:nvPr>
        </p:nvSpPr>
        <p:spPr>
          <a:xfrm>
            <a:off x="7989824" y="6272786"/>
            <a:ext cx="3273552"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pPr>
              <a:defRPr/>
            </a:pPr>
            <a:endParaRPr lang="en-US"/>
          </a:p>
        </p:txBody>
      </p:sp>
      <p:sp>
        <p:nvSpPr>
          <p:cNvPr id="16" name="Footer Placeholder 4"/>
          <p:cNvSpPr>
            <a:spLocks noGrp="1"/>
          </p:cNvSpPr>
          <p:nvPr>
            <p:ph type="ftr" sz="quarter" idx="3"/>
          </p:nvPr>
        </p:nvSpPr>
        <p:spPr>
          <a:xfrm>
            <a:off x="914400" y="6272786"/>
            <a:ext cx="6327648"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pPr>
              <a:defRPr/>
            </a:pPr>
            <a:endParaRPr lang="en-US"/>
          </a:p>
        </p:txBody>
      </p:sp>
      <p:sp>
        <p:nvSpPr>
          <p:cNvPr id="18" name="Title Placeholder 1"/>
          <p:cNvSpPr>
            <a:spLocks noGrp="1"/>
          </p:cNvSpPr>
          <p:nvPr>
            <p:ph type="title"/>
          </p:nvPr>
        </p:nvSpPr>
        <p:spPr>
          <a:xfrm>
            <a:off x="914400" y="193590"/>
            <a:ext cx="10363200" cy="914400"/>
          </a:xfrm>
          <a:prstGeom prst="rect">
            <a:avLst/>
          </a:prstGeom>
        </p:spPr>
        <p:txBody>
          <a:bodyPr vert="horz" wrap="square" lIns="91440" tIns="45720" rIns="91440" bIns="45720" rtlCol="0" anchor="ctr">
            <a:noAutofit/>
          </a:bodyPr>
          <a:lstStyle>
            <a:lvl1pPr>
              <a:defRPr sz="4000"/>
            </a:lvl1pPr>
          </a:lstStyle>
          <a:p>
            <a:r>
              <a:rPr lang="en-US"/>
              <a:t>Click to edit Master title style</a:t>
            </a:r>
          </a:p>
        </p:txBody>
      </p:sp>
      <p:sp>
        <p:nvSpPr>
          <p:cNvPr id="24" name="Content Placeholder 2"/>
          <p:cNvSpPr>
            <a:spLocks noGrp="1"/>
          </p:cNvSpPr>
          <p:nvPr>
            <p:ph sz="half" idx="1"/>
          </p:nvPr>
        </p:nvSpPr>
        <p:spPr>
          <a:xfrm>
            <a:off x="914061" y="1295400"/>
            <a:ext cx="10363539" cy="5342510"/>
          </a:xfrm>
        </p:spPr>
        <p:txBody>
          <a:bodyPr>
            <a:normAutofit/>
          </a:bodyPr>
          <a:lstStyle>
            <a:lvl1pPr marL="365760" indent="-365760">
              <a:defRPr sz="2800"/>
            </a:lvl1pPr>
            <a:lvl2pPr marL="731520" indent="-365760">
              <a:buFont typeface="Courier New" panose="02070309020205020404" pitchFamily="49" charset="0"/>
              <a:buChar char="o"/>
              <a:defRPr sz="2400"/>
            </a:lvl2pPr>
            <a:lvl3pPr marL="1097280" indent="-365760">
              <a:buFont typeface="Rockwell" panose="02060603020205020403" pitchFamily="18" charset="0"/>
              <a:buChar char="–"/>
              <a:defRPr sz="2000"/>
            </a:lvl3pPr>
            <a:lvl4pPr marL="1463040" indent="-365760">
              <a:buFont typeface="Arial" panose="020B0604020202020204" pitchFamily="34" charset="0"/>
              <a:buChar char="•"/>
              <a:defRPr sz="2000"/>
            </a:lvl4pPr>
            <a:lvl5pPr marL="1828800" indent="-365760">
              <a:buFont typeface="Rockwell" panose="02060603020205020403" pitchFamily="18" charset="0"/>
              <a:buChar char="◊"/>
              <a:defRPr sz="20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31757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wrap="square" anchor="ctr">
            <a:normAutofit/>
          </a:bodyPr>
          <a:lstStyle>
            <a:lvl1pPr>
              <a:lnSpc>
                <a:spcPct val="80000"/>
              </a:lnSpc>
              <a:defRPr sz="6400" b="0"/>
            </a:lvl1pPr>
          </a:lstStyle>
          <a:p>
            <a:r>
              <a:rPr lang="en-US"/>
              <a:t>Click to edit Master title style</a:t>
            </a:r>
          </a:p>
        </p:txBody>
      </p:sp>
      <p:sp>
        <p:nvSpPr>
          <p:cNvPr id="3" name="Text Placeholder 2"/>
          <p:cNvSpPr>
            <a:spLocks noGrp="1"/>
          </p:cNvSpPr>
          <p:nvPr>
            <p:ph type="body" idx="1"/>
          </p:nvPr>
        </p:nvSpPr>
        <p:spPr>
          <a:xfrm>
            <a:off x="2165773" y="5020056"/>
            <a:ext cx="905256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593668" y="6272786"/>
            <a:ext cx="2644309" cy="365125"/>
          </a:xfrm>
        </p:spPr>
        <p:txBody>
          <a:bodyPr/>
          <a:lstStyle>
            <a:lvl1pPr>
              <a:defRPr>
                <a:solidFill>
                  <a:schemeClr val="accent1">
                    <a:lumMod val="50000"/>
                  </a:schemeClr>
                </a:solidFill>
              </a:defRPr>
            </a:lvl1pPr>
          </a:lstStyle>
          <a:p>
            <a:pPr>
              <a:defRPr/>
            </a:pPr>
            <a:endParaRPr lang="en-US"/>
          </a:p>
        </p:txBody>
      </p:sp>
      <p:sp>
        <p:nvSpPr>
          <p:cNvPr id="5" name="Footer Placeholder 4"/>
          <p:cNvSpPr>
            <a:spLocks noGrp="1"/>
          </p:cNvSpPr>
          <p:nvPr>
            <p:ph type="ftr" sz="quarter" idx="11"/>
          </p:nvPr>
        </p:nvSpPr>
        <p:spPr>
          <a:xfrm>
            <a:off x="2181465" y="6272785"/>
            <a:ext cx="6327648" cy="365125"/>
          </a:xfrm>
        </p:spPr>
        <p:txBody>
          <a:bodyPr/>
          <a:lstStyle>
            <a:lvl1pPr>
              <a:defRPr>
                <a:solidFill>
                  <a:schemeClr val="accent1">
                    <a:lumMod val="50000"/>
                  </a:schemeClr>
                </a:solidFill>
              </a:defRPr>
            </a:lvl1pPr>
          </a:lstStyle>
          <a:p>
            <a:pPr>
              <a:defRPr/>
            </a:pPr>
            <a:endParaRPr lang="en-US"/>
          </a:p>
        </p:txBody>
      </p:sp>
      <p:grpSp>
        <p:nvGrpSpPr>
          <p:cNvPr id="18" name="Group 17"/>
          <p:cNvGrpSpPr/>
          <p:nvPr userDrawn="1"/>
        </p:nvGrpSpPr>
        <p:grpSpPr>
          <a:xfrm>
            <a:off x="11369040" y="6255258"/>
            <a:ext cx="524256" cy="393192"/>
            <a:chOff x="8532189" y="5068824"/>
            <a:chExt cx="393192" cy="393192"/>
          </a:xfrm>
        </p:grpSpPr>
        <p:sp>
          <p:nvSpPr>
            <p:cNvPr id="19" name="Oval 18"/>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0" name="Oval 19"/>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Tree>
    <p:extLst>
      <p:ext uri="{BB962C8B-B14F-4D97-AF65-F5344CB8AC3E}">
        <p14:creationId xmlns:p14="http://schemas.microsoft.com/office/powerpoint/2010/main" val="37897291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95648"/>
            <a:ext cx="10363200" cy="914400"/>
          </a:xfrm>
        </p:spPr>
        <p:txBody>
          <a:bodyPr wrap="square">
            <a:noAutofit/>
          </a:bodyPr>
          <a:lstStyle>
            <a:lvl1pPr>
              <a:lnSpc>
                <a:spcPct val="100000"/>
              </a:lnSpc>
              <a:defRPr sz="4000"/>
            </a:lvl1pPr>
          </a:lstStyle>
          <a:p>
            <a:r>
              <a:rPr lang="en-US"/>
              <a:t>Click to edit Master title style</a:t>
            </a:r>
          </a:p>
        </p:txBody>
      </p:sp>
      <p:sp>
        <p:nvSpPr>
          <p:cNvPr id="3" name="Content Placeholder 2"/>
          <p:cNvSpPr>
            <a:spLocks noGrp="1"/>
          </p:cNvSpPr>
          <p:nvPr>
            <p:ph sz="half" idx="1"/>
          </p:nvPr>
        </p:nvSpPr>
        <p:spPr>
          <a:xfrm>
            <a:off x="914061" y="1286890"/>
            <a:ext cx="4876800" cy="5418710"/>
          </a:xfrm>
        </p:spPr>
        <p:txBody>
          <a:bodyPr>
            <a:normAutofit/>
          </a:bodyPr>
          <a:lstStyle>
            <a:lvl1pPr marL="365760" indent="-365760">
              <a:defRPr sz="2800"/>
            </a:lvl1pPr>
            <a:lvl2pPr marL="731520" indent="-365760">
              <a:buFont typeface="Courier New" panose="02070309020205020404" pitchFamily="49" charset="0"/>
              <a:buChar char="o"/>
              <a:defRPr sz="2400"/>
            </a:lvl2pPr>
            <a:lvl3pPr marL="1097280" indent="-365760">
              <a:buFont typeface="Rockwell" panose="02060603020205020403" pitchFamily="18" charset="0"/>
              <a:buChar char="–"/>
              <a:defRPr sz="2000"/>
            </a:lvl3pPr>
            <a:lvl4pPr marL="1463040" indent="-365760">
              <a:buFont typeface="Arial" panose="020B0604020202020204" pitchFamily="34" charset="0"/>
              <a:buChar char="•"/>
              <a:defRPr sz="2000"/>
            </a:lvl4pPr>
            <a:lvl5pPr marL="1828800" indent="-365760">
              <a:buFont typeface="Rockwell" panose="02060603020205020403" pitchFamily="18" charset="0"/>
              <a:buChar char="◊"/>
              <a:defRPr sz="20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Content Placeholder 2"/>
          <p:cNvSpPr>
            <a:spLocks noGrp="1"/>
          </p:cNvSpPr>
          <p:nvPr>
            <p:ph sz="half" idx="12"/>
          </p:nvPr>
        </p:nvSpPr>
        <p:spPr>
          <a:xfrm>
            <a:off x="6400800" y="1286890"/>
            <a:ext cx="4876800" cy="5418710"/>
          </a:xfrm>
        </p:spPr>
        <p:txBody>
          <a:bodyPr>
            <a:normAutofit/>
          </a:bodyPr>
          <a:lstStyle>
            <a:lvl1pPr marL="365760" indent="-365760">
              <a:defRPr sz="2800"/>
            </a:lvl1pPr>
            <a:lvl2pPr marL="731520" indent="-365760">
              <a:buFont typeface="Courier New" panose="02070309020205020404" pitchFamily="49" charset="0"/>
              <a:buChar char="o"/>
              <a:defRPr sz="2400"/>
            </a:lvl2pPr>
            <a:lvl3pPr marL="1097280" indent="-365760">
              <a:buFont typeface="Rockwell" panose="02060603020205020403" pitchFamily="18" charset="0"/>
              <a:buChar char="–"/>
              <a:defRPr sz="2000"/>
            </a:lvl3pPr>
            <a:lvl4pPr marL="1463040" indent="-365760">
              <a:buFont typeface="Arial" panose="020B0604020202020204" pitchFamily="34" charset="0"/>
              <a:buChar char="•"/>
              <a:defRPr sz="2000"/>
            </a:lvl4pPr>
            <a:lvl5pPr marL="1828800" indent="-365760">
              <a:buFont typeface="Rockwell" panose="02060603020205020403" pitchFamily="18" charset="0"/>
              <a:buChar char="◊"/>
              <a:defRPr sz="20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62595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914400" y="195648"/>
            <a:ext cx="10363200" cy="914400"/>
          </a:xfrm>
        </p:spPr>
        <p:txBody>
          <a:bodyPr wrap="square">
            <a:noAutofit/>
          </a:bodyPr>
          <a:lstStyle>
            <a:lvl1pPr>
              <a:defRPr sz="4000">
                <a:latin typeface="+mj-lt"/>
              </a:defRPr>
            </a:lvl1pPr>
          </a:lstStyle>
          <a:p>
            <a:r>
              <a:rPr lang="en-US"/>
              <a:t>Click to edit Master title style</a:t>
            </a:r>
          </a:p>
        </p:txBody>
      </p:sp>
      <p:sp>
        <p:nvSpPr>
          <p:cNvPr id="3" name="Text Placeholder 2"/>
          <p:cNvSpPr>
            <a:spLocks noGrp="1"/>
          </p:cNvSpPr>
          <p:nvPr>
            <p:ph type="body" idx="1"/>
          </p:nvPr>
        </p:nvSpPr>
        <p:spPr>
          <a:xfrm>
            <a:off x="914400" y="1295400"/>
            <a:ext cx="4876800" cy="764440"/>
          </a:xfrm>
        </p:spPr>
        <p:txBody>
          <a:bodyPr anchor="ctr">
            <a:noAutofit/>
          </a:bodyPr>
          <a:lstStyle>
            <a:lvl1pPr marL="0" indent="0" algn="l">
              <a:buNone/>
              <a:defRPr sz="28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914400" y="2095197"/>
            <a:ext cx="4876800" cy="4580510"/>
          </a:xfrm>
        </p:spPr>
        <p:txBody>
          <a:bodyPr/>
          <a:lstStyle>
            <a:lvl1pPr marL="365760" indent="-365760">
              <a:defRPr sz="2400"/>
            </a:lvl1pPr>
            <a:lvl2pPr marL="731520" indent="-365760">
              <a:buFont typeface="Courier New" panose="02070309020205020404" pitchFamily="49" charset="0"/>
              <a:buChar char="o"/>
              <a:defRPr sz="2000"/>
            </a:lvl2pPr>
            <a:lvl3pPr marL="1096963" indent="-365125">
              <a:buFont typeface="Rockwell" panose="02060603020205020403" pitchFamily="18" charset="0"/>
              <a:buChar char="–"/>
              <a:defRPr sz="1800"/>
            </a:lvl3pPr>
            <a:lvl4pPr marL="1463040" indent="-365760">
              <a:buFont typeface="Arial" panose="020B0604020202020204" pitchFamily="34" charset="0"/>
              <a:buChar char="•"/>
              <a:defRPr sz="1800"/>
            </a:lvl4pPr>
            <a:lvl5pPr marL="1828800" indent="-365760">
              <a:buFont typeface="Rockwell" panose="02060603020205020403" pitchFamily="18" charset="0"/>
              <a:buChar cha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27724" y="1295400"/>
            <a:ext cx="4876800" cy="764440"/>
          </a:xfrm>
        </p:spPr>
        <p:txBody>
          <a:bodyPr anchor="ctr">
            <a:noAutofit/>
          </a:bodyPr>
          <a:lstStyle>
            <a:lvl1pPr marL="0" indent="0">
              <a:buNone/>
              <a:defRPr sz="28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Content Placeholder 3"/>
          <p:cNvSpPr>
            <a:spLocks noGrp="1"/>
          </p:cNvSpPr>
          <p:nvPr>
            <p:ph sz="half" idx="12"/>
          </p:nvPr>
        </p:nvSpPr>
        <p:spPr>
          <a:xfrm>
            <a:off x="6427724" y="2095197"/>
            <a:ext cx="4876800" cy="4580510"/>
          </a:xfrm>
        </p:spPr>
        <p:txBody>
          <a:bodyPr/>
          <a:lstStyle>
            <a:lvl1pPr marL="365760" indent="-365760">
              <a:defRPr sz="2400"/>
            </a:lvl1pPr>
            <a:lvl2pPr marL="731520" indent="-365760">
              <a:buFont typeface="Courier New" panose="02070309020205020404" pitchFamily="49" charset="0"/>
              <a:buChar char="o"/>
              <a:defRPr sz="2000"/>
            </a:lvl2pPr>
            <a:lvl3pPr marL="1096963" indent="-365125">
              <a:buFont typeface="Rockwell" panose="02060603020205020403" pitchFamily="18" charset="0"/>
              <a:buChar char="–"/>
              <a:defRPr sz="1800"/>
            </a:lvl3pPr>
            <a:lvl4pPr marL="1463040" indent="-365760">
              <a:buFont typeface="Arial" panose="020B0604020202020204" pitchFamily="34" charset="0"/>
              <a:buChar char="•"/>
              <a:defRPr sz="1800"/>
            </a:lvl4pPr>
            <a:lvl5pPr marL="1828800" indent="-365760">
              <a:buFont typeface="Rockwell" panose="02060603020205020403" pitchFamily="18" charset="0"/>
              <a:buChar cha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37755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wrap="square">
            <a:noAutofit/>
          </a:bodyPr>
          <a:lstStyle>
            <a:lvl1pPr>
              <a:defRPr sz="4000"/>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pPr>
              <a:defRPr/>
            </a:pPr>
            <a:endParaRPr lang="en-US"/>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pPr>
              <a:defRPr/>
            </a:pPr>
            <a:endParaRPr lang="en-US"/>
          </a:p>
        </p:txBody>
      </p:sp>
    </p:spTree>
    <p:extLst>
      <p:ext uri="{BB962C8B-B14F-4D97-AF65-F5344CB8AC3E}">
        <p14:creationId xmlns:p14="http://schemas.microsoft.com/office/powerpoint/2010/main" val="18713465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41262307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8" name="Rectangle 7"/>
          <p:cNvSpPr/>
          <p:nvPr/>
        </p:nvSpPr>
        <p:spPr>
          <a:xfrm>
            <a:off x="8303741" y="2"/>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wrap="square" anchor="t" anchorCtr="0">
            <a:normAutofit/>
          </a:bodyPr>
          <a:lstStyle>
            <a:lvl1pPr>
              <a:defRPr sz="2800" b="0"/>
            </a:lvl1pPr>
          </a:lstStyle>
          <a:p>
            <a:r>
              <a:rPr lang="en-US"/>
              <a:t>Click to edit Master title style</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grpSp>
        <p:nvGrpSpPr>
          <p:cNvPr id="12" name="Group 11"/>
          <p:cNvGrpSpPr/>
          <p:nvPr/>
        </p:nvGrpSpPr>
        <p:grpSpPr>
          <a:xfrm>
            <a:off x="11363552" y="6255258"/>
            <a:ext cx="524256"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9" name="Date Placeholder 8"/>
          <p:cNvSpPr>
            <a:spLocks noGrp="1"/>
          </p:cNvSpPr>
          <p:nvPr>
            <p:ph type="dt" sz="half" idx="10"/>
          </p:nvPr>
        </p:nvSpPr>
        <p:spPr/>
        <p:txBody>
          <a:bodyPr/>
          <a:lstStyle/>
          <a:p>
            <a:pPr>
              <a:defRPr/>
            </a:pPr>
            <a:endParaRPr lang="en-US"/>
          </a:p>
        </p:txBody>
      </p:sp>
      <p:sp>
        <p:nvSpPr>
          <p:cNvPr id="10" name="Footer Placeholder 9"/>
          <p:cNvSpPr>
            <a:spLocks noGrp="1"/>
          </p:cNvSpPr>
          <p:nvPr>
            <p:ph type="ftr" sz="quarter" idx="11"/>
          </p:nvPr>
        </p:nvSpPr>
        <p:spPr/>
        <p:txBody>
          <a:bodyPr/>
          <a:lstStyle/>
          <a:p>
            <a:pPr>
              <a:defRPr/>
            </a:pPr>
            <a:endParaRPr lang="en-US"/>
          </a:p>
        </p:txBody>
      </p:sp>
      <p:sp>
        <p:nvSpPr>
          <p:cNvPr id="11" name="Content Placeholder 3"/>
          <p:cNvSpPr>
            <a:spLocks noGrp="1"/>
          </p:cNvSpPr>
          <p:nvPr>
            <p:ph sz="half" idx="12"/>
          </p:nvPr>
        </p:nvSpPr>
        <p:spPr>
          <a:xfrm>
            <a:off x="1019488" y="685800"/>
            <a:ext cx="6702112" cy="5962650"/>
          </a:xfrm>
        </p:spPr>
        <p:txBody>
          <a:bodyPr/>
          <a:lstStyle>
            <a:lvl1pPr marL="365760" indent="-365760">
              <a:defRPr sz="2000"/>
            </a:lvl1pPr>
            <a:lvl2pPr marL="731520" indent="-365760">
              <a:buFont typeface="Courier New" panose="02070309020205020404" pitchFamily="49" charset="0"/>
              <a:buChar char="o"/>
              <a:defRPr sz="1800"/>
            </a:lvl2pPr>
            <a:lvl3pPr marL="1096963" indent="-365125">
              <a:buFont typeface="Rockwell" panose="02060603020205020403" pitchFamily="18" charset="0"/>
              <a:buChar char="–"/>
              <a:defRPr sz="1600"/>
            </a:lvl3pPr>
            <a:lvl4pPr marL="1463040" indent="-365760">
              <a:buFont typeface="Arial" panose="020B0604020202020204" pitchFamily="34" charset="0"/>
              <a:buChar char="•"/>
              <a:defRPr sz="1600"/>
            </a:lvl4pPr>
            <a:lvl5pPr marL="1828800" indent="-365760">
              <a:buFont typeface="Rockwell" panose="02060603020205020403" pitchFamily="18" charset="0"/>
              <a:buChar cha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83601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1" y="2"/>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2800" b="0"/>
            </a:lvl1pPr>
          </a:lstStyle>
          <a:p>
            <a:r>
              <a:rPr lang="en-US"/>
              <a:t>Click to edit Master title style</a:t>
            </a:r>
          </a:p>
        </p:txBody>
      </p:sp>
      <p:sp>
        <p:nvSpPr>
          <p:cNvPr id="3" name="Picture Placeholder 2"/>
          <p:cNvSpPr>
            <a:spLocks noGrp="1" noChangeAspect="1"/>
          </p:cNvSpPr>
          <p:nvPr>
            <p:ph type="pic" idx="1"/>
          </p:nvPr>
        </p:nvSpPr>
        <p:spPr>
          <a:xfrm>
            <a:off x="1"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grpSp>
        <p:nvGrpSpPr>
          <p:cNvPr id="12" name="Group 11"/>
          <p:cNvGrpSpPr/>
          <p:nvPr/>
        </p:nvGrpSpPr>
        <p:grpSpPr>
          <a:xfrm>
            <a:off x="11363552" y="6255258"/>
            <a:ext cx="524256"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8" name="Date Placeholder 7"/>
          <p:cNvSpPr>
            <a:spLocks noGrp="1"/>
          </p:cNvSpPr>
          <p:nvPr>
            <p:ph type="dt" sz="half" idx="10"/>
          </p:nvPr>
        </p:nvSpPr>
        <p:spPr/>
        <p:txBody>
          <a:bodyPr/>
          <a:lstStyle/>
          <a:p>
            <a:pPr>
              <a:defRPr/>
            </a:pPr>
            <a:endParaRPr lang="en-US"/>
          </a:p>
        </p:txBody>
      </p:sp>
    </p:spTree>
    <p:extLst>
      <p:ext uri="{BB962C8B-B14F-4D97-AF65-F5344CB8AC3E}">
        <p14:creationId xmlns:p14="http://schemas.microsoft.com/office/powerpoint/2010/main" val="3757026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0" y="0"/>
            <a:ext cx="609447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EE19D4B2-6593-465B-9A8E-03DFC943441B}"/>
              </a:ext>
            </a:extLst>
          </p:cNvPr>
          <p:cNvSpPr>
            <a:spLocks noGrp="1"/>
          </p:cNvSpPr>
          <p:nvPr>
            <p:ph type="title" hasCustomPrompt="1"/>
          </p:nvPr>
        </p:nvSpPr>
        <p:spPr>
          <a:xfrm>
            <a:off x="960438" y="317499"/>
            <a:ext cx="4500737" cy="2095501"/>
          </a:xfrm>
        </p:spPr>
        <p:txBody>
          <a:bodyPr>
            <a:noAutofit/>
          </a:bodyPr>
          <a:lstStyle>
            <a:lvl1pPr>
              <a:defRPr sz="5400"/>
            </a:lvl1pPr>
          </a:lstStyle>
          <a:p>
            <a:r>
              <a:rPr lang="en-US" sz="5400" dirty="0"/>
              <a:t>Click to edit master text style</a:t>
            </a:r>
          </a:p>
        </p:txBody>
      </p:sp>
      <p:sp>
        <p:nvSpPr>
          <p:cNvPr id="13" name="Content Placeholder 2">
            <a:extLst>
              <a:ext uri="{FF2B5EF4-FFF2-40B4-BE49-F238E27FC236}">
                <a16:creationId xmlns:a16="http://schemas.microsoft.com/office/drawing/2014/main" id="{E309CC8E-0532-4674-9535-1514DA3C14B1}"/>
              </a:ext>
            </a:extLst>
          </p:cNvPr>
          <p:cNvSpPr>
            <a:spLocks noGrp="1"/>
          </p:cNvSpPr>
          <p:nvPr>
            <p:ph idx="1" hasCustomPrompt="1"/>
          </p:nvPr>
        </p:nvSpPr>
        <p:spPr>
          <a:xfrm>
            <a:off x="960438" y="2587625"/>
            <a:ext cx="4500737" cy="3594100"/>
          </a:xfrm>
          <a:prstGeom prst="rect">
            <a:avLst/>
          </a:prstGeom>
        </p:spPr>
        <p:txBody>
          <a:bodyPr anchor="ctr">
            <a:normAutofit/>
          </a:bodyPr>
          <a:lstStyle>
            <a:lvl1pPr>
              <a:defRPr sz="2000">
                <a:solidFill>
                  <a:schemeClr val="bg1"/>
                </a:solidFill>
              </a:defRPr>
            </a:lvl1pPr>
          </a:lstStyle>
          <a:p>
            <a:r>
              <a:rPr lang="en-US" sz="2000" dirty="0">
                <a:solidFill>
                  <a:schemeClr val="bg1"/>
                </a:solidFill>
                <a:cs typeface="Calibri"/>
              </a:rPr>
              <a:t>Click to edit master text style</a:t>
            </a:r>
          </a:p>
        </p:txBody>
      </p:sp>
      <p:sp>
        <p:nvSpPr>
          <p:cNvPr id="15" name="Footer Placeholder 8">
            <a:extLst>
              <a:ext uri="{FF2B5EF4-FFF2-40B4-BE49-F238E27FC236}">
                <a16:creationId xmlns:a16="http://schemas.microsoft.com/office/drawing/2014/main" id="{A468A676-C4AD-4F50-936D-1C858E8136CE}"/>
              </a:ext>
            </a:extLst>
          </p:cNvPr>
          <p:cNvSpPr txBox="1">
            <a:spLocks/>
          </p:cNvSpPr>
          <p:nvPr userDrawn="1"/>
        </p:nvSpPr>
        <p:spPr>
          <a:xfrm>
            <a:off x="960438" y="6356350"/>
            <a:ext cx="4981512"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cap="all" spc="5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Sample Footer Text</a:t>
            </a:r>
          </a:p>
        </p:txBody>
      </p:sp>
      <p:sp>
        <p:nvSpPr>
          <p:cNvPr id="3" name="Picture Placeholder 2">
            <a:extLst>
              <a:ext uri="{FF2B5EF4-FFF2-40B4-BE49-F238E27FC236}">
                <a16:creationId xmlns:a16="http://schemas.microsoft.com/office/drawing/2014/main" id="{63537098-0CB9-40F0-99EE-35DF790670B5}"/>
              </a:ext>
            </a:extLst>
          </p:cNvPr>
          <p:cNvSpPr>
            <a:spLocks noGrp="1"/>
          </p:cNvSpPr>
          <p:nvPr>
            <p:ph type="pic" sz="quarter" idx="13"/>
          </p:nvPr>
        </p:nvSpPr>
        <p:spPr>
          <a:xfrm>
            <a:off x="6094474" y="0"/>
            <a:ext cx="3046351" cy="3428363"/>
          </a:xfrm>
          <a:prstGeom prst="rect">
            <a:avLst/>
          </a:prstGeom>
        </p:spPr>
        <p:txBody>
          <a:bodyPr/>
          <a:lstStyle/>
          <a:p>
            <a:endParaRPr lang="en-US" dirty="0"/>
          </a:p>
        </p:txBody>
      </p:sp>
      <p:sp>
        <p:nvSpPr>
          <p:cNvPr id="8" name="Picture Placeholder 7">
            <a:extLst>
              <a:ext uri="{FF2B5EF4-FFF2-40B4-BE49-F238E27FC236}">
                <a16:creationId xmlns:a16="http://schemas.microsoft.com/office/drawing/2014/main" id="{6B54A389-080E-45CE-8275-215B7C9B589D}"/>
              </a:ext>
            </a:extLst>
          </p:cNvPr>
          <p:cNvSpPr>
            <a:spLocks noGrp="1"/>
          </p:cNvSpPr>
          <p:nvPr>
            <p:ph type="pic" sz="quarter" idx="14"/>
          </p:nvPr>
        </p:nvSpPr>
        <p:spPr>
          <a:xfrm>
            <a:off x="9148763" y="0"/>
            <a:ext cx="3048000" cy="3429000"/>
          </a:xfrm>
          <a:prstGeom prst="rect">
            <a:avLst/>
          </a:prstGeom>
        </p:spPr>
        <p:txBody>
          <a:bodyPr/>
          <a:lstStyle/>
          <a:p>
            <a:endParaRPr lang="en-US" dirty="0"/>
          </a:p>
        </p:txBody>
      </p:sp>
      <p:sp>
        <p:nvSpPr>
          <p:cNvPr id="26" name="Picture Placeholder 25">
            <a:extLst>
              <a:ext uri="{FF2B5EF4-FFF2-40B4-BE49-F238E27FC236}">
                <a16:creationId xmlns:a16="http://schemas.microsoft.com/office/drawing/2014/main" id="{F5006F58-5D95-4392-9D32-BE333EA5493B}"/>
              </a:ext>
            </a:extLst>
          </p:cNvPr>
          <p:cNvSpPr>
            <a:spLocks noGrp="1"/>
          </p:cNvSpPr>
          <p:nvPr>
            <p:ph type="pic" sz="quarter" idx="15"/>
          </p:nvPr>
        </p:nvSpPr>
        <p:spPr>
          <a:xfrm>
            <a:off x="6102350" y="3429000"/>
            <a:ext cx="6076950" cy="3429000"/>
          </a:xfrm>
          <a:prstGeom prst="rect">
            <a:avLst/>
          </a:prstGeom>
        </p:spPr>
        <p:txBody>
          <a:bodyPr/>
          <a:lstStyle/>
          <a:p>
            <a:endParaRPr lang="en-US" dirty="0"/>
          </a:p>
        </p:txBody>
      </p:sp>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p:txBody>
          <a:bodyPr/>
          <a:lstStyle>
            <a:lvl1pPr>
              <a:defRPr/>
            </a:lvl1pPr>
          </a:lstStyle>
          <a:p>
            <a:endParaRPr lang="en-US" dirty="0"/>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a:xfrm>
            <a:off x="11251497" y="6492875"/>
            <a:ext cx="932688" cy="365125"/>
          </a:xfrm>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26517305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8397751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533400"/>
            <a:ext cx="2552700" cy="5638800"/>
          </a:xfrm>
        </p:spPr>
        <p:txBody>
          <a:bodyPr vert="eaVert"/>
          <a:lstStyle>
            <a:lvl1pPr>
              <a:defRPr b="0"/>
            </a:lvl1pPr>
          </a:lstStyle>
          <a:p>
            <a:r>
              <a:rPr lang="en-US"/>
              <a:t>Click to edit Master title style</a:t>
            </a:r>
          </a:p>
        </p:txBody>
      </p:sp>
      <p:sp>
        <p:nvSpPr>
          <p:cNvPr id="3" name="Vertical Text Placeholder 2"/>
          <p:cNvSpPr>
            <a:spLocks noGrp="1"/>
          </p:cNvSpPr>
          <p:nvPr>
            <p:ph type="body" orient="vert" idx="1"/>
          </p:nvPr>
        </p:nvSpPr>
        <p:spPr>
          <a:xfrm>
            <a:off x="1066801" y="533400"/>
            <a:ext cx="7505700"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24666324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44504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1E0804-8E9E-4C6E-B18D-44FE715B239E}"/>
              </a:ext>
              <a:ext uri="{C183D7F6-B498-43B3-948B-1728B52AA6E4}">
                <adec:decorative xmlns:adec="http://schemas.microsoft.com/office/drawing/2017/decorative" val="1"/>
              </a:ext>
            </a:extLst>
          </p:cNvPr>
          <p:cNvSpPr/>
          <p:nvPr/>
        </p:nvSpPr>
        <p:spPr>
          <a:xfrm>
            <a:off x="0" y="0"/>
            <a:ext cx="12192000" cy="4224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C278AA1-17A5-44BF-8791-EACDA31F5D86}"/>
              </a:ext>
            </a:extLst>
          </p:cNvPr>
          <p:cNvSpPr>
            <a:spLocks noGrp="1"/>
          </p:cNvSpPr>
          <p:nvPr>
            <p:ph type="title"/>
          </p:nvPr>
        </p:nvSpPr>
        <p:spPr>
          <a:xfrm>
            <a:off x="960120" y="768096"/>
            <a:ext cx="10268712" cy="3136392"/>
          </a:xfrm>
        </p:spPr>
        <p:txBody>
          <a:bodyPr anchor="b">
            <a:normAutofit/>
          </a:bodyPr>
          <a:lstStyle>
            <a:lvl1pPr>
              <a:defRPr sz="72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01203A5-DA79-4778-AB85-150365748494}"/>
              </a:ext>
            </a:extLst>
          </p:cNvPr>
          <p:cNvSpPr>
            <a:spLocks noGrp="1"/>
          </p:cNvSpPr>
          <p:nvPr>
            <p:ph type="body" idx="1"/>
          </p:nvPr>
        </p:nvSpPr>
        <p:spPr>
          <a:xfrm>
            <a:off x="960120" y="4544568"/>
            <a:ext cx="10268712" cy="1545336"/>
          </a:xfrm>
          <a:prstGeom prst="rect">
            <a:avLst/>
          </a:prstGeom>
        </p:spPr>
        <p:txBody>
          <a:bodyPr>
            <a:normAutofit/>
          </a:bodyPr>
          <a:lstStyle>
            <a:lvl1pPr marL="0" indent="0">
              <a:buNone/>
              <a:defRPr sz="3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5">
            <a:extLst>
              <a:ext uri="{FF2B5EF4-FFF2-40B4-BE49-F238E27FC236}">
                <a16:creationId xmlns:a16="http://schemas.microsoft.com/office/drawing/2014/main" id="{94654226-2639-C3B5-E340-F157655E24C8}"/>
              </a:ext>
            </a:extLst>
          </p:cNvPr>
          <p:cNvSpPr>
            <a:spLocks noGrp="1"/>
          </p:cNvSpPr>
          <p:nvPr>
            <p:ph type="sldNum" sz="quarter" idx="4"/>
          </p:nvPr>
        </p:nvSpPr>
        <p:spPr>
          <a:xfrm>
            <a:off x="11259312" y="6498329"/>
            <a:ext cx="932688" cy="365125"/>
          </a:xfrm>
          <a:prstGeom prst="rect">
            <a:avLst/>
          </a:prstGeom>
        </p:spPr>
        <p:txBody>
          <a:bodyPr vert="horz" lIns="91440" tIns="45720" rIns="91440" bIns="45720" rtlCol="0" anchor="ctr"/>
          <a:lstStyle>
            <a:lvl1pPr algn="r">
              <a:defRPr sz="1200">
                <a:solidFill>
                  <a:schemeClr val="tx1"/>
                </a:solidFill>
              </a:defRPr>
            </a:lvl1pPr>
          </a:lstStyle>
          <a:p>
            <a:fld id="{294A09A9-5501-47C1-A89A-A340965A2BE2}" type="slidenum">
              <a:rPr lang="en-US" smtClean="0"/>
              <a:t>‹#›</a:t>
            </a:fld>
            <a:endParaRPr lang="en-US" dirty="0"/>
          </a:p>
        </p:txBody>
      </p:sp>
    </p:spTree>
    <p:extLst>
      <p:ext uri="{BB962C8B-B14F-4D97-AF65-F5344CB8AC3E}">
        <p14:creationId xmlns:p14="http://schemas.microsoft.com/office/powerpoint/2010/main" val="2373844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D26308D-99E3-6FAE-612D-C4F0DB13FD72}"/>
              </a:ext>
            </a:extLst>
          </p:cNvPr>
          <p:cNvSpPr/>
          <p:nvPr userDrawn="1"/>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E380910-921F-4143-AB01-0F0AFC2908C4}"/>
              </a:ext>
            </a:extLst>
          </p:cNvPr>
          <p:cNvSpPr>
            <a:spLocks noGrp="1"/>
          </p:cNvSpPr>
          <p:nvPr>
            <p:ph type="title"/>
          </p:nvPr>
        </p:nvSpPr>
        <p:spPr/>
        <p:txBody>
          <a:bodyPr>
            <a:normAutofit/>
          </a:bodyPr>
          <a:lstStyle>
            <a:lvl1pPr>
              <a:defRPr sz="5400"/>
            </a:lvl1pPr>
          </a:lstStyle>
          <a:p>
            <a:r>
              <a:rPr lang="en-US" dirty="0"/>
              <a:t>Click to edit Master title style</a:t>
            </a:r>
          </a:p>
        </p:txBody>
      </p:sp>
      <p:sp>
        <p:nvSpPr>
          <p:cNvPr id="8" name="Footer Placeholder 7">
            <a:extLst>
              <a:ext uri="{FF2B5EF4-FFF2-40B4-BE49-F238E27FC236}">
                <a16:creationId xmlns:a16="http://schemas.microsoft.com/office/drawing/2014/main" id="{825F1358-C731-465B-BCB1-2CCBFD6ECF7E}"/>
              </a:ext>
            </a:extLst>
          </p:cNvPr>
          <p:cNvSpPr>
            <a:spLocks noGrp="1"/>
          </p:cNvSpPr>
          <p:nvPr>
            <p:ph type="ftr" sz="quarter" idx="11"/>
          </p:nvPr>
        </p:nvSpPr>
        <p:spPr>
          <a:xfrm>
            <a:off x="960120" y="6356350"/>
            <a:ext cx="3236976" cy="365125"/>
          </a:xfrm>
        </p:spPr>
        <p:txBody>
          <a:bodyPr/>
          <a:lstStyle/>
          <a:p>
            <a:endParaRPr lang="en-US" dirty="0"/>
          </a:p>
        </p:txBody>
      </p:sp>
      <p:sp>
        <p:nvSpPr>
          <p:cNvPr id="7" name="Date Placeholder 6">
            <a:extLst>
              <a:ext uri="{FF2B5EF4-FFF2-40B4-BE49-F238E27FC236}">
                <a16:creationId xmlns:a16="http://schemas.microsoft.com/office/drawing/2014/main" id="{9B6172F4-3DB0-4AE3-8926-081B78034C68}"/>
              </a:ext>
            </a:extLst>
          </p:cNvPr>
          <p:cNvSpPr>
            <a:spLocks noGrp="1"/>
          </p:cNvSpPr>
          <p:nvPr>
            <p:ph type="dt" sz="half" idx="10"/>
          </p:nvPr>
        </p:nvSpPr>
        <p:spPr>
          <a:xfrm>
            <a:off x="4477512" y="6356350"/>
            <a:ext cx="3236976" cy="365125"/>
          </a:xfrm>
        </p:spPr>
        <p:txBody>
          <a:bodyPr/>
          <a:lstStyle>
            <a:lvl1pPr algn="ctr">
              <a:defRPr/>
            </a:lvl1pPr>
          </a:lstStyle>
          <a:p>
            <a:endParaRPr lang="en-US" dirty="0"/>
          </a:p>
        </p:txBody>
      </p:sp>
      <p:sp>
        <p:nvSpPr>
          <p:cNvPr id="9" name="Slide Number Placeholder 8">
            <a:extLst>
              <a:ext uri="{FF2B5EF4-FFF2-40B4-BE49-F238E27FC236}">
                <a16:creationId xmlns:a16="http://schemas.microsoft.com/office/drawing/2014/main" id="{C8D59536-57D3-4C8A-A207-568465A32E45}"/>
              </a:ext>
            </a:extLst>
          </p:cNvPr>
          <p:cNvSpPr>
            <a:spLocks noGrp="1"/>
          </p:cNvSpPr>
          <p:nvPr>
            <p:ph type="sldNum" sz="quarter" idx="12"/>
          </p:nvPr>
        </p:nvSpPr>
        <p:spPr>
          <a:xfrm>
            <a:off x="11253870" y="6492875"/>
            <a:ext cx="932688" cy="365125"/>
          </a:xfrm>
        </p:spPr>
        <p:txBody>
          <a:bodyPr/>
          <a:lstStyle/>
          <a:p>
            <a:fld id="{27CE633F-9882-4A5C-83A2-1109D0C73261}" type="slidenum">
              <a:rPr lang="en-US" smtClean="0"/>
              <a:t>‹#›</a:t>
            </a:fld>
            <a:endParaRPr lang="en-US" dirty="0"/>
          </a:p>
        </p:txBody>
      </p:sp>
    </p:spTree>
    <p:extLst>
      <p:ext uri="{BB962C8B-B14F-4D97-AF65-F5344CB8AC3E}">
        <p14:creationId xmlns:p14="http://schemas.microsoft.com/office/powerpoint/2010/main" val="2388280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4657345" y="0"/>
            <a:ext cx="753465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EE19D4B2-6593-465B-9A8E-03DFC943441B}"/>
              </a:ext>
            </a:extLst>
          </p:cNvPr>
          <p:cNvSpPr>
            <a:spLocks noGrp="1"/>
          </p:cNvSpPr>
          <p:nvPr>
            <p:ph type="title" hasCustomPrompt="1"/>
          </p:nvPr>
        </p:nvSpPr>
        <p:spPr>
          <a:xfrm>
            <a:off x="5355771" y="1004205"/>
            <a:ext cx="6096000" cy="3725183"/>
          </a:xfrm>
        </p:spPr>
        <p:txBody>
          <a:bodyPr>
            <a:noAutofit/>
          </a:bodyPr>
          <a:lstStyle>
            <a:lvl1pPr>
              <a:defRPr sz="6000"/>
            </a:lvl1pPr>
          </a:lstStyle>
          <a:p>
            <a:r>
              <a:rPr lang="en-US" sz="5400" dirty="0"/>
              <a:t>Click to edit master text style</a:t>
            </a:r>
          </a:p>
        </p:txBody>
      </p:sp>
      <p:sp>
        <p:nvSpPr>
          <p:cNvPr id="3" name="Picture Placeholder 2">
            <a:extLst>
              <a:ext uri="{FF2B5EF4-FFF2-40B4-BE49-F238E27FC236}">
                <a16:creationId xmlns:a16="http://schemas.microsoft.com/office/drawing/2014/main" id="{63537098-0CB9-40F0-99EE-35DF790670B5}"/>
              </a:ext>
            </a:extLst>
          </p:cNvPr>
          <p:cNvSpPr>
            <a:spLocks noGrp="1"/>
          </p:cNvSpPr>
          <p:nvPr>
            <p:ph type="pic" sz="quarter" idx="13"/>
          </p:nvPr>
        </p:nvSpPr>
        <p:spPr>
          <a:xfrm>
            <a:off x="0" y="0"/>
            <a:ext cx="4657345" cy="6858000"/>
          </a:xfrm>
          <a:prstGeom prst="rect">
            <a:avLst/>
          </a:prstGeom>
        </p:spPr>
        <p:txBody>
          <a:bodyPr/>
          <a:lstStyle/>
          <a:p>
            <a:endParaRPr lang="en-US" dirty="0"/>
          </a:p>
        </p:txBody>
      </p:sp>
      <p:sp>
        <p:nvSpPr>
          <p:cNvPr id="15" name="Footer Placeholder 8">
            <a:extLst>
              <a:ext uri="{FF2B5EF4-FFF2-40B4-BE49-F238E27FC236}">
                <a16:creationId xmlns:a16="http://schemas.microsoft.com/office/drawing/2014/main" id="{A468A676-C4AD-4F50-936D-1C858E8136CE}"/>
              </a:ext>
            </a:extLst>
          </p:cNvPr>
          <p:cNvSpPr txBox="1">
            <a:spLocks/>
          </p:cNvSpPr>
          <p:nvPr userDrawn="1"/>
        </p:nvSpPr>
        <p:spPr>
          <a:xfrm>
            <a:off x="960438" y="6356350"/>
            <a:ext cx="4981512"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cap="all" spc="5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Sample Footer Text</a:t>
            </a:r>
          </a:p>
        </p:txBody>
      </p:sp>
      <p:sp>
        <p:nvSpPr>
          <p:cNvPr id="13" name="Content Placeholder 2">
            <a:extLst>
              <a:ext uri="{FF2B5EF4-FFF2-40B4-BE49-F238E27FC236}">
                <a16:creationId xmlns:a16="http://schemas.microsoft.com/office/drawing/2014/main" id="{E309CC8E-0532-4674-9535-1514DA3C14B1}"/>
              </a:ext>
            </a:extLst>
          </p:cNvPr>
          <p:cNvSpPr>
            <a:spLocks noGrp="1"/>
          </p:cNvSpPr>
          <p:nvPr>
            <p:ph idx="1" hasCustomPrompt="1"/>
          </p:nvPr>
        </p:nvSpPr>
        <p:spPr>
          <a:xfrm>
            <a:off x="5355771" y="4865914"/>
            <a:ext cx="6096000" cy="532038"/>
          </a:xfrm>
          <a:prstGeom prst="rect">
            <a:avLst/>
          </a:prstGeom>
        </p:spPr>
        <p:txBody>
          <a:bodyPr anchor="ctr">
            <a:normAutofit/>
          </a:bodyPr>
          <a:lstStyle>
            <a:lvl1pPr>
              <a:defRPr sz="2800">
                <a:solidFill>
                  <a:schemeClr val="bg1"/>
                </a:solidFill>
              </a:defRPr>
            </a:lvl1pPr>
          </a:lstStyle>
          <a:p>
            <a:r>
              <a:rPr lang="en-US" sz="2000" dirty="0">
                <a:solidFill>
                  <a:schemeClr val="bg1"/>
                </a:solidFill>
                <a:cs typeface="Calibri"/>
              </a:rPr>
              <a:t>Click to edit master text style</a:t>
            </a:r>
          </a:p>
        </p:txBody>
      </p:sp>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p:txBody>
          <a:bodyPr/>
          <a:lstStyle>
            <a:lvl1pPr algn="r">
              <a:defRPr>
                <a:solidFill>
                  <a:schemeClr val="bg1"/>
                </a:solidFill>
              </a:defRPr>
            </a:lvl1pPr>
          </a:lstStyle>
          <a:p>
            <a:endParaRPr lang="en-US" dirty="0"/>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a:xfrm>
            <a:off x="11253870" y="6492875"/>
            <a:ext cx="932688" cy="365125"/>
          </a:xfrm>
        </p:spPr>
        <p:txBody>
          <a:bodyPr/>
          <a:lstStyle>
            <a:lvl1pPr algn="r">
              <a:defRPr>
                <a:solidFill>
                  <a:schemeClr val="bg1"/>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426340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7BA0-DC57-452F-85B7-C979AA690920}"/>
              </a:ext>
            </a:extLst>
          </p:cNvPr>
          <p:cNvSpPr>
            <a:spLocks noGrp="1"/>
          </p:cNvSpPr>
          <p:nvPr>
            <p:ph type="title"/>
          </p:nvPr>
        </p:nvSpPr>
        <p:spPr>
          <a:solidFill>
            <a:schemeClr val="tx1"/>
          </a:solidFill>
        </p:spPr>
        <p:txBody>
          <a:bodyPr/>
          <a:lstStyle/>
          <a:p>
            <a:r>
              <a:rPr lang="en-US"/>
              <a:t>Click to edit Master title style</a:t>
            </a:r>
          </a:p>
        </p:txBody>
      </p:sp>
      <p:sp>
        <p:nvSpPr>
          <p:cNvPr id="23" name="Picture Placeholder 22">
            <a:extLst>
              <a:ext uri="{FF2B5EF4-FFF2-40B4-BE49-F238E27FC236}">
                <a16:creationId xmlns:a16="http://schemas.microsoft.com/office/drawing/2014/main" id="{91DF4D9E-FD4F-4244-ACD6-44EC4C0494F0}"/>
              </a:ext>
            </a:extLst>
          </p:cNvPr>
          <p:cNvSpPr>
            <a:spLocks noGrp="1"/>
          </p:cNvSpPr>
          <p:nvPr>
            <p:ph type="pic" sz="quarter" idx="13"/>
          </p:nvPr>
        </p:nvSpPr>
        <p:spPr>
          <a:xfrm>
            <a:off x="1066800" y="3048000"/>
            <a:ext cx="1790700" cy="1790700"/>
          </a:xfrm>
          <a:prstGeom prst="rect">
            <a:avLst/>
          </a:prstGeom>
        </p:spPr>
        <p:txBody>
          <a:bodyPr/>
          <a:lstStyle/>
          <a:p>
            <a:endParaRPr lang="en-US" dirty="0"/>
          </a:p>
        </p:txBody>
      </p:sp>
      <p:sp>
        <p:nvSpPr>
          <p:cNvPr id="24" name="Picture Placeholder 22">
            <a:extLst>
              <a:ext uri="{FF2B5EF4-FFF2-40B4-BE49-F238E27FC236}">
                <a16:creationId xmlns:a16="http://schemas.microsoft.com/office/drawing/2014/main" id="{44F5B526-8975-4F7C-B558-830FCEE06861}"/>
              </a:ext>
            </a:extLst>
          </p:cNvPr>
          <p:cNvSpPr>
            <a:spLocks noGrp="1"/>
          </p:cNvSpPr>
          <p:nvPr>
            <p:ph type="pic" sz="quarter" idx="14"/>
          </p:nvPr>
        </p:nvSpPr>
        <p:spPr>
          <a:xfrm>
            <a:off x="3821762" y="3048000"/>
            <a:ext cx="1790700" cy="1790700"/>
          </a:xfrm>
          <a:prstGeom prst="rect">
            <a:avLst/>
          </a:prstGeom>
        </p:spPr>
        <p:txBody>
          <a:bodyPr/>
          <a:lstStyle/>
          <a:p>
            <a:endParaRPr lang="en-US" dirty="0"/>
          </a:p>
        </p:txBody>
      </p:sp>
      <p:sp>
        <p:nvSpPr>
          <p:cNvPr id="25" name="Picture Placeholder 22">
            <a:extLst>
              <a:ext uri="{FF2B5EF4-FFF2-40B4-BE49-F238E27FC236}">
                <a16:creationId xmlns:a16="http://schemas.microsoft.com/office/drawing/2014/main" id="{ED20DBB5-D24E-40D6-AFFB-428692A51AD3}"/>
              </a:ext>
            </a:extLst>
          </p:cNvPr>
          <p:cNvSpPr>
            <a:spLocks noGrp="1"/>
          </p:cNvSpPr>
          <p:nvPr>
            <p:ph type="pic" sz="quarter" idx="15"/>
          </p:nvPr>
        </p:nvSpPr>
        <p:spPr>
          <a:xfrm>
            <a:off x="6576021" y="3048000"/>
            <a:ext cx="1790700" cy="1790700"/>
          </a:xfrm>
          <a:prstGeom prst="rect">
            <a:avLst/>
          </a:prstGeom>
        </p:spPr>
        <p:txBody>
          <a:bodyPr/>
          <a:lstStyle/>
          <a:p>
            <a:endParaRPr lang="en-US" dirty="0"/>
          </a:p>
        </p:txBody>
      </p:sp>
      <p:sp>
        <p:nvSpPr>
          <p:cNvPr id="26" name="Picture Placeholder 22">
            <a:extLst>
              <a:ext uri="{FF2B5EF4-FFF2-40B4-BE49-F238E27FC236}">
                <a16:creationId xmlns:a16="http://schemas.microsoft.com/office/drawing/2014/main" id="{F6F7262C-3E29-4219-AF83-B7A71B97A136}"/>
              </a:ext>
            </a:extLst>
          </p:cNvPr>
          <p:cNvSpPr>
            <a:spLocks noGrp="1"/>
          </p:cNvSpPr>
          <p:nvPr>
            <p:ph type="pic" sz="quarter" idx="16"/>
          </p:nvPr>
        </p:nvSpPr>
        <p:spPr>
          <a:xfrm>
            <a:off x="9334500" y="3048000"/>
            <a:ext cx="1790700" cy="1790700"/>
          </a:xfrm>
          <a:prstGeom prst="rect">
            <a:avLst/>
          </a:prstGeom>
        </p:spPr>
        <p:txBody>
          <a:bodyPr/>
          <a:lstStyle/>
          <a:p>
            <a:endParaRPr lang="en-US" dirty="0"/>
          </a:p>
        </p:txBody>
      </p:sp>
      <p:sp>
        <p:nvSpPr>
          <p:cNvPr id="28" name="Text Placeholder 27">
            <a:extLst>
              <a:ext uri="{FF2B5EF4-FFF2-40B4-BE49-F238E27FC236}">
                <a16:creationId xmlns:a16="http://schemas.microsoft.com/office/drawing/2014/main" id="{53861F78-BD42-4F29-8487-1641CFD0391D}"/>
              </a:ext>
            </a:extLst>
          </p:cNvPr>
          <p:cNvSpPr>
            <a:spLocks noGrp="1"/>
          </p:cNvSpPr>
          <p:nvPr>
            <p:ph type="body" sz="quarter" idx="17"/>
          </p:nvPr>
        </p:nvSpPr>
        <p:spPr>
          <a:xfrm>
            <a:off x="1066800" y="5124103"/>
            <a:ext cx="1790700" cy="350292"/>
          </a:xfrm>
          <a:prstGeom prst="rect">
            <a:avLst/>
          </a:prstGeom>
        </p:spPr>
        <p:txBody>
          <a:bodyPr>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a:r>
              <a:rPr lang="en-US" dirty="0"/>
              <a:t>Click to edit</a:t>
            </a:r>
          </a:p>
        </p:txBody>
      </p:sp>
      <p:sp>
        <p:nvSpPr>
          <p:cNvPr id="29" name="Text Placeholder 27">
            <a:extLst>
              <a:ext uri="{FF2B5EF4-FFF2-40B4-BE49-F238E27FC236}">
                <a16:creationId xmlns:a16="http://schemas.microsoft.com/office/drawing/2014/main" id="{FFAB1F8B-1CEE-4068-86DE-561A12A04187}"/>
              </a:ext>
            </a:extLst>
          </p:cNvPr>
          <p:cNvSpPr>
            <a:spLocks noGrp="1"/>
          </p:cNvSpPr>
          <p:nvPr>
            <p:ph type="body" sz="quarter" idx="18"/>
          </p:nvPr>
        </p:nvSpPr>
        <p:spPr>
          <a:xfrm>
            <a:off x="1066800" y="5458421"/>
            <a:ext cx="1790700" cy="350292"/>
          </a:xfrm>
          <a:prstGeom prst="rect">
            <a:avLst/>
          </a:prstGeom>
        </p:spPr>
        <p:txBody>
          <a:bodyPr>
            <a:noAutofit/>
          </a:bodyPr>
          <a:lstStyle>
            <a:lvl1pPr algn="ctr">
              <a:defRPr lang="en-US" sz="1400" kern="1200" dirty="0" smtClean="0">
                <a:solidFill>
                  <a:schemeClr val="tx1"/>
                </a:solidFill>
                <a:latin typeface="+mn-lt"/>
                <a:ea typeface="+mn-ea"/>
                <a:cs typeface="+mn-cs"/>
              </a:defRPr>
            </a:lvl1pPr>
            <a:lvl2pPr marL="0" indent="0">
              <a:buNone/>
              <a:defRPr/>
            </a:lvl2pPr>
          </a:lstStyle>
          <a:p>
            <a:pPr lvl="0"/>
            <a:r>
              <a:rPr lang="en-US" dirty="0"/>
              <a:t>Click to edit</a:t>
            </a:r>
          </a:p>
        </p:txBody>
      </p:sp>
      <p:sp>
        <p:nvSpPr>
          <p:cNvPr id="30" name="Text Placeholder 27">
            <a:extLst>
              <a:ext uri="{FF2B5EF4-FFF2-40B4-BE49-F238E27FC236}">
                <a16:creationId xmlns:a16="http://schemas.microsoft.com/office/drawing/2014/main" id="{D5AE44CD-B78E-4EE2-B0F2-E0D436C2BA15}"/>
              </a:ext>
            </a:extLst>
          </p:cNvPr>
          <p:cNvSpPr>
            <a:spLocks noGrp="1"/>
          </p:cNvSpPr>
          <p:nvPr>
            <p:ph type="body" sz="quarter" idx="19"/>
          </p:nvPr>
        </p:nvSpPr>
        <p:spPr>
          <a:xfrm>
            <a:off x="3821762" y="5124103"/>
            <a:ext cx="1790700" cy="350292"/>
          </a:xfrm>
          <a:prstGeom prst="rect">
            <a:avLst/>
          </a:prstGeom>
        </p:spPr>
        <p:txBody>
          <a:bodyPr>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a:r>
              <a:rPr lang="en-US" dirty="0"/>
              <a:t>Click to edit</a:t>
            </a:r>
          </a:p>
        </p:txBody>
      </p:sp>
      <p:sp>
        <p:nvSpPr>
          <p:cNvPr id="31" name="Text Placeholder 27">
            <a:extLst>
              <a:ext uri="{FF2B5EF4-FFF2-40B4-BE49-F238E27FC236}">
                <a16:creationId xmlns:a16="http://schemas.microsoft.com/office/drawing/2014/main" id="{3C4FE2DB-091F-4F7A-B6B6-9A6F22AC0B5A}"/>
              </a:ext>
            </a:extLst>
          </p:cNvPr>
          <p:cNvSpPr>
            <a:spLocks noGrp="1"/>
          </p:cNvSpPr>
          <p:nvPr>
            <p:ph type="body" sz="quarter" idx="20"/>
          </p:nvPr>
        </p:nvSpPr>
        <p:spPr>
          <a:xfrm>
            <a:off x="3821762" y="5458421"/>
            <a:ext cx="1790700" cy="350292"/>
          </a:xfrm>
          <a:prstGeom prst="rect">
            <a:avLst/>
          </a:prstGeom>
        </p:spPr>
        <p:txBody>
          <a:bodyPr>
            <a:noAutofit/>
          </a:bodyPr>
          <a:lstStyle>
            <a:lvl1pPr algn="ctr">
              <a:defRPr lang="en-US" sz="1400" kern="1200" dirty="0" smtClean="0">
                <a:solidFill>
                  <a:schemeClr val="tx1"/>
                </a:solidFill>
                <a:latin typeface="+mn-lt"/>
                <a:ea typeface="+mn-ea"/>
                <a:cs typeface="+mn-cs"/>
              </a:defRPr>
            </a:lvl1pPr>
            <a:lvl2pPr marL="0" indent="0">
              <a:buNone/>
              <a:defRPr/>
            </a:lvl2pPr>
          </a:lstStyle>
          <a:p>
            <a:pPr lvl="0"/>
            <a:r>
              <a:rPr lang="en-US" dirty="0"/>
              <a:t>Click to edit</a:t>
            </a:r>
          </a:p>
        </p:txBody>
      </p:sp>
      <p:sp>
        <p:nvSpPr>
          <p:cNvPr id="32" name="Text Placeholder 27">
            <a:extLst>
              <a:ext uri="{FF2B5EF4-FFF2-40B4-BE49-F238E27FC236}">
                <a16:creationId xmlns:a16="http://schemas.microsoft.com/office/drawing/2014/main" id="{3A3F9D5D-A5CF-482B-A14C-E5BFADB76F7A}"/>
              </a:ext>
            </a:extLst>
          </p:cNvPr>
          <p:cNvSpPr>
            <a:spLocks noGrp="1"/>
          </p:cNvSpPr>
          <p:nvPr>
            <p:ph type="body" sz="quarter" idx="21"/>
          </p:nvPr>
        </p:nvSpPr>
        <p:spPr>
          <a:xfrm>
            <a:off x="6576021" y="5124103"/>
            <a:ext cx="1790700" cy="350292"/>
          </a:xfrm>
          <a:prstGeom prst="rect">
            <a:avLst/>
          </a:prstGeom>
        </p:spPr>
        <p:txBody>
          <a:bodyPr>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a:r>
              <a:rPr lang="en-US" dirty="0"/>
              <a:t>Click to edit</a:t>
            </a:r>
          </a:p>
        </p:txBody>
      </p:sp>
      <p:sp>
        <p:nvSpPr>
          <p:cNvPr id="33" name="Text Placeholder 27">
            <a:extLst>
              <a:ext uri="{FF2B5EF4-FFF2-40B4-BE49-F238E27FC236}">
                <a16:creationId xmlns:a16="http://schemas.microsoft.com/office/drawing/2014/main" id="{A4F265B4-1FBB-4396-A938-862D45713AEB}"/>
              </a:ext>
            </a:extLst>
          </p:cNvPr>
          <p:cNvSpPr>
            <a:spLocks noGrp="1"/>
          </p:cNvSpPr>
          <p:nvPr>
            <p:ph type="body" sz="quarter" idx="22"/>
          </p:nvPr>
        </p:nvSpPr>
        <p:spPr>
          <a:xfrm>
            <a:off x="6576021" y="5458421"/>
            <a:ext cx="1790700" cy="350292"/>
          </a:xfrm>
          <a:prstGeom prst="rect">
            <a:avLst/>
          </a:prstGeom>
        </p:spPr>
        <p:txBody>
          <a:bodyPr>
            <a:noAutofit/>
          </a:bodyPr>
          <a:lstStyle>
            <a:lvl1pPr algn="ctr">
              <a:defRPr lang="en-US" sz="1400" kern="1200" dirty="0" smtClean="0">
                <a:solidFill>
                  <a:schemeClr val="tx1"/>
                </a:solidFill>
                <a:latin typeface="+mn-lt"/>
                <a:ea typeface="+mn-ea"/>
                <a:cs typeface="+mn-cs"/>
              </a:defRPr>
            </a:lvl1pPr>
            <a:lvl2pPr marL="0" indent="0">
              <a:buNone/>
              <a:defRPr/>
            </a:lvl2pPr>
          </a:lstStyle>
          <a:p>
            <a:pPr lvl="0"/>
            <a:r>
              <a:rPr lang="en-US" dirty="0"/>
              <a:t>Click to edit</a:t>
            </a:r>
          </a:p>
        </p:txBody>
      </p:sp>
      <p:sp>
        <p:nvSpPr>
          <p:cNvPr id="34" name="Text Placeholder 27">
            <a:extLst>
              <a:ext uri="{FF2B5EF4-FFF2-40B4-BE49-F238E27FC236}">
                <a16:creationId xmlns:a16="http://schemas.microsoft.com/office/drawing/2014/main" id="{AC1BA7DC-98B0-4261-8F1E-8101FB5D480E}"/>
              </a:ext>
            </a:extLst>
          </p:cNvPr>
          <p:cNvSpPr>
            <a:spLocks noGrp="1"/>
          </p:cNvSpPr>
          <p:nvPr>
            <p:ph type="body" sz="quarter" idx="23"/>
          </p:nvPr>
        </p:nvSpPr>
        <p:spPr>
          <a:xfrm>
            <a:off x="9334500" y="5124103"/>
            <a:ext cx="1790700" cy="350292"/>
          </a:xfrm>
          <a:prstGeom prst="rect">
            <a:avLst/>
          </a:prstGeom>
        </p:spPr>
        <p:txBody>
          <a:bodyPr>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a:r>
              <a:rPr lang="en-US" dirty="0"/>
              <a:t>Click to edit</a:t>
            </a:r>
          </a:p>
        </p:txBody>
      </p:sp>
      <p:sp>
        <p:nvSpPr>
          <p:cNvPr id="35" name="Text Placeholder 27">
            <a:extLst>
              <a:ext uri="{FF2B5EF4-FFF2-40B4-BE49-F238E27FC236}">
                <a16:creationId xmlns:a16="http://schemas.microsoft.com/office/drawing/2014/main" id="{2E4EF69E-34E2-46FF-A0FA-3F136396D3EF}"/>
              </a:ext>
            </a:extLst>
          </p:cNvPr>
          <p:cNvSpPr>
            <a:spLocks noGrp="1"/>
          </p:cNvSpPr>
          <p:nvPr>
            <p:ph type="body" sz="quarter" idx="24"/>
          </p:nvPr>
        </p:nvSpPr>
        <p:spPr>
          <a:xfrm>
            <a:off x="9334500" y="5458421"/>
            <a:ext cx="1790700" cy="350292"/>
          </a:xfrm>
          <a:prstGeom prst="rect">
            <a:avLst/>
          </a:prstGeom>
        </p:spPr>
        <p:txBody>
          <a:bodyPr>
            <a:noAutofit/>
          </a:bodyPr>
          <a:lstStyle>
            <a:lvl1pPr algn="ctr">
              <a:defRPr lang="en-US" sz="1400" kern="1200" dirty="0" smtClean="0">
                <a:solidFill>
                  <a:schemeClr val="tx1"/>
                </a:solidFill>
                <a:latin typeface="+mn-lt"/>
                <a:ea typeface="+mn-ea"/>
                <a:cs typeface="+mn-cs"/>
              </a:defRPr>
            </a:lvl1pPr>
            <a:lvl2pPr marL="0" indent="0">
              <a:buNone/>
              <a:defRPr/>
            </a:lvl2pPr>
          </a:lstStyle>
          <a:p>
            <a:pPr lvl="0"/>
            <a:r>
              <a:rPr lang="en-US" dirty="0"/>
              <a:t>Click to edit</a:t>
            </a:r>
          </a:p>
        </p:txBody>
      </p:sp>
      <p:sp>
        <p:nvSpPr>
          <p:cNvPr id="7" name="Footer Placeholder 6">
            <a:extLst>
              <a:ext uri="{FF2B5EF4-FFF2-40B4-BE49-F238E27FC236}">
                <a16:creationId xmlns:a16="http://schemas.microsoft.com/office/drawing/2014/main" id="{9E945AB7-1A32-4516-ABF9-B40958AE2E73}"/>
              </a:ext>
            </a:extLst>
          </p:cNvPr>
          <p:cNvSpPr>
            <a:spLocks noGrp="1"/>
          </p:cNvSpPr>
          <p:nvPr>
            <p:ph type="ftr" sz="quarter" idx="11"/>
          </p:nvPr>
        </p:nvSpPr>
        <p:spPr>
          <a:xfrm>
            <a:off x="960120" y="6356350"/>
            <a:ext cx="3417916" cy="365125"/>
          </a:xfrm>
        </p:spPr>
        <p:txBody>
          <a:bodyPr/>
          <a:lstStyle/>
          <a:p>
            <a:endParaRPr lang="en-US" dirty="0"/>
          </a:p>
        </p:txBody>
      </p:sp>
      <p:sp>
        <p:nvSpPr>
          <p:cNvPr id="6" name="Date Placeholder 5">
            <a:extLst>
              <a:ext uri="{FF2B5EF4-FFF2-40B4-BE49-F238E27FC236}">
                <a16:creationId xmlns:a16="http://schemas.microsoft.com/office/drawing/2014/main" id="{F1C53797-8D72-4774-AC93-EB9FDD650CCD}"/>
              </a:ext>
            </a:extLst>
          </p:cNvPr>
          <p:cNvSpPr>
            <a:spLocks noGrp="1"/>
          </p:cNvSpPr>
          <p:nvPr>
            <p:ph type="dt" sz="half" idx="10"/>
          </p:nvPr>
        </p:nvSpPr>
        <p:spPr>
          <a:xfrm>
            <a:off x="4477512" y="6356350"/>
            <a:ext cx="3236976" cy="365125"/>
          </a:xfrm>
        </p:spPr>
        <p:txBody>
          <a:bodyPr/>
          <a:lstStyle>
            <a:lvl1pPr algn="ctr">
              <a:defRPr/>
            </a:lvl1pPr>
          </a:lstStyle>
          <a:p>
            <a:endParaRPr lang="en-US" dirty="0"/>
          </a:p>
        </p:txBody>
      </p:sp>
      <p:sp>
        <p:nvSpPr>
          <p:cNvPr id="8" name="Slide Number Placeholder 7">
            <a:extLst>
              <a:ext uri="{FF2B5EF4-FFF2-40B4-BE49-F238E27FC236}">
                <a16:creationId xmlns:a16="http://schemas.microsoft.com/office/drawing/2014/main" id="{B22923C3-1D67-4089-A6B1-9A10315E807F}"/>
              </a:ext>
            </a:extLst>
          </p:cNvPr>
          <p:cNvSpPr>
            <a:spLocks noGrp="1"/>
          </p:cNvSpPr>
          <p:nvPr>
            <p:ph type="sldNum" sz="quarter" idx="12"/>
          </p:nvPr>
        </p:nvSpPr>
        <p:spPr>
          <a:xfrm>
            <a:off x="11256009" y="6492875"/>
            <a:ext cx="932688" cy="365125"/>
          </a:xfrm>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3764685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a:solidFill>
            <a:schemeClr val="tx1"/>
          </a:solidFill>
        </p:spPr>
        <p:txBody>
          <a:bodyPr/>
          <a:lstStyle/>
          <a:p>
            <a:r>
              <a:rPr lang="en-US" dirty="0"/>
              <a:t>Click to edit Master title style</a:t>
            </a:r>
          </a:p>
        </p:txBody>
      </p:sp>
      <p:sp>
        <p:nvSpPr>
          <p:cNvPr id="11" name="Footer Placeholder 10">
            <a:extLst>
              <a:ext uri="{FF2B5EF4-FFF2-40B4-BE49-F238E27FC236}">
                <a16:creationId xmlns:a16="http://schemas.microsoft.com/office/drawing/2014/main" id="{3ACC79DA-A9E4-4E93-93F1-81907A901BBB}"/>
              </a:ext>
            </a:extLst>
          </p:cNvPr>
          <p:cNvSpPr>
            <a:spLocks noGrp="1"/>
          </p:cNvSpPr>
          <p:nvPr>
            <p:ph type="ftr" sz="quarter" idx="11"/>
          </p:nvPr>
        </p:nvSpPr>
        <p:spPr>
          <a:xfrm>
            <a:off x="960120" y="6356350"/>
            <a:ext cx="3593407" cy="365125"/>
          </a:xfrm>
        </p:spPr>
        <p:txBody>
          <a:bodyPr/>
          <a:lstStyle/>
          <a:p>
            <a:endParaRPr lang="en-US" dirty="0"/>
          </a:p>
        </p:txBody>
      </p:sp>
      <p:sp>
        <p:nvSpPr>
          <p:cNvPr id="10" name="Date Placeholder 9">
            <a:extLst>
              <a:ext uri="{FF2B5EF4-FFF2-40B4-BE49-F238E27FC236}">
                <a16:creationId xmlns:a16="http://schemas.microsoft.com/office/drawing/2014/main" id="{5F92A44F-DE98-4FB5-B474-5DCCDD267A79}"/>
              </a:ext>
            </a:extLst>
          </p:cNvPr>
          <p:cNvSpPr>
            <a:spLocks noGrp="1"/>
          </p:cNvSpPr>
          <p:nvPr>
            <p:ph type="dt" sz="half" idx="10"/>
          </p:nvPr>
        </p:nvSpPr>
        <p:spPr>
          <a:xfrm>
            <a:off x="4477512" y="6356350"/>
            <a:ext cx="3236976" cy="365125"/>
          </a:xfrm>
        </p:spPr>
        <p:txBody>
          <a:bodyPr/>
          <a:lstStyle>
            <a:lvl1pPr algn="ctr">
              <a:defRPr/>
            </a:lvl1pPr>
          </a:lstStyle>
          <a:p>
            <a:endParaRPr lang="en-US" dirty="0"/>
          </a:p>
        </p:txBody>
      </p:sp>
      <p:sp>
        <p:nvSpPr>
          <p:cNvPr id="12" name="Slide Number Placeholder 11">
            <a:extLst>
              <a:ext uri="{FF2B5EF4-FFF2-40B4-BE49-F238E27FC236}">
                <a16:creationId xmlns:a16="http://schemas.microsoft.com/office/drawing/2014/main" id="{404DFE57-AA80-4ED8-AD77-35CC56F3FBC6}"/>
              </a:ext>
            </a:extLst>
          </p:cNvPr>
          <p:cNvSpPr>
            <a:spLocks noGrp="1"/>
          </p:cNvSpPr>
          <p:nvPr>
            <p:ph type="sldNum" sz="quarter" idx="12"/>
          </p:nvPr>
        </p:nvSpPr>
        <p:spPr>
          <a:xfrm>
            <a:off x="11253871" y="6492875"/>
            <a:ext cx="932688" cy="365125"/>
          </a:xfrm>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523021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ntent 3 column ">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a:solidFill>
            <a:schemeClr val="tx1"/>
          </a:solidFill>
        </p:spPr>
        <p:txBody>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3236976" cy="892048"/>
          </a:xfrm>
          <a:prstGeom prst="rect">
            <a:avLst/>
          </a:prstGeo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3236976" cy="2586806"/>
          </a:xfrm>
          <a:prstGeom prst="rect">
            <a:avLst/>
          </a:prstGeom>
        </p:spPr>
        <p:txBody>
          <a:bodyPr>
            <a:normAutofit/>
          </a:bodyPr>
          <a:lstStyle>
            <a:lvl1pPr marL="342900" indent="-342900">
              <a:buFont typeface="Arial" panose="020B0604020202020204" pitchFamily="34" charset="0"/>
              <a:buChar char="•"/>
              <a:defRPr sz="17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dirty="0"/>
              <a:t>Click to edit Master text styles</a:t>
            </a:r>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4477512" y="2587752"/>
            <a:ext cx="3236976" cy="892048"/>
          </a:xfrm>
          <a:prstGeom prst="rect">
            <a:avLst/>
          </a:prstGeo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4477512" y="3594538"/>
            <a:ext cx="3236976" cy="2586806"/>
          </a:xfrm>
          <a:prstGeom prst="rect">
            <a:avLst/>
          </a:prstGeom>
        </p:spPr>
        <p:txBody>
          <a:bodyPr>
            <a:normAutofit/>
          </a:bodyPr>
          <a:lstStyle>
            <a:lvl1pPr marL="342900" indent="-342900">
              <a:buFont typeface="Arial" panose="020B0604020202020204" pitchFamily="34" charset="0"/>
              <a:buChar char="•"/>
              <a:defRPr sz="17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dirty="0"/>
              <a:t>Click to edit Master text styles</a:t>
            </a:r>
          </a:p>
        </p:txBody>
      </p:sp>
      <p:sp>
        <p:nvSpPr>
          <p:cNvPr id="14" name="Text Placeholder 4">
            <a:extLst>
              <a:ext uri="{FF2B5EF4-FFF2-40B4-BE49-F238E27FC236}">
                <a16:creationId xmlns:a16="http://schemas.microsoft.com/office/drawing/2014/main" id="{9054C03E-8FD4-4345-A971-0A2CCF5C4AA3}"/>
              </a:ext>
            </a:extLst>
          </p:cNvPr>
          <p:cNvSpPr>
            <a:spLocks noGrp="1"/>
          </p:cNvSpPr>
          <p:nvPr>
            <p:ph type="body" sz="quarter" idx="13"/>
          </p:nvPr>
        </p:nvSpPr>
        <p:spPr>
          <a:xfrm>
            <a:off x="7994903" y="2587752"/>
            <a:ext cx="3236976" cy="892048"/>
          </a:xfrm>
          <a:prstGeom prst="rect">
            <a:avLst/>
          </a:prstGeo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15" name="Content Placeholder 5">
            <a:extLst>
              <a:ext uri="{FF2B5EF4-FFF2-40B4-BE49-F238E27FC236}">
                <a16:creationId xmlns:a16="http://schemas.microsoft.com/office/drawing/2014/main" id="{56D09A0C-509F-447E-AFB1-5531727D7DFF}"/>
              </a:ext>
            </a:extLst>
          </p:cNvPr>
          <p:cNvSpPr>
            <a:spLocks noGrp="1"/>
          </p:cNvSpPr>
          <p:nvPr>
            <p:ph sz="quarter" idx="14"/>
          </p:nvPr>
        </p:nvSpPr>
        <p:spPr>
          <a:xfrm>
            <a:off x="7994903" y="3594538"/>
            <a:ext cx="3236976" cy="2586806"/>
          </a:xfrm>
          <a:prstGeom prst="rect">
            <a:avLst/>
          </a:prstGeom>
        </p:spPr>
        <p:txBody>
          <a:bodyPr>
            <a:normAutofit/>
          </a:bodyPr>
          <a:lstStyle>
            <a:lvl1pPr marL="342900" indent="-342900">
              <a:buFont typeface="Arial" panose="020B0604020202020204" pitchFamily="34" charset="0"/>
              <a:buChar char="•"/>
              <a:defRPr sz="17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dirty="0"/>
              <a:t>Click to edit Master text styles</a:t>
            </a:r>
          </a:p>
        </p:txBody>
      </p:sp>
      <p:sp>
        <p:nvSpPr>
          <p:cNvPr id="11" name="Footer Placeholder 10">
            <a:extLst>
              <a:ext uri="{FF2B5EF4-FFF2-40B4-BE49-F238E27FC236}">
                <a16:creationId xmlns:a16="http://schemas.microsoft.com/office/drawing/2014/main" id="{3ACC79DA-A9E4-4E93-93F1-81907A901BBB}"/>
              </a:ext>
            </a:extLst>
          </p:cNvPr>
          <p:cNvSpPr>
            <a:spLocks noGrp="1"/>
          </p:cNvSpPr>
          <p:nvPr>
            <p:ph type="ftr" sz="quarter" idx="11"/>
          </p:nvPr>
        </p:nvSpPr>
        <p:spPr>
          <a:xfrm>
            <a:off x="960120" y="6356350"/>
            <a:ext cx="3417916" cy="365125"/>
          </a:xfrm>
        </p:spPr>
        <p:txBody>
          <a:bodyPr/>
          <a:lstStyle/>
          <a:p>
            <a:endParaRPr lang="en-US" dirty="0"/>
          </a:p>
        </p:txBody>
      </p:sp>
      <p:sp>
        <p:nvSpPr>
          <p:cNvPr id="10" name="Date Placeholder 9">
            <a:extLst>
              <a:ext uri="{FF2B5EF4-FFF2-40B4-BE49-F238E27FC236}">
                <a16:creationId xmlns:a16="http://schemas.microsoft.com/office/drawing/2014/main" id="{5F92A44F-DE98-4FB5-B474-5DCCDD267A79}"/>
              </a:ext>
            </a:extLst>
          </p:cNvPr>
          <p:cNvSpPr>
            <a:spLocks noGrp="1"/>
          </p:cNvSpPr>
          <p:nvPr>
            <p:ph type="dt" sz="half" idx="10"/>
          </p:nvPr>
        </p:nvSpPr>
        <p:spPr>
          <a:xfrm>
            <a:off x="4477512" y="6356350"/>
            <a:ext cx="3236976" cy="365125"/>
          </a:xfrm>
        </p:spPr>
        <p:txBody>
          <a:bodyPr/>
          <a:lstStyle>
            <a:lvl1pPr algn="ctr">
              <a:defRPr/>
            </a:lvl1pPr>
          </a:lstStyle>
          <a:p>
            <a:endParaRPr lang="en-US" dirty="0"/>
          </a:p>
        </p:txBody>
      </p:sp>
      <p:sp>
        <p:nvSpPr>
          <p:cNvPr id="12" name="Slide Number Placeholder 11">
            <a:extLst>
              <a:ext uri="{FF2B5EF4-FFF2-40B4-BE49-F238E27FC236}">
                <a16:creationId xmlns:a16="http://schemas.microsoft.com/office/drawing/2014/main" id="{404DFE57-AA80-4ED8-AD77-35CC56F3FBC6}"/>
              </a:ext>
            </a:extLst>
          </p:cNvPr>
          <p:cNvSpPr>
            <a:spLocks noGrp="1"/>
          </p:cNvSpPr>
          <p:nvPr>
            <p:ph type="sldNum" sz="quarter" idx="12"/>
          </p:nvPr>
        </p:nvSpPr>
        <p:spPr>
          <a:xfrm>
            <a:off x="11257487" y="6492875"/>
            <a:ext cx="932688" cy="365125"/>
          </a:xfrm>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3940459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6" Type="http://schemas.openxmlformats.org/officeDocument/2006/relationships/image" Target="../media/image4.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microsoft.com/office/2007/relationships/hdphoto" Target="../media/hdphoto2.wdp"/><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153959-30FA-4987-A094-7243641F474B}"/>
              </a:ext>
            </a:extLst>
          </p:cNvPr>
          <p:cNvSpPr/>
          <p:nvPr userDrawn="1"/>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50216229-A6DB-436A-B327-667E80F0A563}"/>
              </a:ext>
            </a:extLst>
          </p:cNvPr>
          <p:cNvSpPr>
            <a:spLocks noGrp="1"/>
          </p:cNvSpPr>
          <p:nvPr>
            <p:ph type="title"/>
          </p:nvPr>
        </p:nvSpPr>
        <p:spPr>
          <a:xfrm>
            <a:off x="960120" y="317814"/>
            <a:ext cx="10268712" cy="170078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E1EB0E73-3310-4A8F-BB4A-7A6A99121A61}"/>
              </a:ext>
            </a:extLst>
          </p:cNvPr>
          <p:cNvSpPr>
            <a:spLocks noGrp="1"/>
          </p:cNvSpPr>
          <p:nvPr>
            <p:ph type="dt" sz="half" idx="2"/>
          </p:nvPr>
        </p:nvSpPr>
        <p:spPr>
          <a:xfrm>
            <a:off x="6903720" y="6356350"/>
            <a:ext cx="3236976" cy="365125"/>
          </a:xfrm>
          <a:prstGeom prst="rect">
            <a:avLst/>
          </a:prstGeom>
        </p:spPr>
        <p:txBody>
          <a:bodyPr vert="horz" lIns="91440" tIns="45720" rIns="91440" bIns="45720" rtlCol="0" anchor="ctr"/>
          <a:lstStyle>
            <a:lvl1pPr algn="just">
              <a:defRPr sz="1200" spc="50" baseline="0">
                <a:solidFill>
                  <a:schemeClr val="tx1"/>
                </a:solidFill>
              </a:defRPr>
            </a:lvl1pPr>
          </a:lstStyle>
          <a:p>
            <a:endParaRPr lang="en-US" dirty="0"/>
          </a:p>
        </p:txBody>
      </p:sp>
      <p:sp>
        <p:nvSpPr>
          <p:cNvPr id="5" name="Footer Placeholder 4">
            <a:extLst>
              <a:ext uri="{FF2B5EF4-FFF2-40B4-BE49-F238E27FC236}">
                <a16:creationId xmlns:a16="http://schemas.microsoft.com/office/drawing/2014/main" id="{1381C4C0-515B-4404-A780-C31E7DFE54A4}"/>
              </a:ext>
            </a:extLst>
          </p:cNvPr>
          <p:cNvSpPr>
            <a:spLocks noGrp="1"/>
          </p:cNvSpPr>
          <p:nvPr>
            <p:ph type="ftr" sz="quarter" idx="3"/>
          </p:nvPr>
        </p:nvSpPr>
        <p:spPr>
          <a:xfrm>
            <a:off x="960120" y="6356350"/>
            <a:ext cx="5504688" cy="365125"/>
          </a:xfrm>
          <a:prstGeom prst="rect">
            <a:avLst/>
          </a:prstGeom>
        </p:spPr>
        <p:txBody>
          <a:bodyPr vert="horz" lIns="91440" tIns="45720" rIns="91440" bIns="45720" rtlCol="0" anchor="ctr"/>
          <a:lstStyle>
            <a:lvl1pPr algn="l">
              <a:defRPr sz="1100" cap="all" spc="5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944C30C7-F013-428C-A6F7-A8CCCD14CEF4}"/>
              </a:ext>
            </a:extLst>
          </p:cNvPr>
          <p:cNvSpPr>
            <a:spLocks noGrp="1"/>
          </p:cNvSpPr>
          <p:nvPr>
            <p:ph type="sldNum" sz="quarter" idx="4"/>
          </p:nvPr>
        </p:nvSpPr>
        <p:spPr>
          <a:xfrm>
            <a:off x="11259312" y="6492875"/>
            <a:ext cx="932688" cy="365125"/>
          </a:xfrm>
          <a:prstGeom prst="rect">
            <a:avLst/>
          </a:prstGeom>
        </p:spPr>
        <p:txBody>
          <a:bodyPr vert="horz" lIns="91440" tIns="45720" rIns="91440" bIns="45720" rtlCol="0" anchor="ctr"/>
          <a:lstStyle>
            <a:lvl1pPr algn="r">
              <a:defRPr sz="1200">
                <a:solidFill>
                  <a:schemeClr val="tx1"/>
                </a:solidFill>
              </a:defRPr>
            </a:lvl1pPr>
          </a:lstStyle>
          <a:p>
            <a:fld id="{294A09A9-5501-47C1-A89A-A340965A2BE2}" type="slidenum">
              <a:rPr lang="en-US" smtClean="0"/>
              <a:t>‹#›</a:t>
            </a:fld>
            <a:endParaRPr lang="en-US" dirty="0"/>
          </a:p>
        </p:txBody>
      </p:sp>
      <p:sp>
        <p:nvSpPr>
          <p:cNvPr id="7" name="Content Placeholder 3">
            <a:extLst>
              <a:ext uri="{FF2B5EF4-FFF2-40B4-BE49-F238E27FC236}">
                <a16:creationId xmlns:a16="http://schemas.microsoft.com/office/drawing/2014/main" id="{59540930-3AA9-47AC-93DC-D7E1BB07E60B}"/>
              </a:ext>
            </a:extLst>
          </p:cNvPr>
          <p:cNvSpPr txBox="1">
            <a:spLocks/>
          </p:cNvSpPr>
          <p:nvPr userDrawn="1"/>
        </p:nvSpPr>
        <p:spPr>
          <a:xfrm>
            <a:off x="914400" y="2258487"/>
            <a:ext cx="10314432" cy="4580510"/>
          </a:xfrm>
          <a:prstGeom prst="rect">
            <a:avLst/>
          </a:prstGeom>
        </p:spPr>
        <p:txBody>
          <a:bodyPr/>
          <a:lstStyle>
            <a:lvl1pPr marL="365760" indent="-365760" algn="l" defTabSz="914400" rtl="0" eaLnBrk="1" latinLnBrk="0" hangingPunct="1">
              <a:lnSpc>
                <a:spcPct val="101000"/>
              </a:lnSpc>
              <a:spcBef>
                <a:spcPts val="700"/>
              </a:spcBef>
              <a:spcAft>
                <a:spcPts val="700"/>
              </a:spcAft>
              <a:buFont typeface="Wingdings" panose="05000000000000000000" pitchFamily="2" charset="2"/>
              <a:buChar char="§"/>
              <a:defRPr sz="2400" b="0" kern="1200" spc="50" baseline="0">
                <a:solidFill>
                  <a:schemeClr val="tx1"/>
                </a:solidFill>
                <a:latin typeface="+mn-lt"/>
                <a:ea typeface="+mn-ea"/>
                <a:cs typeface="+mn-cs"/>
              </a:defRPr>
            </a:lvl1pPr>
            <a:lvl2pPr marL="731520" indent="-365760" algn="l" defTabSz="914400" rtl="0" eaLnBrk="1" latinLnBrk="0" hangingPunct="1">
              <a:lnSpc>
                <a:spcPct val="101000"/>
              </a:lnSpc>
              <a:spcBef>
                <a:spcPts val="400"/>
              </a:spcBef>
              <a:spcAft>
                <a:spcPts val="400"/>
              </a:spcAft>
              <a:buClrTx/>
              <a:buFont typeface="Courier New" panose="02070309020205020404" pitchFamily="49" charset="0"/>
              <a:buChar char="o"/>
              <a:defRPr sz="2000" b="0" kern="1200" spc="50" baseline="0">
                <a:solidFill>
                  <a:schemeClr val="tx1"/>
                </a:solidFill>
                <a:latin typeface="+mn-lt"/>
                <a:ea typeface="+mn-ea"/>
                <a:cs typeface="+mn-cs"/>
              </a:defRPr>
            </a:lvl2pPr>
            <a:lvl3pPr marL="1096963" indent="-365125" algn="l" defTabSz="914400" rtl="0" eaLnBrk="1" latinLnBrk="0" hangingPunct="1">
              <a:lnSpc>
                <a:spcPct val="101000"/>
              </a:lnSpc>
              <a:spcBef>
                <a:spcPts val="400"/>
              </a:spcBef>
              <a:spcAft>
                <a:spcPts val="400"/>
              </a:spcAft>
              <a:buFont typeface="Rockwell" panose="02060603020205020403" pitchFamily="18" charset="0"/>
              <a:buChar char="–"/>
              <a:defRPr sz="1800" b="0" kern="1200" spc="50" baseline="0">
                <a:solidFill>
                  <a:schemeClr val="tx1"/>
                </a:solidFill>
                <a:latin typeface="+mn-lt"/>
                <a:ea typeface="+mn-ea"/>
                <a:cs typeface="+mn-cs"/>
              </a:defRPr>
            </a:lvl3pPr>
            <a:lvl4pPr marL="1463040" indent="-365760" algn="l" defTabSz="914400" rtl="0" eaLnBrk="1" latinLnBrk="0" hangingPunct="1">
              <a:lnSpc>
                <a:spcPct val="101000"/>
              </a:lnSpc>
              <a:spcBef>
                <a:spcPts val="400"/>
              </a:spcBef>
              <a:spcAft>
                <a:spcPts val="400"/>
              </a:spcAft>
              <a:buClrTx/>
              <a:buFont typeface="Arial" panose="020B0604020202020204" pitchFamily="34" charset="0"/>
              <a:buChar char="•"/>
              <a:defRPr sz="1800" b="0" kern="1200" spc="50" baseline="0">
                <a:solidFill>
                  <a:schemeClr val="tx1"/>
                </a:solidFill>
                <a:latin typeface="+mn-lt"/>
                <a:ea typeface="+mn-ea"/>
                <a:cs typeface="+mn-cs"/>
              </a:defRPr>
            </a:lvl4pPr>
            <a:lvl5pPr marL="1828800" indent="-365760" algn="l" defTabSz="914400" rtl="0" eaLnBrk="1" latinLnBrk="0" hangingPunct="1">
              <a:lnSpc>
                <a:spcPct val="101000"/>
              </a:lnSpc>
              <a:spcBef>
                <a:spcPts val="400"/>
              </a:spcBef>
              <a:spcAft>
                <a:spcPts val="400"/>
              </a:spcAft>
              <a:buFont typeface="Rockwell" panose="02060603020205020403" pitchFamily="18" charset="0"/>
              <a:buChar char="◊"/>
              <a:defRPr sz="1800" b="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917933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73" r:id="rId4"/>
    <p:sldLayoutId id="2147483672" r:id="rId5"/>
    <p:sldLayoutId id="2147483686" r:id="rId6"/>
    <p:sldLayoutId id="2147483687" r:id="rId7"/>
    <p:sldLayoutId id="2147483675" r:id="rId8"/>
    <p:sldLayoutId id="2147483688" r:id="rId9"/>
    <p:sldLayoutId id="2147483682"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Lst>
  <p:hf hdr="0" ftr="0" dt="0"/>
  <p:txStyles>
    <p:titleStyle>
      <a:lvl1pPr algn="l" defTabSz="914400" rtl="0" eaLnBrk="1" latinLnBrk="0" hangingPunct="1">
        <a:lnSpc>
          <a:spcPct val="90000"/>
        </a:lnSpc>
        <a:spcBef>
          <a:spcPct val="0"/>
        </a:spcBef>
        <a:buNone/>
        <a:defRPr sz="6600" kern="1200" cap="all" spc="120" baseline="0">
          <a:solidFill>
            <a:schemeClr val="bg1"/>
          </a:solidFill>
          <a:latin typeface="+mj-lt"/>
          <a:ea typeface="+mj-ea"/>
          <a:cs typeface="+mj-cs"/>
        </a:defRPr>
      </a:lvl1pPr>
    </p:titleStyle>
    <p:bodyStyle>
      <a:lvl1pPr marL="228600" indent="-228600" algn="l" defTabSz="914400" rtl="0" eaLnBrk="1" latinLnBrk="0" hangingPunct="1">
        <a:lnSpc>
          <a:spcPct val="101000"/>
        </a:lnSpc>
        <a:spcBef>
          <a:spcPts val="700"/>
        </a:spcBef>
        <a:spcAft>
          <a:spcPts val="700"/>
        </a:spcAft>
        <a:buFont typeface="Wingdings" panose="05000000000000000000" pitchFamily="2" charset="2"/>
        <a:buChar char="§"/>
        <a:defRPr sz="26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Courier New" panose="02070309020205020404" pitchFamily="49" charset="0"/>
        <a:buChar char="o"/>
        <a:defRPr sz="2300" kern="1200" spc="50" baseline="0">
          <a:solidFill>
            <a:schemeClr val="tx1"/>
          </a:solidFill>
          <a:latin typeface="+mn-lt"/>
          <a:ea typeface="+mn-ea"/>
          <a:cs typeface="+mn-cs"/>
        </a:defRPr>
      </a:lvl2pPr>
      <a:lvl3pPr marL="685800" indent="-231775" algn="l" defTabSz="914400" rtl="0" eaLnBrk="1" latinLnBrk="0" hangingPunct="1">
        <a:lnSpc>
          <a:spcPct val="101000"/>
        </a:lnSpc>
        <a:spcBef>
          <a:spcPts val="400"/>
        </a:spcBef>
        <a:spcAft>
          <a:spcPts val="400"/>
        </a:spcAft>
        <a:buFont typeface="Arial" panose="020B0604020202020204" pitchFamily="34" charset="0"/>
        <a:buChar char="•"/>
        <a:defRPr sz="1800" b="1" kern="1200" spc="50" baseline="0">
          <a:solidFill>
            <a:schemeClr val="tx1"/>
          </a:solidFill>
          <a:latin typeface="+mn-lt"/>
          <a:ea typeface="+mn-ea"/>
          <a:cs typeface="+mn-cs"/>
        </a:defRPr>
      </a:lvl3pPr>
      <a:lvl4pPr marL="457200" indent="-231775" algn="l" defTabSz="914400" rtl="0" eaLnBrk="1" latinLnBrk="0" hangingPunct="1">
        <a:lnSpc>
          <a:spcPct val="101000"/>
        </a:lnSpc>
        <a:spcBef>
          <a:spcPts val="400"/>
        </a:spcBef>
        <a:spcAft>
          <a:spcPts val="400"/>
        </a:spcAft>
        <a:buClrTx/>
        <a:buFont typeface="Courier New" panose="02070309020205020404" pitchFamily="49" charset="0"/>
        <a:buChar char="o"/>
        <a:defRPr sz="1800" kern="1200" spc="50" baseline="0">
          <a:solidFill>
            <a:schemeClr val="tx1"/>
          </a:solidFill>
          <a:latin typeface="+mn-lt"/>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7989824" y="6272786"/>
            <a:ext cx="3273552"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pPr>
              <a:defRPr/>
            </a:pPr>
            <a:endParaRPr lang="en-US"/>
          </a:p>
        </p:txBody>
      </p:sp>
      <p:sp>
        <p:nvSpPr>
          <p:cNvPr id="5" name="Footer Placeholder 4"/>
          <p:cNvSpPr>
            <a:spLocks noGrp="1"/>
          </p:cNvSpPr>
          <p:nvPr>
            <p:ph type="ftr" sz="quarter" idx="3"/>
          </p:nvPr>
        </p:nvSpPr>
        <p:spPr>
          <a:xfrm>
            <a:off x="914400" y="6272786"/>
            <a:ext cx="6327648"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pPr>
              <a:defRPr/>
            </a:pPr>
            <a:endParaRPr lang="en-US"/>
          </a:p>
        </p:txBody>
      </p:sp>
      <p:sp>
        <p:nvSpPr>
          <p:cNvPr id="3" name="Text Placeholder 2"/>
          <p:cNvSpPr>
            <a:spLocks noGrp="1"/>
          </p:cNvSpPr>
          <p:nvPr>
            <p:ph type="body" idx="1"/>
          </p:nvPr>
        </p:nvSpPr>
        <p:spPr>
          <a:xfrm>
            <a:off x="914400" y="1219200"/>
            <a:ext cx="10363200" cy="5429250"/>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914400" y="193590"/>
            <a:ext cx="10363200" cy="914400"/>
          </a:xfrm>
          <a:prstGeom prst="rect">
            <a:avLst/>
          </a:prstGeom>
        </p:spPr>
        <p:txBody>
          <a:bodyPr vert="horz" wrap="square" lIns="91440" tIns="45720" rIns="91440" bIns="45720" rtlCol="0" anchor="ctr">
            <a:noAutofit/>
          </a:bodyPr>
          <a:lstStyle/>
          <a:p>
            <a:r>
              <a:rPr lang="en-US"/>
              <a:t>Click to edit Master title style</a:t>
            </a:r>
          </a:p>
        </p:txBody>
      </p:sp>
      <p:grpSp>
        <p:nvGrpSpPr>
          <p:cNvPr id="12" name="Group 11"/>
          <p:cNvGrpSpPr/>
          <p:nvPr/>
        </p:nvGrpSpPr>
        <p:grpSpPr>
          <a:xfrm>
            <a:off x="11363552" y="6255258"/>
            <a:ext cx="524256"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4">
                <a:duotone>
                  <a:schemeClr val="accent1">
                    <a:shade val="45000"/>
                    <a:satMod val="135000"/>
                  </a:schemeClr>
                  <a:prstClr val="white"/>
                </a:duotone>
                <a:extLst>
                  <a:ext uri="{BEBA8EAE-BF5A-486C-A8C5-ECC9F3942E4B}">
                    <a14:imgProps xmlns:a14="http://schemas.microsoft.com/office/drawing/2010/main">
                      <a14:imgLayer r:embed="rId1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cxnSp>
        <p:nvCxnSpPr>
          <p:cNvPr id="10" name="Straight Connector 9" descr="red circle inside red ring"/>
          <p:cNvCxnSpPr/>
          <p:nvPr userDrawn="1"/>
        </p:nvCxnSpPr>
        <p:spPr>
          <a:xfrm>
            <a:off x="900176" y="1219200"/>
            <a:ext cx="10363200" cy="0"/>
          </a:xfrm>
          <a:prstGeom prst="line">
            <a:avLst/>
          </a:prstGeom>
          <a:ln w="76200" cmpd="sng">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11461053" y="6321049"/>
            <a:ext cx="329256" cy="261610"/>
          </a:xfrm>
          <a:prstGeom prst="rect">
            <a:avLst/>
          </a:prstGeom>
        </p:spPr>
        <p:txBody>
          <a:bodyPr wrap="none">
            <a:spAutoFit/>
          </a:bodyPr>
          <a:lstStyle/>
          <a:p>
            <a:pPr algn="ctr"/>
            <a:fld id="{B66D5D78-5492-4501-9F0C-B64D119CB39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t>‹#›</a:t>
            </a:fld>
            <a:endParaRPr lang="en-US" sz="1800"/>
          </a:p>
        </p:txBody>
      </p:sp>
    </p:spTree>
    <p:extLst>
      <p:ext uri="{BB962C8B-B14F-4D97-AF65-F5344CB8AC3E}">
        <p14:creationId xmlns:p14="http://schemas.microsoft.com/office/powerpoint/2010/main" val="2194704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hf hdr="0" ftr="0" dt="0"/>
  <p:txStyles>
    <p:titleStyle>
      <a:lvl1pPr algn="l" defTabSz="914400" rtl="0" eaLnBrk="1" latinLnBrk="0" hangingPunct="1">
        <a:lnSpc>
          <a:spcPct val="100000"/>
        </a:lnSpc>
        <a:spcBef>
          <a:spcPct val="0"/>
        </a:spcBef>
        <a:buNone/>
        <a:defRPr sz="4000" b="1" kern="1200" cap="all" baseline="0">
          <a:blipFill>
            <a:blip r:embed="rId16">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365760" indent="-365760" algn="l" defTabSz="914400" rtl="0" eaLnBrk="1" latinLnBrk="0" hangingPunct="1">
        <a:lnSpc>
          <a:spcPct val="100000"/>
        </a:lnSpc>
        <a:spcBef>
          <a:spcPts val="1200"/>
        </a:spcBef>
        <a:buClr>
          <a:schemeClr val="accent1">
            <a:lumMod val="75000"/>
          </a:schemeClr>
        </a:buClr>
        <a:buSzPct val="85000"/>
        <a:buFont typeface="Wingdings" pitchFamily="2" charset="2"/>
        <a:buChar char="§"/>
        <a:defRPr sz="2800" kern="1200">
          <a:solidFill>
            <a:schemeClr val="tx1"/>
          </a:solidFill>
          <a:latin typeface="+mn-lt"/>
          <a:ea typeface="+mn-ea"/>
          <a:cs typeface="+mn-cs"/>
        </a:defRPr>
      </a:lvl1pPr>
      <a:lvl2pPr marL="731520" indent="-365760" algn="l" defTabSz="914400" rtl="0" eaLnBrk="1" latinLnBrk="0" hangingPunct="1">
        <a:lnSpc>
          <a:spcPct val="100000"/>
        </a:lnSpc>
        <a:spcBef>
          <a:spcPts val="400"/>
        </a:spcBef>
        <a:spcAft>
          <a:spcPts val="200"/>
        </a:spcAft>
        <a:buClr>
          <a:schemeClr val="accent1">
            <a:lumMod val="75000"/>
          </a:schemeClr>
        </a:buClr>
        <a:buSzPct val="85000"/>
        <a:buFont typeface="Courier New" panose="02070309020205020404" pitchFamily="49" charset="0"/>
        <a:buChar char="o"/>
        <a:defRPr sz="2400" kern="1200">
          <a:solidFill>
            <a:schemeClr val="tx1"/>
          </a:solidFill>
          <a:latin typeface="+mn-lt"/>
          <a:ea typeface="+mn-ea"/>
          <a:cs typeface="+mn-cs"/>
        </a:defRPr>
      </a:lvl2pPr>
      <a:lvl3pPr marL="1097280" indent="-365760" algn="l" defTabSz="914400" rtl="0" eaLnBrk="1" latinLnBrk="0" hangingPunct="1">
        <a:lnSpc>
          <a:spcPct val="100000"/>
        </a:lnSpc>
        <a:spcBef>
          <a:spcPts val="400"/>
        </a:spcBef>
        <a:spcAft>
          <a:spcPts val="200"/>
        </a:spcAft>
        <a:buClr>
          <a:schemeClr val="accent1">
            <a:lumMod val="75000"/>
          </a:schemeClr>
        </a:buClr>
        <a:buSzPct val="85000"/>
        <a:buFont typeface="Rockwell" panose="02060603020205020403" pitchFamily="18" charset="0"/>
        <a:buChar char="–"/>
        <a:defRPr sz="2000" kern="1200">
          <a:solidFill>
            <a:schemeClr val="tx1"/>
          </a:solidFill>
          <a:latin typeface="+mn-lt"/>
          <a:ea typeface="+mn-ea"/>
          <a:cs typeface="+mn-cs"/>
        </a:defRPr>
      </a:lvl3pPr>
      <a:lvl4pPr marL="1463040" indent="-365760" algn="l" defTabSz="914400" rtl="0" eaLnBrk="1" latinLnBrk="0" hangingPunct="1">
        <a:lnSpc>
          <a:spcPct val="100000"/>
        </a:lnSpc>
        <a:spcBef>
          <a:spcPts val="400"/>
        </a:spcBef>
        <a:spcAft>
          <a:spcPts val="200"/>
        </a:spcAft>
        <a:buClr>
          <a:schemeClr val="accent1">
            <a:lumMod val="75000"/>
          </a:schemeClr>
        </a:buClr>
        <a:buSzPct val="85000"/>
        <a:buFont typeface="Arial" panose="020B0604020202020204" pitchFamily="34" charset="0"/>
        <a:buChar char="•"/>
        <a:defRPr sz="2000" kern="1200">
          <a:solidFill>
            <a:schemeClr val="tx1"/>
          </a:solidFill>
          <a:latin typeface="+mn-lt"/>
          <a:ea typeface="+mn-ea"/>
          <a:cs typeface="+mn-cs"/>
        </a:defRPr>
      </a:lvl4pPr>
      <a:lvl5pPr marL="1828800" indent="-365760" algn="l" defTabSz="914400" rtl="0" eaLnBrk="1" latinLnBrk="0" hangingPunct="1">
        <a:lnSpc>
          <a:spcPct val="100000"/>
        </a:lnSpc>
        <a:spcBef>
          <a:spcPts val="400"/>
        </a:spcBef>
        <a:spcAft>
          <a:spcPts val="200"/>
        </a:spcAft>
        <a:buClr>
          <a:schemeClr val="accent1">
            <a:lumMod val="75000"/>
          </a:schemeClr>
        </a:buClr>
        <a:buSzPct val="85000"/>
        <a:buFont typeface="Rockwell" panose="02060603020205020403" pitchFamily="18" charset="0"/>
        <a:buChar char="◊"/>
        <a:defRPr sz="20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4.xml"/><Relationship Id="rId6" Type="http://schemas.microsoft.com/office/2007/relationships/hdphoto" Target="../media/hdphoto3.wdp"/><Relationship Id="rId5" Type="http://schemas.openxmlformats.org/officeDocument/2006/relationships/image" Target="../media/image5.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19.jpeg"/><Relationship Id="rId5" Type="http://schemas.openxmlformats.org/officeDocument/2006/relationships/image" Target="../media/image18.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gif"/><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0.svg"/></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hyperlink" Target="https://www.youtube.com/watch?v=NqDhGPT508g" TargetMode="Externa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72.jpg"/></Relationships>
</file>

<file path=ppt/slides/_rels/slide6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74.png"/></Relationships>
</file>

<file path=ppt/slides/_rels/slide65.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6.xml"/><Relationship Id="rId1" Type="http://schemas.openxmlformats.org/officeDocument/2006/relationships/slideLayout" Target="../slideLayouts/slideLayout20.xml"/><Relationship Id="rId4" Type="http://schemas.openxmlformats.org/officeDocument/2006/relationships/image" Target="../media/image84.jpg"/></Relationships>
</file>

<file path=ppt/slides/_rels/slide7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26">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4" name="Rectangle 28">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a:extLst>
              <a:ext uri="{FF2B5EF4-FFF2-40B4-BE49-F238E27FC236}">
                <a16:creationId xmlns:a16="http://schemas.microsoft.com/office/drawing/2014/main" id="{E8C4EFE6-2069-473C-9C7D-664E02AC6481}"/>
              </a:ext>
            </a:extLst>
          </p:cNvPr>
          <p:cNvSpPr>
            <a:spLocks noGrp="1"/>
          </p:cNvSpPr>
          <p:nvPr>
            <p:ph type="title"/>
          </p:nvPr>
        </p:nvSpPr>
        <p:spPr>
          <a:xfrm>
            <a:off x="960438" y="639763"/>
            <a:ext cx="6021207" cy="3227387"/>
          </a:xfrm>
        </p:spPr>
        <p:txBody>
          <a:bodyPr vert="horz" lIns="91440" tIns="45720" rIns="91440" bIns="45720" rtlCol="0" anchor="b">
            <a:normAutofit/>
          </a:bodyPr>
          <a:lstStyle/>
          <a:p>
            <a:pPr algn="l">
              <a:lnSpc>
                <a:spcPct val="90000"/>
              </a:lnSpc>
              <a:spcBef>
                <a:spcPct val="0"/>
              </a:spcBef>
            </a:pPr>
            <a:r>
              <a:rPr lang="en-US" sz="7500">
                <a:solidFill>
                  <a:schemeClr val="tx1"/>
                </a:solidFill>
              </a:rPr>
              <a:t>Fire engine maintenance</a:t>
            </a:r>
          </a:p>
        </p:txBody>
      </p:sp>
      <p:sp>
        <p:nvSpPr>
          <p:cNvPr id="35" name="Rectangle 30">
            <a:extLst>
              <a:ext uri="{FF2B5EF4-FFF2-40B4-BE49-F238E27FC236}">
                <a16:creationId xmlns:a16="http://schemas.microsoft.com/office/drawing/2014/main" id="{5C60DF7C-88F0-40A5-96EC-BABE7A4A3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7534655"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0A309D09-2937-4053-9CD6-3131EABB071E}"/>
              </a:ext>
            </a:extLst>
          </p:cNvPr>
          <p:cNvSpPr>
            <a:spLocks noGrp="1"/>
          </p:cNvSpPr>
          <p:nvPr>
            <p:ph type="body" sz="quarter" idx="11"/>
          </p:nvPr>
        </p:nvSpPr>
        <p:spPr>
          <a:xfrm>
            <a:off x="960438" y="4525963"/>
            <a:ext cx="6021207" cy="1509712"/>
          </a:xfrm>
        </p:spPr>
        <p:txBody>
          <a:bodyPr vert="horz" lIns="91440" tIns="45720" rIns="91440" bIns="45720" rtlCol="0" anchor="t">
            <a:normAutofit/>
          </a:bodyPr>
          <a:lstStyle/>
          <a:p>
            <a:r>
              <a:rPr lang="en-US" sz="3600">
                <a:solidFill>
                  <a:schemeClr val="bg1"/>
                </a:solidFill>
                <a:cs typeface="+mn-cs"/>
              </a:rPr>
              <a:t>Unit 1A – Diesel Engine Operation and Maintenance</a:t>
            </a:r>
            <a:endParaRPr lang="en-US" sz="3600" dirty="0">
              <a:solidFill>
                <a:schemeClr val="bg1"/>
              </a:solidFill>
              <a:cs typeface="+mn-cs"/>
            </a:endParaRPr>
          </a:p>
        </p:txBody>
      </p:sp>
      <p:pic>
        <p:nvPicPr>
          <p:cNvPr id="2" name="Picture 1" descr="firefighter inspecting engine">
            <a:extLst>
              <a:ext uri="{FF2B5EF4-FFF2-40B4-BE49-F238E27FC236}">
                <a16:creationId xmlns:a16="http://schemas.microsoft.com/office/drawing/2014/main" id="{5D7DCFF0-9D4F-4F1F-BB87-3A76A3D40426}"/>
              </a:ext>
            </a:extLst>
          </p:cNvPr>
          <p:cNvPicPr>
            <a:picLocks noChangeAspect="1"/>
          </p:cNvPicPr>
          <p:nvPr/>
        </p:nvPicPr>
        <p:blipFill rotWithShape="1">
          <a:blip r:embed="rId2"/>
          <a:srcRect l="32228" r="22611"/>
          <a:stretch/>
        </p:blipFill>
        <p:spPr>
          <a:xfrm>
            <a:off x="7534655" y="10"/>
            <a:ext cx="4657345" cy="6857990"/>
          </a:xfrm>
          <a:prstGeom prst="rect">
            <a:avLst/>
          </a:prstGeom>
        </p:spPr>
      </p:pic>
      <p:sp>
        <p:nvSpPr>
          <p:cNvPr id="3" name="Slide Number Placeholder 2">
            <a:extLst>
              <a:ext uri="{FF2B5EF4-FFF2-40B4-BE49-F238E27FC236}">
                <a16:creationId xmlns:a16="http://schemas.microsoft.com/office/drawing/2014/main" id="{9CC7DE90-EE74-50FE-A06C-D55A6B661AFD}"/>
              </a:ext>
            </a:extLst>
          </p:cNvPr>
          <p:cNvSpPr>
            <a:spLocks noGrp="1"/>
          </p:cNvSpPr>
          <p:nvPr>
            <p:ph type="sldNum" sz="quarter" idx="12"/>
          </p:nvPr>
        </p:nvSpPr>
        <p:spPr/>
        <p:txBody>
          <a:bodyPr/>
          <a:lstStyle/>
          <a:p>
            <a:fld id="{294A09A9-5501-47C1-A89A-A340965A2BE2}" type="slidenum">
              <a:rPr lang="en-US" smtClean="0">
                <a:solidFill>
                  <a:schemeClr val="bg1"/>
                </a:solidFill>
              </a:rPr>
              <a:t>1</a:t>
            </a:fld>
            <a:endParaRPr lang="en-US" dirty="0">
              <a:solidFill>
                <a:schemeClr val="bg1"/>
              </a:solidFill>
            </a:endParaRPr>
          </a:p>
        </p:txBody>
      </p:sp>
    </p:spTree>
    <p:extLst>
      <p:ext uri="{BB962C8B-B14F-4D97-AF65-F5344CB8AC3E}">
        <p14:creationId xmlns:p14="http://schemas.microsoft.com/office/powerpoint/2010/main" val="225930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4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11EC0-101D-2CA8-0191-B74C471D862E}"/>
              </a:ext>
            </a:extLst>
          </p:cNvPr>
          <p:cNvSpPr>
            <a:spLocks noGrp="1"/>
          </p:cNvSpPr>
          <p:nvPr>
            <p:ph type="title"/>
          </p:nvPr>
        </p:nvSpPr>
        <p:spPr/>
        <p:txBody>
          <a:bodyPr/>
          <a:lstStyle/>
          <a:p>
            <a:r>
              <a:rPr lang="en-US" dirty="0"/>
              <a:t>Winter VS Summer Blends</a:t>
            </a:r>
          </a:p>
        </p:txBody>
      </p:sp>
      <p:pic>
        <p:nvPicPr>
          <p:cNvPr id="5" name="Content Placeholder 4" descr="Diagram&#10;&#10;Description automatically generated">
            <a:extLst>
              <a:ext uri="{FF2B5EF4-FFF2-40B4-BE49-F238E27FC236}">
                <a16:creationId xmlns:a16="http://schemas.microsoft.com/office/drawing/2014/main" id="{940312D9-E2AE-B687-9A64-6F35B5F1A2F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519128" y="1775534"/>
            <a:ext cx="7074675" cy="4333239"/>
          </a:xfrm>
        </p:spPr>
      </p:pic>
    </p:spTree>
    <p:extLst>
      <p:ext uri="{BB962C8B-B14F-4D97-AF65-F5344CB8AC3E}">
        <p14:creationId xmlns:p14="http://schemas.microsoft.com/office/powerpoint/2010/main" val="113517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algn="ctr"/>
            <a:r>
              <a:rPr lang="en-US" altLang="en-US"/>
              <a:t>Gasoline Additives</a:t>
            </a:r>
          </a:p>
        </p:txBody>
      </p:sp>
      <p:sp>
        <p:nvSpPr>
          <p:cNvPr id="17411" name="Content Placeholder 2"/>
          <p:cNvSpPr>
            <a:spLocks noGrp="1"/>
          </p:cNvSpPr>
          <p:nvPr>
            <p:ph idx="1"/>
          </p:nvPr>
        </p:nvSpPr>
        <p:spPr/>
        <p:txBody>
          <a:bodyPr vert="horz" lIns="91440" tIns="45720" rIns="91440" bIns="45720" rtlCol="0" anchor="t">
            <a:normAutofit/>
          </a:bodyPr>
          <a:lstStyle/>
          <a:p>
            <a:r>
              <a:rPr lang="en-US" altLang="en-US" dirty="0"/>
              <a:t>Keep your fuel tank full of clean fuel.</a:t>
            </a:r>
          </a:p>
          <a:p>
            <a:r>
              <a:rPr lang="en-US" altLang="en-US" dirty="0"/>
              <a:t>Use approved recommended gasoline Additives.</a:t>
            </a:r>
          </a:p>
        </p:txBody>
      </p:sp>
      <p:sp>
        <p:nvSpPr>
          <p:cNvPr id="6" name="Content Placeholder 2"/>
          <p:cNvSpPr txBox="1">
            <a:spLocks/>
          </p:cNvSpPr>
          <p:nvPr/>
        </p:nvSpPr>
        <p:spPr>
          <a:xfrm>
            <a:off x="2209800" y="2971800"/>
            <a:ext cx="4582668" cy="3666110"/>
          </a:xfrm>
          <a:prstGeom prst="rect">
            <a:avLst/>
          </a:prstGeom>
        </p:spPr>
        <p:txBody>
          <a:bodyPr vert="horz" lIns="91440" tIns="45720" rIns="91440" bIns="45720" rtlCol="0" anchor="t">
            <a:normAutofit/>
          </a:bodyPr>
          <a:lstStyle>
            <a:lvl1pPr marL="365760" indent="-365760" algn="l" defTabSz="914400" rtl="0" eaLnBrk="1" latinLnBrk="0" hangingPunct="1">
              <a:lnSpc>
                <a:spcPct val="100000"/>
              </a:lnSpc>
              <a:spcBef>
                <a:spcPts val="1200"/>
              </a:spcBef>
              <a:buClr>
                <a:schemeClr val="accent1">
                  <a:lumMod val="75000"/>
                </a:schemeClr>
              </a:buClr>
              <a:buSzPct val="85000"/>
              <a:buFont typeface="Wingdings" pitchFamily="2" charset="2"/>
              <a:buChar char="§"/>
              <a:defRPr sz="3200" kern="1200">
                <a:solidFill>
                  <a:schemeClr val="tx1"/>
                </a:solidFill>
                <a:latin typeface="+mn-lt"/>
                <a:ea typeface="+mn-ea"/>
                <a:cs typeface="+mn-cs"/>
              </a:defRPr>
            </a:lvl1pPr>
            <a:lvl2pPr marL="731520" indent="-365125" algn="l" defTabSz="914400" rtl="0" eaLnBrk="1" latinLnBrk="0" hangingPunct="1">
              <a:lnSpc>
                <a:spcPct val="100000"/>
              </a:lnSpc>
              <a:spcBef>
                <a:spcPts val="400"/>
              </a:spcBef>
              <a:spcAft>
                <a:spcPts val="200"/>
              </a:spcAft>
              <a:buClr>
                <a:schemeClr val="accent1">
                  <a:lumMod val="75000"/>
                </a:schemeClr>
              </a:buClr>
              <a:buSzPct val="85000"/>
              <a:buFont typeface="Courier New" panose="02070309020205020404" pitchFamily="49" charset="0"/>
              <a:buChar char="o"/>
              <a:defRPr sz="2800" kern="1200">
                <a:solidFill>
                  <a:schemeClr val="tx1"/>
                </a:solidFill>
                <a:latin typeface="+mn-lt"/>
                <a:ea typeface="+mn-ea"/>
                <a:cs typeface="+mn-cs"/>
              </a:defRPr>
            </a:lvl2pPr>
            <a:lvl3pPr marL="1097280" indent="-365760" algn="l" defTabSz="914400" rtl="0" eaLnBrk="1" latinLnBrk="0" hangingPunct="1">
              <a:lnSpc>
                <a:spcPct val="100000"/>
              </a:lnSpc>
              <a:spcBef>
                <a:spcPts val="400"/>
              </a:spcBef>
              <a:spcAft>
                <a:spcPts val="200"/>
              </a:spcAft>
              <a:buClr>
                <a:schemeClr val="accent1">
                  <a:lumMod val="75000"/>
                </a:schemeClr>
              </a:buClr>
              <a:buSzPct val="85000"/>
              <a:buFont typeface="Rockwell" panose="02060603020205020403" pitchFamily="18" charset="0"/>
              <a:buChar char="–"/>
              <a:defRPr sz="2400" kern="1200">
                <a:solidFill>
                  <a:schemeClr val="tx1"/>
                </a:solidFill>
                <a:latin typeface="+mn-lt"/>
                <a:ea typeface="+mn-ea"/>
                <a:cs typeface="+mn-cs"/>
              </a:defRPr>
            </a:lvl3pPr>
            <a:lvl4pPr marL="1463040" indent="-365760" algn="l" defTabSz="914400" rtl="0" eaLnBrk="1" latinLnBrk="0" hangingPunct="1">
              <a:lnSpc>
                <a:spcPct val="100000"/>
              </a:lnSpc>
              <a:spcBef>
                <a:spcPts val="400"/>
              </a:spcBef>
              <a:spcAft>
                <a:spcPts val="200"/>
              </a:spcAft>
              <a:buClr>
                <a:schemeClr val="accent1">
                  <a:lumMod val="75000"/>
                </a:schemeClr>
              </a:buClr>
              <a:buSzPct val="85000"/>
              <a:buFont typeface="Arial" panose="020B0604020202020204" pitchFamily="34" charset="0"/>
              <a:buChar char="•"/>
              <a:defRPr sz="2400" kern="1200">
                <a:solidFill>
                  <a:schemeClr val="tx1"/>
                </a:solidFill>
                <a:latin typeface="+mn-lt"/>
                <a:ea typeface="+mn-ea"/>
                <a:cs typeface="+mn-cs"/>
              </a:defRPr>
            </a:lvl4pPr>
            <a:lvl5pPr marL="1828800" indent="-365760" algn="l" defTabSz="914400" rtl="0" eaLnBrk="1" latinLnBrk="0" hangingPunct="1">
              <a:lnSpc>
                <a:spcPct val="100000"/>
              </a:lnSpc>
              <a:spcBef>
                <a:spcPts val="400"/>
              </a:spcBef>
              <a:spcAft>
                <a:spcPts val="200"/>
              </a:spcAft>
              <a:buClr>
                <a:schemeClr val="accent1">
                  <a:lumMod val="75000"/>
                </a:schemeClr>
              </a:buClr>
              <a:buSzPct val="85000"/>
              <a:buFont typeface="Rockwell" panose="02060603020205020403" pitchFamily="18" charset="0"/>
              <a:buChar char="◊"/>
              <a:defRPr sz="24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lnSpc>
                <a:spcPct val="90000"/>
              </a:lnSpc>
              <a:buClr>
                <a:srgbClr val="D34817">
                  <a:lumMod val="75000"/>
                </a:srgbClr>
              </a:buClr>
            </a:pPr>
            <a:r>
              <a:rPr lang="en-US" altLang="en-US" sz="2800" dirty="0">
                <a:solidFill>
                  <a:prstClr val="black"/>
                </a:solidFill>
                <a:latin typeface="Rockwell" panose="02060603020205020403"/>
              </a:rPr>
              <a:t>If not using equipment for 30-90 days add STA-BIL</a:t>
            </a:r>
          </a:p>
          <a:p>
            <a:pPr>
              <a:lnSpc>
                <a:spcPct val="90000"/>
              </a:lnSpc>
              <a:buClr>
                <a:srgbClr val="D34817">
                  <a:lumMod val="75000"/>
                </a:srgbClr>
              </a:buClr>
            </a:pPr>
            <a:r>
              <a:rPr lang="en-US" altLang="en-US" sz="2800" dirty="0">
                <a:solidFill>
                  <a:prstClr val="black"/>
                </a:solidFill>
                <a:latin typeface="Rockwell" panose="02060603020205020403"/>
              </a:rPr>
              <a:t>ADD HEET to vehicles during cold winter months.</a:t>
            </a:r>
          </a:p>
          <a:p>
            <a:pPr marL="0" indent="0">
              <a:lnSpc>
                <a:spcPct val="90000"/>
              </a:lnSpc>
              <a:buClr>
                <a:srgbClr val="9E3611"/>
              </a:buClr>
              <a:buNone/>
            </a:pPr>
            <a:endParaRPr lang="en-US" altLang="en-US">
              <a:solidFill>
                <a:prstClr val="black"/>
              </a:solidFill>
              <a:latin typeface="Rockwell" panose="02060603020205020403"/>
            </a:endParaRPr>
          </a:p>
        </p:txBody>
      </p:sp>
      <p:pic>
        <p:nvPicPr>
          <p:cNvPr id="2" name="Picture 2" descr="thumbnail_IMG_0044.jpg">
            <a:extLst>
              <a:ext uri="{FF2B5EF4-FFF2-40B4-BE49-F238E27FC236}">
                <a16:creationId xmlns:a16="http://schemas.microsoft.com/office/drawing/2014/main" id="{B372CA35-2116-43AB-BB14-5F1D897060AA}"/>
              </a:ext>
            </a:extLst>
          </p:cNvPr>
          <p:cNvPicPr>
            <a:picLocks noChangeAspect="1"/>
          </p:cNvPicPr>
          <p:nvPr/>
        </p:nvPicPr>
        <p:blipFill>
          <a:blip r:embed="rId2"/>
          <a:stretch>
            <a:fillRect/>
          </a:stretch>
        </p:blipFill>
        <p:spPr>
          <a:xfrm rot="5400000">
            <a:off x="6872991" y="3282847"/>
            <a:ext cx="3047999" cy="2285999"/>
          </a:xfrm>
          <a:prstGeom prst="rect">
            <a:avLst/>
          </a:prstGeom>
        </p:spPr>
      </p:pic>
    </p:spTree>
    <p:extLst>
      <p:ext uri="{BB962C8B-B14F-4D97-AF65-F5344CB8AC3E}">
        <p14:creationId xmlns:p14="http://schemas.microsoft.com/office/powerpoint/2010/main" val="833431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2F908-414B-4D17-9744-B29E3D914365}"/>
              </a:ext>
            </a:extLst>
          </p:cNvPr>
          <p:cNvSpPr>
            <a:spLocks noGrp="1"/>
          </p:cNvSpPr>
          <p:nvPr>
            <p:ph type="title"/>
          </p:nvPr>
        </p:nvSpPr>
        <p:spPr/>
        <p:txBody>
          <a:bodyPr/>
          <a:lstStyle/>
          <a:p>
            <a:r>
              <a:rPr lang="en-US" sz="6000" dirty="0"/>
              <a:t>GAS FUEL </a:t>
            </a:r>
            <a:r>
              <a:rPr lang="en-US" sz="6000" dirty="0" err="1"/>
              <a:t>SYsTEMS</a:t>
            </a:r>
            <a:endParaRPr lang="en-US" sz="6000" dirty="0"/>
          </a:p>
        </p:txBody>
      </p:sp>
      <p:pic>
        <p:nvPicPr>
          <p:cNvPr id="4" name="Picture 4">
            <a:extLst>
              <a:ext uri="{FF2B5EF4-FFF2-40B4-BE49-F238E27FC236}">
                <a16:creationId xmlns:a16="http://schemas.microsoft.com/office/drawing/2014/main" id="{60E79FB1-A64C-44A2-8A29-FCA865C590FE}"/>
              </a:ext>
            </a:extLst>
          </p:cNvPr>
          <p:cNvPicPr>
            <a:picLocks noGrp="1" noChangeAspect="1"/>
          </p:cNvPicPr>
          <p:nvPr>
            <p:ph sz="half" idx="1"/>
          </p:nvPr>
        </p:nvPicPr>
        <p:blipFill>
          <a:blip r:embed="rId2"/>
          <a:stretch>
            <a:fillRect/>
          </a:stretch>
        </p:blipFill>
        <p:spPr>
          <a:xfrm>
            <a:off x="2843009" y="1817206"/>
            <a:ext cx="6295867" cy="3684300"/>
          </a:xfrm>
        </p:spPr>
      </p:pic>
    </p:spTree>
    <p:extLst>
      <p:ext uri="{BB962C8B-B14F-4D97-AF65-F5344CB8AC3E}">
        <p14:creationId xmlns:p14="http://schemas.microsoft.com/office/powerpoint/2010/main" val="2006155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EC78E3E1-BBBA-4058-AAEB-714F04B025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075293" y="6229681"/>
            <a:ext cx="342900" cy="457200"/>
            <a:chOff x="11361456" y="6195813"/>
            <a:chExt cx="548640" cy="548640"/>
          </a:xfrm>
        </p:grpSpPr>
        <p:sp>
          <p:nvSpPr>
            <p:cNvPr id="50" name="Oval 49">
              <a:extLst>
                <a:ext uri="{FF2B5EF4-FFF2-40B4-BE49-F238E27FC236}">
                  <a16:creationId xmlns:a16="http://schemas.microsoft.com/office/drawing/2014/main" id="{86860FA5-CE2B-4019-8FD1-031D7D84E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algn="ctr">
                <a:defRPr/>
              </a:pPr>
              <a:endParaRPr lang="en-US" sz="2000" kern="0">
                <a:solidFill>
                  <a:prstClr val="white"/>
                </a:solidFill>
                <a:latin typeface="Rockwell Extra Bold" pitchFamily="18" charset="0"/>
              </a:endParaRPr>
            </a:p>
          </p:txBody>
        </p:sp>
        <p:sp>
          <p:nvSpPr>
            <p:cNvPr id="51" name="Oval 50">
              <a:extLst>
                <a:ext uri="{FF2B5EF4-FFF2-40B4-BE49-F238E27FC236}">
                  <a16:creationId xmlns:a16="http://schemas.microsoft.com/office/drawing/2014/main" id="{392DF474-2C37-4DC7-B889-E88EAADEA6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algn="ctr">
                <a:defRPr/>
              </a:pPr>
              <a:endParaRPr lang="en-US" kern="0">
                <a:solidFill>
                  <a:prstClr val="white"/>
                </a:solidFill>
                <a:latin typeface="Calibri"/>
              </a:endParaRPr>
            </a:p>
          </p:txBody>
        </p:sp>
      </p:grpSp>
      <p:sp useBgFill="1">
        <p:nvSpPr>
          <p:cNvPr id="53" name="Rectangle 52">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Rockwell" panose="02060603020205020403"/>
            </a:endParaRPr>
          </a:p>
        </p:txBody>
      </p:sp>
      <p:pic>
        <p:nvPicPr>
          <p:cNvPr id="3" name="Picture 5">
            <a:extLst>
              <a:ext uri="{FF2B5EF4-FFF2-40B4-BE49-F238E27FC236}">
                <a16:creationId xmlns:a16="http://schemas.microsoft.com/office/drawing/2014/main" id="{EC1D92D7-5A95-4846-9E69-17FABC901BE7}"/>
              </a:ext>
            </a:extLst>
          </p:cNvPr>
          <p:cNvPicPr>
            <a:picLocks noGrp="1" noChangeAspect="1"/>
          </p:cNvPicPr>
          <p:nvPr>
            <p:ph sz="half" idx="12"/>
          </p:nvPr>
        </p:nvPicPr>
        <p:blipFill>
          <a:blip r:embed="rId4"/>
          <a:stretch>
            <a:fillRect/>
          </a:stretch>
        </p:blipFill>
        <p:spPr>
          <a:xfrm>
            <a:off x="3719176" y="505223"/>
            <a:ext cx="4753646" cy="3060160"/>
          </a:xfrm>
          <a:prstGeom prst="rect">
            <a:avLst/>
          </a:prstGeom>
        </p:spPr>
      </p:pic>
      <p:sp>
        <p:nvSpPr>
          <p:cNvPr id="55" name="Rectangle 54">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2378" y="3837460"/>
            <a:ext cx="7667244"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7" name="Rectangle 56">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2378" y="3981574"/>
            <a:ext cx="7667244" cy="2078335"/>
          </a:xfrm>
          <a:prstGeom prst="rect">
            <a:avLst/>
          </a:prstGeom>
          <a:blipFill dpi="0" rotWithShape="1">
            <a:blip r:embed="rId5">
              <a:alphaModFix amt="9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240AAE9-8A34-4542-8A1D-20445D0FE88F}"/>
              </a:ext>
            </a:extLst>
          </p:cNvPr>
          <p:cNvSpPr>
            <a:spLocks noGrp="1"/>
          </p:cNvSpPr>
          <p:nvPr>
            <p:ph type="title"/>
          </p:nvPr>
        </p:nvSpPr>
        <p:spPr>
          <a:xfrm>
            <a:off x="2375667" y="4169527"/>
            <a:ext cx="6585675" cy="1767141"/>
          </a:xfrm>
        </p:spPr>
        <p:txBody>
          <a:bodyPr vert="horz" wrap="square" lIns="91440" tIns="45720" rIns="91440" bIns="45720" rtlCol="0" anchor="ctr">
            <a:normAutofit/>
          </a:bodyPr>
          <a:lstStyle/>
          <a:p>
            <a:pPr algn="ctr">
              <a:lnSpc>
                <a:spcPct val="90000"/>
              </a:lnSpc>
            </a:pPr>
            <a:r>
              <a:rPr lang="en-US" sz="5400"/>
              <a:t>Ford company new engines</a:t>
            </a:r>
          </a:p>
        </p:txBody>
      </p:sp>
      <p:sp>
        <p:nvSpPr>
          <p:cNvPr id="59" name="Rectangle 58">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2378" y="6128671"/>
            <a:ext cx="7667244"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1" name="Oval 60">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293" y="6229681"/>
            <a:ext cx="342900" cy="45720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algn="ctr">
              <a:defRPr/>
            </a:pPr>
            <a:endParaRPr lang="en-US" sz="2000" kern="0">
              <a:solidFill>
                <a:prstClr val="white"/>
              </a:solidFill>
              <a:latin typeface="Rockwell Extra Bold" pitchFamily="18" charset="0"/>
            </a:endParaRPr>
          </a:p>
        </p:txBody>
      </p:sp>
      <p:sp>
        <p:nvSpPr>
          <p:cNvPr id="63" name="Oval 62">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7188" y="6258875"/>
            <a:ext cx="299110" cy="398815"/>
          </a:xfrm>
          <a:prstGeom prst="ellipse">
            <a:avLst/>
          </a:prstGeom>
          <a:noFill/>
          <a:ln w="12700" cap="flat" cmpd="sng" algn="ctr">
            <a:solidFill>
              <a:srgbClr val="FFFFFF"/>
            </a:solidFill>
            <a:prstDash val="solid"/>
          </a:ln>
          <a:effectLst/>
        </p:spPr>
        <p:txBody>
          <a:bodyPr rtlCol="0" anchor="ctr"/>
          <a:lstStyle/>
          <a:p>
            <a:pPr algn="ctr">
              <a:defRPr/>
            </a:pPr>
            <a:endParaRPr lang="en-US" kern="0">
              <a:solidFill>
                <a:prstClr val="white"/>
              </a:solidFill>
              <a:latin typeface="Calibri"/>
            </a:endParaRPr>
          </a:p>
        </p:txBody>
      </p:sp>
    </p:spTree>
    <p:extLst>
      <p:ext uri="{BB962C8B-B14F-4D97-AF65-F5344CB8AC3E}">
        <p14:creationId xmlns:p14="http://schemas.microsoft.com/office/powerpoint/2010/main" val="32200226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075293" y="6229681"/>
            <a:ext cx="342900" cy="457200"/>
            <a:chOff x="11361456" y="6195813"/>
            <a:chExt cx="548640" cy="548640"/>
          </a:xfrm>
        </p:grpSpPr>
        <p:sp>
          <p:nvSpPr>
            <p:cNvPr id="11" name="Oval 10">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12" name="Oval 11">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
        <p:nvSpPr>
          <p:cNvPr id="14" name="Rectangle 13">
            <a:extLst>
              <a:ext uri="{FF2B5EF4-FFF2-40B4-BE49-F238E27FC236}">
                <a16:creationId xmlns:a16="http://schemas.microsoft.com/office/drawing/2014/main" id="{89C8D586-1ECD-4981-BED2-97336112C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1"/>
            <a:ext cx="9143999" cy="6857999"/>
          </a:xfrm>
          <a:prstGeom prst="rect">
            <a:avLst/>
          </a:prstGeom>
          <a:blipFill dpi="0" rotWithShape="1">
            <a:blip r:embed="rId5">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Rockwell" panose="02060603020205020403"/>
            </a:endParaRPr>
          </a:p>
        </p:txBody>
      </p:sp>
      <p:sp>
        <p:nvSpPr>
          <p:cNvPr id="2" name="Title 1">
            <a:extLst>
              <a:ext uri="{FF2B5EF4-FFF2-40B4-BE49-F238E27FC236}">
                <a16:creationId xmlns:a16="http://schemas.microsoft.com/office/drawing/2014/main" id="{CA41559A-CE08-4FBA-B1B5-4C1812639DC0}"/>
              </a:ext>
            </a:extLst>
          </p:cNvPr>
          <p:cNvSpPr>
            <a:spLocks noGrp="1"/>
          </p:cNvSpPr>
          <p:nvPr>
            <p:ph type="title"/>
          </p:nvPr>
        </p:nvSpPr>
        <p:spPr>
          <a:xfrm>
            <a:off x="6324601" y="484632"/>
            <a:ext cx="3974689" cy="1609344"/>
          </a:xfrm>
          <a:ln>
            <a:noFill/>
          </a:ln>
        </p:spPr>
        <p:txBody>
          <a:bodyPr vert="horz" wrap="square" lIns="91440" tIns="45720" rIns="91440" bIns="45720" rtlCol="0" anchor="ctr">
            <a:normAutofit/>
          </a:bodyPr>
          <a:lstStyle/>
          <a:p>
            <a:pPr>
              <a:lnSpc>
                <a:spcPct val="90000"/>
              </a:lnSpc>
            </a:pPr>
            <a:r>
              <a:rPr lang="en-US" sz="4400" dirty="0">
                <a:latin typeface="Rockwell Condensed"/>
              </a:rPr>
              <a:t>Model 52 Type-6 Engine</a:t>
            </a:r>
          </a:p>
        </p:txBody>
      </p:sp>
      <p:pic>
        <p:nvPicPr>
          <p:cNvPr id="5" name="Picture 5" descr="thumbnail_IMG_0041.jpg">
            <a:extLst>
              <a:ext uri="{FF2B5EF4-FFF2-40B4-BE49-F238E27FC236}">
                <a16:creationId xmlns:a16="http://schemas.microsoft.com/office/drawing/2014/main" id="{E025DE9C-C1D1-4141-9058-F849DA276D52}"/>
              </a:ext>
            </a:extLst>
          </p:cNvPr>
          <p:cNvPicPr>
            <a:picLocks noGrp="1" noChangeAspect="1"/>
          </p:cNvPicPr>
          <p:nvPr>
            <p:ph type="pic" idx="1"/>
          </p:nvPr>
        </p:nvPicPr>
        <p:blipFill rotWithShape="1">
          <a:blip r:embed="rId6"/>
          <a:srcRect t="5771" r="-1" b="5770"/>
          <a:stretch/>
        </p:blipFill>
        <p:spPr>
          <a:xfrm rot="5400000">
            <a:off x="369940" y="1154062"/>
            <a:ext cx="6857999" cy="4549877"/>
          </a:xfrm>
          <a:prstGeom prst="rect">
            <a:avLst/>
          </a:prstGeom>
        </p:spPr>
      </p:pic>
      <p:sp>
        <p:nvSpPr>
          <p:cNvPr id="4" name="Text Placeholder 3">
            <a:extLst>
              <a:ext uri="{FF2B5EF4-FFF2-40B4-BE49-F238E27FC236}">
                <a16:creationId xmlns:a16="http://schemas.microsoft.com/office/drawing/2014/main" id="{79E88C52-C441-4DD3-A471-0DC576648797}"/>
              </a:ext>
            </a:extLst>
          </p:cNvPr>
          <p:cNvSpPr>
            <a:spLocks noGrp="1"/>
          </p:cNvSpPr>
          <p:nvPr>
            <p:ph type="body" sz="half" idx="2"/>
          </p:nvPr>
        </p:nvSpPr>
        <p:spPr>
          <a:xfrm>
            <a:off x="6226065" y="2101702"/>
            <a:ext cx="4349120" cy="1609344"/>
          </a:xfrm>
        </p:spPr>
        <p:txBody>
          <a:bodyPr vert="horz" lIns="91440" tIns="45720" rIns="91440" bIns="45720" rtlCol="0" anchor="t">
            <a:normAutofit lnSpcReduction="10000"/>
          </a:bodyPr>
          <a:lstStyle/>
          <a:p>
            <a:pPr indent="-182880">
              <a:lnSpc>
                <a:spcPct val="90000"/>
              </a:lnSpc>
              <a:buFont typeface="Wingdings" pitchFamily="2" charset="2"/>
              <a:buChar char="§"/>
            </a:pPr>
            <a:r>
              <a:rPr lang="en-US" sz="2400" cap="all" dirty="0">
                <a:ea typeface="+mn-lt"/>
                <a:cs typeface="+mn-lt"/>
              </a:rPr>
              <a:t>F-550 6.8L EFI V-10 ENGINE</a:t>
            </a:r>
          </a:p>
          <a:p>
            <a:pPr lvl="1" indent="-182880">
              <a:lnSpc>
                <a:spcPct val="90000"/>
              </a:lnSpc>
              <a:buFont typeface="Wingdings" pitchFamily="2" charset="2"/>
              <a:buChar char="§"/>
            </a:pPr>
            <a:r>
              <a:rPr lang="en-US" sz="2250" cap="all" dirty="0">
                <a:ea typeface="+mn-lt"/>
                <a:cs typeface="+mn-lt"/>
              </a:rPr>
              <a:t>1999 – 2019</a:t>
            </a:r>
          </a:p>
          <a:p>
            <a:pPr indent="-182880">
              <a:lnSpc>
                <a:spcPct val="90000"/>
              </a:lnSpc>
              <a:buClr>
                <a:srgbClr val="D34817">
                  <a:lumMod val="75000"/>
                </a:srgbClr>
              </a:buClr>
              <a:buFont typeface="Wingdings" pitchFamily="2" charset="2"/>
              <a:buChar char="§"/>
              <a:defRPr/>
            </a:pPr>
            <a:r>
              <a:rPr lang="en-US" sz="2400" cap="all" dirty="0">
                <a:solidFill>
                  <a:srgbClr val="D34817">
                    <a:lumMod val="50000"/>
                  </a:srgbClr>
                </a:solidFill>
                <a:latin typeface="Rockwell" panose="02060603020205020403"/>
                <a:ea typeface="+mn-lt"/>
                <a:cs typeface="+mn-lt"/>
              </a:rPr>
              <a:t>F-550 7.3L EFI V-8 Engine</a:t>
            </a:r>
          </a:p>
          <a:p>
            <a:pPr lvl="1" indent="-182880">
              <a:lnSpc>
                <a:spcPct val="90000"/>
              </a:lnSpc>
              <a:spcBef>
                <a:spcPts val="1000"/>
              </a:spcBef>
              <a:spcAft>
                <a:spcPts val="0"/>
              </a:spcAft>
              <a:buClr>
                <a:srgbClr val="D34817">
                  <a:lumMod val="75000"/>
                </a:srgbClr>
              </a:buClr>
              <a:buFont typeface="Wingdings" pitchFamily="2" charset="2"/>
              <a:buChar char="§"/>
              <a:defRPr/>
            </a:pPr>
            <a:r>
              <a:rPr lang="en-US" sz="2250" cap="all" dirty="0">
                <a:latin typeface="Rockwell" panose="02060603020205020403"/>
                <a:ea typeface="+mn-lt"/>
                <a:cs typeface="+mn-lt"/>
              </a:rPr>
              <a:t>2020 - Current</a:t>
            </a:r>
          </a:p>
          <a:p>
            <a:pPr lvl="1" indent="-182880">
              <a:lnSpc>
                <a:spcPct val="90000"/>
              </a:lnSpc>
              <a:buFont typeface="Wingdings" pitchFamily="2" charset="2"/>
              <a:buChar char="§"/>
            </a:pPr>
            <a:endParaRPr lang="en-US" sz="2250" cap="all" dirty="0">
              <a:ea typeface="+mn-lt"/>
              <a:cs typeface="+mn-lt"/>
            </a:endParaRPr>
          </a:p>
        </p:txBody>
      </p:sp>
      <p:grpSp>
        <p:nvGrpSpPr>
          <p:cNvPr id="16" name="Group 15">
            <a:extLst>
              <a:ext uri="{FF2B5EF4-FFF2-40B4-BE49-F238E27FC236}">
                <a16:creationId xmlns:a16="http://schemas.microsoft.com/office/drawing/2014/main" id="{AF001A23-2767-4A31-BD30-56112DE952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075293" y="6229681"/>
            <a:ext cx="342900" cy="457200"/>
            <a:chOff x="11361456" y="6195813"/>
            <a:chExt cx="548640" cy="548640"/>
          </a:xfrm>
        </p:grpSpPr>
        <p:sp>
          <p:nvSpPr>
            <p:cNvPr id="17" name="Oval 16">
              <a:extLst>
                <a:ext uri="{FF2B5EF4-FFF2-40B4-BE49-F238E27FC236}">
                  <a16:creationId xmlns:a16="http://schemas.microsoft.com/office/drawing/2014/main" id="{C6BD30CE-7C6B-4C5B-8206-2A912062D6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algn="ctr">
                <a:defRPr/>
              </a:pPr>
              <a:endParaRPr lang="en-US" sz="2000" kern="0">
                <a:solidFill>
                  <a:prstClr val="white"/>
                </a:solidFill>
                <a:latin typeface="Rockwell Extra Bold" pitchFamily="18" charset="0"/>
              </a:endParaRPr>
            </a:p>
          </p:txBody>
        </p:sp>
        <p:sp>
          <p:nvSpPr>
            <p:cNvPr id="18" name="Oval 17">
              <a:extLst>
                <a:ext uri="{FF2B5EF4-FFF2-40B4-BE49-F238E27FC236}">
                  <a16:creationId xmlns:a16="http://schemas.microsoft.com/office/drawing/2014/main" id="{7FA45EC6-AD58-4CAF-846D-46D82B614D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algn="ctr">
                <a:defRPr/>
              </a:pPr>
              <a:endParaRPr lang="en-US" kern="0">
                <a:solidFill>
                  <a:prstClr val="white"/>
                </a:solidFill>
                <a:latin typeface="Calibri"/>
              </a:endParaRPr>
            </a:p>
          </p:txBody>
        </p:sp>
      </p:grpSp>
    </p:spTree>
    <p:extLst>
      <p:ext uri="{BB962C8B-B14F-4D97-AF65-F5344CB8AC3E}">
        <p14:creationId xmlns:p14="http://schemas.microsoft.com/office/powerpoint/2010/main" val="3707356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normAutofit/>
          </a:bodyPr>
          <a:lstStyle/>
          <a:p>
            <a:r>
              <a:rPr lang="en-US" altLang="en-US"/>
              <a:t>Diesel Fuel Differences</a:t>
            </a:r>
            <a:endParaRPr lang="en-US" altLang="en-US" dirty="0"/>
          </a:p>
        </p:txBody>
      </p:sp>
      <p:sp>
        <p:nvSpPr>
          <p:cNvPr id="13315" name="Content Placeholder 2"/>
          <p:cNvSpPr>
            <a:spLocks noGrp="1"/>
          </p:cNvSpPr>
          <p:nvPr>
            <p:ph type="body" idx="1"/>
          </p:nvPr>
        </p:nvSpPr>
        <p:spPr/>
        <p:txBody>
          <a:bodyPr>
            <a:normAutofit/>
          </a:bodyPr>
          <a:lstStyle/>
          <a:p>
            <a:r>
              <a:rPr lang="en-US" altLang="en-US"/>
              <a:t>On-Road Diesel</a:t>
            </a:r>
            <a:endParaRPr lang="en-US" altLang="en-US" dirty="0"/>
          </a:p>
        </p:txBody>
      </p:sp>
      <p:sp>
        <p:nvSpPr>
          <p:cNvPr id="2" name="Content Placeholder 1"/>
          <p:cNvSpPr>
            <a:spLocks noGrp="1"/>
          </p:cNvSpPr>
          <p:nvPr>
            <p:ph sz="half" idx="4294967295"/>
          </p:nvPr>
        </p:nvSpPr>
        <p:spPr>
          <a:xfrm>
            <a:off x="914400" y="2247601"/>
            <a:ext cx="4876800" cy="4580510"/>
          </a:xfrm>
          <a:prstGeom prst="rect">
            <a:avLst/>
          </a:prstGeom>
        </p:spPr>
        <p:txBody>
          <a:bodyPr/>
          <a:lstStyle/>
          <a:p>
            <a:r>
              <a:rPr lang="en-US" altLang="en-US" dirty="0"/>
              <a:t>Used  in vehicles that travel on federal, state, and local highways and roads</a:t>
            </a:r>
          </a:p>
          <a:p>
            <a:r>
              <a:rPr lang="en-US" altLang="en-US" dirty="0"/>
              <a:t>Road maintenance tax</a:t>
            </a:r>
          </a:p>
          <a:p>
            <a:r>
              <a:rPr lang="en-US" altLang="en-US" b="1" i="1" dirty="0"/>
              <a:t>Yellowish to clear in color</a:t>
            </a:r>
          </a:p>
          <a:p>
            <a:endParaRPr lang="en-US" dirty="0"/>
          </a:p>
        </p:txBody>
      </p:sp>
      <p:sp>
        <p:nvSpPr>
          <p:cNvPr id="3" name="Text Placeholder 2"/>
          <p:cNvSpPr>
            <a:spLocks noGrp="1"/>
          </p:cNvSpPr>
          <p:nvPr>
            <p:ph type="body" sz="quarter" idx="3"/>
          </p:nvPr>
        </p:nvSpPr>
        <p:spPr/>
        <p:txBody>
          <a:bodyPr/>
          <a:lstStyle/>
          <a:p>
            <a:r>
              <a:rPr lang="en-US"/>
              <a:t>Off-Road Diesel</a:t>
            </a:r>
            <a:endParaRPr lang="en-US" dirty="0"/>
          </a:p>
        </p:txBody>
      </p:sp>
      <p:sp>
        <p:nvSpPr>
          <p:cNvPr id="4" name="Content Placeholder 3"/>
          <p:cNvSpPr>
            <a:spLocks noGrp="1"/>
          </p:cNvSpPr>
          <p:nvPr>
            <p:ph sz="half" idx="4294967295"/>
          </p:nvPr>
        </p:nvSpPr>
        <p:spPr>
          <a:xfrm>
            <a:off x="6427724" y="2247601"/>
            <a:ext cx="4876800" cy="4580510"/>
          </a:xfrm>
          <a:prstGeom prst="rect">
            <a:avLst/>
          </a:prstGeom>
        </p:spPr>
        <p:txBody>
          <a:bodyPr/>
          <a:lstStyle/>
          <a:p>
            <a:r>
              <a:rPr lang="en-US" altLang="en-US" dirty="0"/>
              <a:t>Strictly used by vehicles traveling off-road </a:t>
            </a:r>
          </a:p>
          <a:p>
            <a:r>
              <a:rPr lang="en-US" altLang="en-US" dirty="0"/>
              <a:t>Not subject to road taxes</a:t>
            </a:r>
          </a:p>
          <a:p>
            <a:r>
              <a:rPr lang="en-US" altLang="en-US" b="1" i="1" dirty="0"/>
              <a:t>Reddish in color (red fuel or dyed)</a:t>
            </a:r>
          </a:p>
          <a:p>
            <a:endParaRPr lang="en-US" dirty="0"/>
          </a:p>
        </p:txBody>
      </p:sp>
      <p:sp>
        <p:nvSpPr>
          <p:cNvPr id="5" name="Slide Number Placeholder 4">
            <a:extLst>
              <a:ext uri="{FF2B5EF4-FFF2-40B4-BE49-F238E27FC236}">
                <a16:creationId xmlns:a16="http://schemas.microsoft.com/office/drawing/2014/main" id="{FC9E5F08-8E8A-E413-BF7A-3CDCD7870F36}"/>
              </a:ext>
            </a:extLst>
          </p:cNvPr>
          <p:cNvSpPr>
            <a:spLocks noGrp="1"/>
          </p:cNvSpPr>
          <p:nvPr>
            <p:ph type="sldNum" sz="quarter" idx="4"/>
          </p:nvPr>
        </p:nvSpPr>
        <p:spPr/>
        <p:txBody>
          <a:bodyPr/>
          <a:lstStyle/>
          <a:p>
            <a:fld id="{294A09A9-5501-47C1-A89A-A340965A2BE2}" type="slidenum">
              <a:rPr lang="en-US" smtClean="0"/>
              <a:t>15</a:t>
            </a:fld>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914400" y="195648"/>
            <a:ext cx="10363200" cy="914400"/>
          </a:xfrm>
        </p:spPr>
        <p:txBody>
          <a:bodyPr/>
          <a:lstStyle/>
          <a:p>
            <a:r>
              <a:rPr lang="en-US" altLang="en-US" dirty="0"/>
              <a:t>No. 2 and No. 1 Diesel Fuels</a:t>
            </a:r>
          </a:p>
        </p:txBody>
      </p:sp>
      <p:sp>
        <p:nvSpPr>
          <p:cNvPr id="14339" name="Content Placeholder 2"/>
          <p:cNvSpPr>
            <a:spLocks noGrp="1"/>
          </p:cNvSpPr>
          <p:nvPr>
            <p:ph type="body" idx="1"/>
          </p:nvPr>
        </p:nvSpPr>
        <p:spPr>
          <a:xfrm>
            <a:off x="914400" y="1295400"/>
            <a:ext cx="4876800" cy="764440"/>
          </a:xfrm>
        </p:spPr>
        <p:txBody>
          <a:bodyPr/>
          <a:lstStyle/>
          <a:p>
            <a:r>
              <a:rPr lang="en-US" altLang="en-US" dirty="0"/>
              <a:t>Number 2 Diesel</a:t>
            </a:r>
            <a:br>
              <a:rPr lang="en-US" altLang="en-US" dirty="0"/>
            </a:br>
            <a:r>
              <a:rPr lang="en-US" altLang="en-US" dirty="0"/>
              <a:t>(No. 2) </a:t>
            </a:r>
          </a:p>
        </p:txBody>
      </p:sp>
      <p:sp>
        <p:nvSpPr>
          <p:cNvPr id="2" name="Content Placeholder 1"/>
          <p:cNvSpPr>
            <a:spLocks noGrp="1"/>
          </p:cNvSpPr>
          <p:nvPr>
            <p:ph sz="half" idx="2"/>
          </p:nvPr>
        </p:nvSpPr>
        <p:spPr>
          <a:xfrm>
            <a:off x="914400" y="2278063"/>
            <a:ext cx="4876800" cy="4579937"/>
          </a:xfrm>
        </p:spPr>
        <p:txBody>
          <a:bodyPr/>
          <a:lstStyle/>
          <a:p>
            <a:pPr>
              <a:buFont typeface="Arial" panose="020B0604020202020204" pitchFamily="34" charset="0"/>
              <a:buChar char="•"/>
            </a:pPr>
            <a:r>
              <a:rPr lang="en-US" altLang="en-US" dirty="0"/>
              <a:t>Most widely used grade of diesel fuel</a:t>
            </a:r>
          </a:p>
          <a:p>
            <a:pPr>
              <a:buFont typeface="Arial" panose="020B0604020202020204" pitchFamily="34" charset="0"/>
              <a:buChar char="•"/>
            </a:pPr>
            <a:r>
              <a:rPr lang="en-US" altLang="en-US" dirty="0"/>
              <a:t>Provides improved power and better mileage than No. 1 diesel (heat energy)</a:t>
            </a:r>
          </a:p>
          <a:p>
            <a:endParaRPr lang="en-US" dirty="0"/>
          </a:p>
        </p:txBody>
      </p:sp>
      <p:sp>
        <p:nvSpPr>
          <p:cNvPr id="3" name="Text Placeholder 2"/>
          <p:cNvSpPr>
            <a:spLocks noGrp="1"/>
          </p:cNvSpPr>
          <p:nvPr>
            <p:ph type="body" sz="quarter" idx="3"/>
          </p:nvPr>
        </p:nvSpPr>
        <p:spPr>
          <a:xfrm>
            <a:off x="6427724" y="1295400"/>
            <a:ext cx="4876800" cy="764440"/>
          </a:xfrm>
        </p:spPr>
        <p:txBody>
          <a:bodyPr/>
          <a:lstStyle/>
          <a:p>
            <a:r>
              <a:rPr lang="en-US" altLang="en-US" dirty="0"/>
              <a:t>Number 1 Diesel</a:t>
            </a:r>
            <a:br>
              <a:rPr lang="en-US" altLang="en-US" dirty="0"/>
            </a:br>
            <a:r>
              <a:rPr lang="en-US" altLang="en-US" dirty="0"/>
              <a:t>(No. 1)</a:t>
            </a:r>
          </a:p>
        </p:txBody>
      </p:sp>
      <p:sp>
        <p:nvSpPr>
          <p:cNvPr id="4" name="Content Placeholder 3"/>
          <p:cNvSpPr>
            <a:spLocks noGrp="1"/>
          </p:cNvSpPr>
          <p:nvPr>
            <p:ph sz="half" idx="12"/>
          </p:nvPr>
        </p:nvSpPr>
        <p:spPr>
          <a:xfrm>
            <a:off x="6427724" y="2258487"/>
            <a:ext cx="4876800" cy="4580510"/>
          </a:xfrm>
        </p:spPr>
        <p:txBody>
          <a:bodyPr/>
          <a:lstStyle/>
          <a:p>
            <a:pPr>
              <a:buFont typeface="Arial" panose="020B0604020202020204" pitchFamily="34" charset="0"/>
              <a:buChar char="•"/>
            </a:pPr>
            <a:r>
              <a:rPr lang="en-US" altLang="en-US" dirty="0"/>
              <a:t>Most widely used fuel in very cold environments</a:t>
            </a:r>
          </a:p>
          <a:p>
            <a:pPr>
              <a:buFont typeface="Arial" panose="020B0604020202020204" pitchFamily="34" charset="0"/>
              <a:buChar char="•"/>
            </a:pPr>
            <a:r>
              <a:rPr lang="en-US" altLang="en-US" dirty="0"/>
              <a:t>Considered a non-gelling fuel</a:t>
            </a:r>
          </a:p>
          <a:p>
            <a:endParaRPr lang="en-US" dirty="0"/>
          </a:p>
        </p:txBody>
      </p:sp>
      <p:sp>
        <p:nvSpPr>
          <p:cNvPr id="7" name="Content Placeholder 2"/>
          <p:cNvSpPr txBox="1">
            <a:spLocks/>
          </p:cNvSpPr>
          <p:nvPr/>
        </p:nvSpPr>
        <p:spPr>
          <a:xfrm>
            <a:off x="2252647" y="4495800"/>
            <a:ext cx="7772400" cy="2057400"/>
          </a:xfrm>
          <a:prstGeom prst="rect">
            <a:avLst/>
          </a:prstGeom>
          <a:solidFill>
            <a:schemeClr val="tx2">
              <a:lumMod val="20000"/>
              <a:lumOff val="80000"/>
            </a:schemeClr>
          </a:solidFill>
          <a:ln w="60325" cmpd="sng">
            <a:solidFill>
              <a:schemeClr val="tx1"/>
            </a:solidFill>
            <a:extLst>
              <a:ext uri="{C807C97D-BFC1-408E-A445-0C87EB9F89A2}">
                <ask:lineSketchStyleProps xmlns:ask="http://schemas.microsoft.com/office/drawing/2018/sketchyshapes">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vert="horz" lIns="91440" tIns="274320" rIns="91440" bIns="45720" rtlCol="0" anchor="ctr">
            <a:normAutofit/>
          </a:bodyPr>
          <a:lstStyle>
            <a:lvl1pPr marL="0" indent="0" algn="l" defTabSz="914400" rtl="0" eaLnBrk="1" latinLnBrk="0" hangingPunct="1">
              <a:lnSpc>
                <a:spcPct val="100000"/>
              </a:lnSpc>
              <a:spcBef>
                <a:spcPts val="1200"/>
              </a:spcBef>
              <a:buClr>
                <a:schemeClr val="accent1">
                  <a:lumMod val="75000"/>
                </a:schemeClr>
              </a:buClr>
              <a:buSzPct val="85000"/>
              <a:buFont typeface="Wingdings" pitchFamily="2" charset="2"/>
              <a:buNone/>
              <a:defRPr sz="2800" b="1" kern="1200">
                <a:solidFill>
                  <a:schemeClr val="accent1">
                    <a:lumMod val="75000"/>
                  </a:schemeClr>
                </a:solidFill>
                <a:latin typeface="+mn-lt"/>
                <a:ea typeface="+mn-ea"/>
                <a:cs typeface="+mn-cs"/>
              </a:defRPr>
            </a:lvl1pPr>
            <a:lvl2pPr marL="457200" indent="0" algn="l" defTabSz="914400" rtl="0" eaLnBrk="1" latinLnBrk="0" hangingPunct="1">
              <a:lnSpc>
                <a:spcPct val="100000"/>
              </a:lnSpc>
              <a:spcBef>
                <a:spcPts val="400"/>
              </a:spcBef>
              <a:spcAft>
                <a:spcPts val="200"/>
              </a:spcAft>
              <a:buClr>
                <a:schemeClr val="accent1">
                  <a:lumMod val="75000"/>
                </a:schemeClr>
              </a:buClr>
              <a:buSzPct val="85000"/>
              <a:buFont typeface="Courier New" panose="02070309020205020404" pitchFamily="49" charset="0"/>
              <a:buNone/>
              <a:defRPr sz="2000" b="1" kern="1200">
                <a:solidFill>
                  <a:schemeClr val="tx1"/>
                </a:solidFill>
                <a:latin typeface="+mn-lt"/>
                <a:ea typeface="+mn-ea"/>
                <a:cs typeface="+mn-cs"/>
              </a:defRPr>
            </a:lvl2pPr>
            <a:lvl3pPr marL="914400" indent="0" algn="l" defTabSz="914400" rtl="0" eaLnBrk="1" latinLnBrk="0" hangingPunct="1">
              <a:lnSpc>
                <a:spcPct val="100000"/>
              </a:lnSpc>
              <a:spcBef>
                <a:spcPts val="400"/>
              </a:spcBef>
              <a:spcAft>
                <a:spcPts val="200"/>
              </a:spcAft>
              <a:buClr>
                <a:schemeClr val="accent1">
                  <a:lumMod val="75000"/>
                </a:schemeClr>
              </a:buClr>
              <a:buSzPct val="85000"/>
              <a:buFont typeface="Rockwell" panose="02060603020205020403" pitchFamily="18" charset="0"/>
              <a:buNone/>
              <a:defRPr sz="1800" b="1" kern="1200">
                <a:solidFill>
                  <a:schemeClr val="tx1"/>
                </a:solidFill>
                <a:latin typeface="+mn-lt"/>
                <a:ea typeface="+mn-ea"/>
                <a:cs typeface="+mn-cs"/>
              </a:defRPr>
            </a:lvl3pPr>
            <a:lvl4pPr marL="1371600" indent="0" algn="l" defTabSz="914400" rtl="0" eaLnBrk="1" latinLnBrk="0" hangingPunct="1">
              <a:lnSpc>
                <a:spcPct val="100000"/>
              </a:lnSpc>
              <a:spcBef>
                <a:spcPts val="400"/>
              </a:spcBef>
              <a:spcAft>
                <a:spcPts val="200"/>
              </a:spcAft>
              <a:buClr>
                <a:schemeClr val="accent1">
                  <a:lumMod val="75000"/>
                </a:schemeClr>
              </a:buClr>
              <a:buSzPct val="85000"/>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00000"/>
              </a:lnSpc>
              <a:spcBef>
                <a:spcPts val="400"/>
              </a:spcBef>
              <a:spcAft>
                <a:spcPts val="200"/>
              </a:spcAft>
              <a:buClr>
                <a:schemeClr val="accent1">
                  <a:lumMod val="75000"/>
                </a:schemeClr>
              </a:buClr>
              <a:buSzPct val="85000"/>
              <a:buFont typeface="Rockwell" panose="02060603020205020403" pitchFamily="18"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r>
              <a:rPr lang="en-US" altLang="en-US" dirty="0">
                <a:solidFill>
                  <a:schemeClr val="tx1"/>
                </a:solidFill>
              </a:rPr>
              <a:t>Winter Grade</a:t>
            </a:r>
          </a:p>
          <a:p>
            <a:pPr marL="0" lvl="1"/>
            <a:r>
              <a:rPr lang="en-US" altLang="en-US" sz="2400" b="0" dirty="0"/>
              <a:t>In most areas where the weather can become cold, distributors will blend No. 1 and No. 2 diesel together for a winterized fuel. </a:t>
            </a:r>
          </a:p>
          <a:p>
            <a:endParaRPr lang="en-US" altLang="en-US" dirty="0"/>
          </a:p>
        </p:txBody>
      </p:sp>
      <p:sp>
        <p:nvSpPr>
          <p:cNvPr id="5" name="Slide Number Placeholder 4">
            <a:extLst>
              <a:ext uri="{FF2B5EF4-FFF2-40B4-BE49-F238E27FC236}">
                <a16:creationId xmlns:a16="http://schemas.microsoft.com/office/drawing/2014/main" id="{031BCA61-2CEF-4D6A-D6CA-4179B6B9C0F0}"/>
              </a:ext>
            </a:extLst>
          </p:cNvPr>
          <p:cNvSpPr>
            <a:spLocks noGrp="1"/>
          </p:cNvSpPr>
          <p:nvPr>
            <p:ph type="sldNum" sz="quarter" idx="4"/>
          </p:nvPr>
        </p:nvSpPr>
        <p:spPr>
          <a:xfrm>
            <a:off x="11259312" y="6492875"/>
            <a:ext cx="932688" cy="365125"/>
          </a:xfrm>
        </p:spPr>
        <p:txBody>
          <a:bodyPr/>
          <a:lstStyle/>
          <a:p>
            <a:fld id="{294A09A9-5501-47C1-A89A-A340965A2BE2}" type="slidenum">
              <a:rPr lang="en-US" smtClean="0"/>
              <a:t>16</a:t>
            </a:fld>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802" name="Rectangle 33797">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03" name="Rectangle 33799">
            <a:extLst>
              <a:ext uri="{FF2B5EF4-FFF2-40B4-BE49-F238E27FC236}">
                <a16:creationId xmlns:a16="http://schemas.microsoft.com/office/drawing/2014/main" id="{725EFA61-F0F8-4F4A-B750-81EE924F1D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344" y="0"/>
            <a:ext cx="7534655"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6" name="Title 1"/>
          <p:cNvSpPr>
            <a:spLocks noGrp="1"/>
          </p:cNvSpPr>
          <p:nvPr>
            <p:ph type="title"/>
          </p:nvPr>
        </p:nvSpPr>
        <p:spPr>
          <a:xfrm>
            <a:off x="5300811" y="317500"/>
            <a:ext cx="5927576" cy="1701800"/>
          </a:xfrm>
        </p:spPr>
        <p:txBody>
          <a:bodyPr>
            <a:normAutofit/>
          </a:bodyPr>
          <a:lstStyle/>
          <a:p>
            <a:r>
              <a:rPr lang="en-US" altLang="en-US" sz="5600"/>
              <a:t>Preventing Gelling</a:t>
            </a:r>
          </a:p>
        </p:txBody>
      </p:sp>
      <p:pic>
        <p:nvPicPr>
          <p:cNvPr id="33793" name="Picture 1" descr="thermometer"/>
          <p:cNvPicPr>
            <a:picLocks noChangeAspect="1" noChangeArrowheads="1"/>
          </p:cNvPicPr>
          <p:nvPr/>
        </p:nvPicPr>
        <p:blipFill rotWithShape="1">
          <a:blip r:embed="rId3"/>
          <a:srcRect l="2477" r="12635"/>
          <a:stretch/>
        </p:blipFill>
        <p:spPr bwMode="auto">
          <a:xfrm>
            <a:off x="20" y="10"/>
            <a:ext cx="4657324" cy="6857990"/>
          </a:xfrm>
          <a:prstGeom prst="rect">
            <a:avLst/>
          </a:prstGeom>
        </p:spPr>
      </p:pic>
      <p:sp>
        <p:nvSpPr>
          <p:cNvPr id="16387" name="Content Placeholder 2"/>
          <p:cNvSpPr>
            <a:spLocks noGrp="1"/>
          </p:cNvSpPr>
          <p:nvPr>
            <p:ph idx="4294967295"/>
          </p:nvPr>
        </p:nvSpPr>
        <p:spPr>
          <a:xfrm>
            <a:off x="5300810" y="2587625"/>
            <a:ext cx="5927577" cy="3594100"/>
          </a:xfrm>
          <a:prstGeom prst="rect">
            <a:avLst/>
          </a:prstGeom>
        </p:spPr>
        <p:txBody>
          <a:bodyPr anchor="t">
            <a:normAutofit/>
          </a:bodyPr>
          <a:lstStyle/>
          <a:p>
            <a:r>
              <a:rPr lang="en-US" altLang="en-US" dirty="0"/>
              <a:t>Buy winter grade fuel.</a:t>
            </a:r>
          </a:p>
          <a:p>
            <a:r>
              <a:rPr lang="en-US" altLang="en-US" dirty="0"/>
              <a:t>Add a fuel conditioner.</a:t>
            </a:r>
          </a:p>
          <a:p>
            <a:r>
              <a:rPr lang="en-US" altLang="en-US" dirty="0"/>
              <a:t>Employ fuel heaters.</a:t>
            </a:r>
          </a:p>
          <a:p>
            <a:r>
              <a:rPr lang="en-US" altLang="en-US" dirty="0"/>
              <a:t>Keep your fuel tank full.</a:t>
            </a:r>
          </a:p>
        </p:txBody>
      </p:sp>
      <p:sp>
        <p:nvSpPr>
          <p:cNvPr id="2" name="Slide Number Placeholder 1">
            <a:extLst>
              <a:ext uri="{FF2B5EF4-FFF2-40B4-BE49-F238E27FC236}">
                <a16:creationId xmlns:a16="http://schemas.microsoft.com/office/drawing/2014/main" id="{AD483D1D-A62A-651F-594C-0BED3376E7D3}"/>
              </a:ext>
            </a:extLst>
          </p:cNvPr>
          <p:cNvSpPr>
            <a:spLocks noGrp="1"/>
          </p:cNvSpPr>
          <p:nvPr>
            <p:ph type="sldNum" sz="quarter" idx="12"/>
          </p:nvPr>
        </p:nvSpPr>
        <p:spPr/>
        <p:txBody>
          <a:bodyPr/>
          <a:lstStyle/>
          <a:p>
            <a:fld id="{27CE633F-9882-4A5C-83A2-1109D0C73261}" type="slidenum">
              <a:rPr lang="en-US" smtClean="0"/>
              <a:t>17</a:t>
            </a:fld>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6" name="Rectangle 17415">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0" name="Title 1"/>
          <p:cNvSpPr>
            <a:spLocks noGrp="1"/>
          </p:cNvSpPr>
          <p:nvPr>
            <p:ph type="title"/>
          </p:nvPr>
        </p:nvSpPr>
        <p:spPr>
          <a:xfrm>
            <a:off x="960120" y="317814"/>
            <a:ext cx="10268712" cy="1700784"/>
          </a:xfrm>
        </p:spPr>
        <p:txBody>
          <a:bodyPr>
            <a:normAutofit/>
          </a:bodyPr>
          <a:lstStyle/>
          <a:p>
            <a:r>
              <a:rPr lang="en-US" altLang="en-US"/>
              <a:t>Fuel Handling Practices</a:t>
            </a:r>
            <a:endParaRPr lang="en-US" altLang="en-US" dirty="0"/>
          </a:p>
        </p:txBody>
      </p:sp>
      <p:sp>
        <p:nvSpPr>
          <p:cNvPr id="17418" name="Rectangle 17417">
            <a:extLst>
              <a:ext uri="{FF2B5EF4-FFF2-40B4-BE49-F238E27FC236}">
                <a16:creationId xmlns:a16="http://schemas.microsoft.com/office/drawing/2014/main" id="{27248369-464E-49D1-91FC-BC34A50A6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264989"/>
            <a:ext cx="12188952" cy="3952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gas can"/>
          <p:cNvPicPr>
            <a:picLocks noChangeAspect="1" noChangeArrowheads="1"/>
          </p:cNvPicPr>
          <p:nvPr/>
        </p:nvPicPr>
        <p:blipFill rotWithShape="1">
          <a:blip r:embed="rId3"/>
          <a:srcRect t="4130" r="-1" b="2168"/>
          <a:stretch/>
        </p:blipFill>
        <p:spPr bwMode="auto">
          <a:xfrm>
            <a:off x="-3048" y="2264988"/>
            <a:ext cx="4370832" cy="3952189"/>
          </a:xfrm>
          <a:prstGeom prst="rect">
            <a:avLst/>
          </a:prstGeom>
        </p:spPr>
      </p:pic>
      <p:sp>
        <p:nvSpPr>
          <p:cNvPr id="17411" name="Content Placeholder 2"/>
          <p:cNvSpPr>
            <a:spLocks noGrp="1"/>
          </p:cNvSpPr>
          <p:nvPr>
            <p:ph idx="4294967295"/>
          </p:nvPr>
        </p:nvSpPr>
        <p:spPr>
          <a:xfrm>
            <a:off x="5004426" y="2587625"/>
            <a:ext cx="6223961" cy="3317875"/>
          </a:xfrm>
          <a:prstGeom prst="rect">
            <a:avLst/>
          </a:prstGeom>
        </p:spPr>
        <p:txBody>
          <a:bodyPr anchor="ctr">
            <a:normAutofit/>
          </a:bodyPr>
          <a:lstStyle/>
          <a:p>
            <a:r>
              <a:rPr lang="en-US" altLang="en-US" dirty="0"/>
              <a:t>Keep your fuel tank full of clean fuel.</a:t>
            </a:r>
          </a:p>
          <a:p>
            <a:r>
              <a:rPr lang="en-US" altLang="en-US" b="1" u="sng" dirty="0"/>
              <a:t>Never</a:t>
            </a:r>
            <a:r>
              <a:rPr lang="en-US" altLang="en-US" dirty="0"/>
              <a:t> store diesel fuel in galvanized containers.</a:t>
            </a:r>
          </a:p>
          <a:p>
            <a:r>
              <a:rPr lang="en-US" altLang="en-US" b="1" u="sng" dirty="0"/>
              <a:t>Never</a:t>
            </a:r>
            <a:r>
              <a:rPr lang="en-US" altLang="en-US" dirty="0"/>
              <a:t> pour the diesel fuel out of your old fuel filter into the new filter.</a:t>
            </a:r>
          </a:p>
          <a:p>
            <a:r>
              <a:rPr lang="en-US" altLang="en-US" dirty="0"/>
              <a:t>Keep water out of the fuel system.</a:t>
            </a:r>
          </a:p>
        </p:txBody>
      </p:sp>
      <p:sp>
        <p:nvSpPr>
          <p:cNvPr id="2" name="Slide Number Placeholder 1">
            <a:extLst>
              <a:ext uri="{FF2B5EF4-FFF2-40B4-BE49-F238E27FC236}">
                <a16:creationId xmlns:a16="http://schemas.microsoft.com/office/drawing/2014/main" id="{B3256400-C3EA-6639-3884-EF164A7C5416}"/>
              </a:ext>
            </a:extLst>
          </p:cNvPr>
          <p:cNvSpPr>
            <a:spLocks noGrp="1"/>
          </p:cNvSpPr>
          <p:nvPr>
            <p:ph type="sldNum" sz="quarter" idx="12"/>
          </p:nvPr>
        </p:nvSpPr>
        <p:spPr>
          <a:xfrm>
            <a:off x="11259312" y="6492875"/>
            <a:ext cx="932688" cy="365125"/>
          </a:xfrm>
        </p:spPr>
        <p:txBody>
          <a:bodyPr>
            <a:normAutofit/>
          </a:bodyPr>
          <a:lstStyle/>
          <a:p>
            <a:pPr>
              <a:spcAft>
                <a:spcPts val="600"/>
              </a:spcAft>
            </a:pPr>
            <a:fld id="{27CE633F-9882-4A5C-83A2-1109D0C73261}" type="slidenum">
              <a:rPr lang="en-US">
                <a:solidFill>
                  <a:schemeClr val="bg1"/>
                </a:solidFill>
              </a:rPr>
              <a:pPr>
                <a:spcAft>
                  <a:spcPts val="600"/>
                </a:spcAft>
              </a:pPr>
              <a:t>18</a:t>
            </a:fld>
            <a:endParaRPr lang="en-US" dirty="0">
              <a:solidFill>
                <a:schemeClr val="bg1"/>
              </a:solidFill>
            </a:endParaRPr>
          </a:p>
        </p:txBody>
      </p:sp>
    </p:spTree>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46" name="Rectangle 18439">
            <a:extLst>
              <a:ext uri="{FF2B5EF4-FFF2-40B4-BE49-F238E27FC236}">
                <a16:creationId xmlns:a16="http://schemas.microsoft.com/office/drawing/2014/main" id="{1D153959-30FA-4987-A094-7243641F4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47" name="Rectangle 18441">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34" name="Title 1"/>
          <p:cNvSpPr>
            <a:spLocks noGrp="1"/>
          </p:cNvSpPr>
          <p:nvPr>
            <p:ph type="title"/>
          </p:nvPr>
        </p:nvSpPr>
        <p:spPr>
          <a:xfrm>
            <a:off x="960438" y="317500"/>
            <a:ext cx="10267950" cy="1701800"/>
          </a:xfrm>
        </p:spPr>
        <p:txBody>
          <a:bodyPr vert="horz" lIns="91440" tIns="45720" rIns="91440" bIns="45720" rtlCol="0" anchor="ctr">
            <a:normAutofit/>
          </a:bodyPr>
          <a:lstStyle/>
          <a:p>
            <a:r>
              <a:rPr lang="en-US" altLang="en-US" sz="6600" kern="1200" cap="all" spc="120" baseline="0">
                <a:solidFill>
                  <a:schemeClr val="bg1"/>
                </a:solidFill>
                <a:latin typeface="+mj-lt"/>
                <a:ea typeface="+mj-ea"/>
                <a:cs typeface="+mj-cs"/>
              </a:rPr>
              <a:t>Biodiesel Fuel</a:t>
            </a:r>
          </a:p>
        </p:txBody>
      </p:sp>
      <p:sp>
        <p:nvSpPr>
          <p:cNvPr id="18448" name="Rectangle 18443">
            <a:extLst>
              <a:ext uri="{FF2B5EF4-FFF2-40B4-BE49-F238E27FC236}">
                <a16:creationId xmlns:a16="http://schemas.microsoft.com/office/drawing/2014/main" id="{27248369-464E-49D1-91FC-BC34A50A6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264989"/>
            <a:ext cx="12188952" cy="3952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elements of boidiesel fuel"/>
          <p:cNvPicPr>
            <a:picLocks noChangeAspect="1"/>
          </p:cNvPicPr>
          <p:nvPr/>
        </p:nvPicPr>
        <p:blipFill rotWithShape="1">
          <a:blip r:embed="rId3"/>
          <a:srcRect l="11586" r="-2" b="-2"/>
          <a:stretch/>
        </p:blipFill>
        <p:spPr>
          <a:xfrm>
            <a:off x="-3048" y="2264988"/>
            <a:ext cx="4370832" cy="3952189"/>
          </a:xfrm>
          <a:prstGeom prst="rect">
            <a:avLst/>
          </a:prstGeom>
        </p:spPr>
      </p:pic>
      <p:sp>
        <p:nvSpPr>
          <p:cNvPr id="18435" name="Content Placeholder 2"/>
          <p:cNvSpPr>
            <a:spLocks noGrp="1"/>
          </p:cNvSpPr>
          <p:nvPr>
            <p:ph idx="4294967295"/>
          </p:nvPr>
        </p:nvSpPr>
        <p:spPr>
          <a:xfrm>
            <a:off x="5004426" y="2587625"/>
            <a:ext cx="6223961" cy="3317875"/>
          </a:xfrm>
          <a:prstGeom prst="rect">
            <a:avLst/>
          </a:prstGeom>
        </p:spPr>
        <p:txBody>
          <a:bodyPr vert="horz" lIns="91440" tIns="45720" rIns="91440" bIns="45720" rtlCol="0" anchor="ctr">
            <a:normAutofit/>
          </a:bodyPr>
          <a:lstStyle/>
          <a:p>
            <a:pPr marL="287338" indent="-287338"/>
            <a:r>
              <a:rPr lang="en-US" altLang="en-US" dirty="0"/>
              <a:t>Alternative or additive</a:t>
            </a:r>
          </a:p>
          <a:p>
            <a:pPr marL="287338" indent="-287338"/>
            <a:r>
              <a:rPr lang="en-US" altLang="en-US" dirty="0"/>
              <a:t>Made from biological ingredients instead of petroleum (or crude oil)</a:t>
            </a:r>
          </a:p>
          <a:p>
            <a:pPr marL="287338" indent="-287338"/>
            <a:r>
              <a:rPr lang="en-US" altLang="en-US" dirty="0"/>
              <a:t>Acts as a fuel system cleaner</a:t>
            </a:r>
          </a:p>
          <a:p>
            <a:pPr marL="287338" indent="-287338"/>
            <a:r>
              <a:rPr lang="en-US" altLang="en-US" dirty="0"/>
              <a:t>Non-toxic, renewable, clean-burning</a:t>
            </a:r>
          </a:p>
        </p:txBody>
      </p:sp>
      <p:sp>
        <p:nvSpPr>
          <p:cNvPr id="2" name="Slide Number Placeholder 1">
            <a:extLst>
              <a:ext uri="{FF2B5EF4-FFF2-40B4-BE49-F238E27FC236}">
                <a16:creationId xmlns:a16="http://schemas.microsoft.com/office/drawing/2014/main" id="{98B361C6-0E2B-AE15-30A4-1C1228C633A8}"/>
              </a:ext>
            </a:extLst>
          </p:cNvPr>
          <p:cNvSpPr>
            <a:spLocks noGrp="1"/>
          </p:cNvSpPr>
          <p:nvPr>
            <p:ph type="sldNum" sz="quarter" idx="12"/>
          </p:nvPr>
        </p:nvSpPr>
        <p:spPr>
          <a:xfrm>
            <a:off x="11256264" y="6492875"/>
            <a:ext cx="932688" cy="365125"/>
          </a:xfrm>
        </p:spPr>
        <p:txBody>
          <a:bodyPr vert="horz" lIns="91440" tIns="45720" rIns="91440" bIns="45720" rtlCol="0" anchor="ctr">
            <a:normAutofit/>
          </a:bodyPr>
          <a:lstStyle/>
          <a:p>
            <a:pPr>
              <a:spcAft>
                <a:spcPts val="600"/>
              </a:spcAft>
            </a:pPr>
            <a:fld id="{27CE633F-9882-4A5C-83A2-1109D0C73261}" type="slidenum">
              <a:rPr lang="en-US">
                <a:solidFill>
                  <a:schemeClr val="bg1"/>
                </a:solidFill>
              </a:rPr>
              <a:pPr>
                <a:spcAft>
                  <a:spcPts val="600"/>
                </a:spcAft>
              </a:pPr>
              <a:t>19</a:t>
            </a:fld>
            <a:endParaRPr lang="en-US" dirty="0">
              <a:solidFill>
                <a:schemeClr val="bg1"/>
              </a:solidFill>
            </a:endParaRPr>
          </a:p>
        </p:txBody>
      </p:sp>
    </p:spTree>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73" name="Rectangle 6172">
            <a:extLst>
              <a:ext uri="{FF2B5EF4-FFF2-40B4-BE49-F238E27FC236}">
                <a16:creationId xmlns:a16="http://schemas.microsoft.com/office/drawing/2014/main" id="{1D153959-30FA-4987-A094-7243641F4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175" name="Rectangle 6174">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7" name="Rectangle 6176">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734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6" name="Title 1"/>
          <p:cNvSpPr>
            <a:spLocks noGrp="1"/>
          </p:cNvSpPr>
          <p:nvPr>
            <p:ph type="title"/>
          </p:nvPr>
        </p:nvSpPr>
        <p:spPr>
          <a:xfrm>
            <a:off x="960120" y="643467"/>
            <a:ext cx="3212593" cy="5571066"/>
          </a:xfrm>
        </p:spPr>
        <p:txBody>
          <a:bodyPr vert="horz" lIns="91440" tIns="45720" rIns="91440" bIns="45720" rtlCol="0" anchor="ctr">
            <a:normAutofit/>
          </a:bodyPr>
          <a:lstStyle/>
          <a:p>
            <a:pPr>
              <a:lnSpc>
                <a:spcPct val="90000"/>
              </a:lnSpc>
            </a:pPr>
            <a:r>
              <a:rPr lang="en-US" altLang="en-US" sz="4600" kern="1200" cap="all" spc="120" baseline="0" dirty="0">
                <a:solidFill>
                  <a:schemeClr val="bg1"/>
                </a:solidFill>
                <a:latin typeface="+mj-lt"/>
                <a:ea typeface="+mj-ea"/>
                <a:cs typeface="+mj-cs"/>
              </a:rPr>
              <a:t>Objectives</a:t>
            </a:r>
          </a:p>
        </p:txBody>
      </p:sp>
      <p:sp>
        <p:nvSpPr>
          <p:cNvPr id="2" name="Slide Number Placeholder 1">
            <a:extLst>
              <a:ext uri="{FF2B5EF4-FFF2-40B4-BE49-F238E27FC236}">
                <a16:creationId xmlns:a16="http://schemas.microsoft.com/office/drawing/2014/main" id="{F7F718CE-E107-7CB4-F013-4A5586BCD7EF}"/>
              </a:ext>
              <a:ext uri="{C183D7F6-B498-43B3-948B-1728B52AA6E4}">
                <adec:decorative xmlns:adec="http://schemas.microsoft.com/office/drawing/2017/decorative" val="1"/>
              </a:ext>
            </a:extLst>
          </p:cNvPr>
          <p:cNvSpPr>
            <a:spLocks noGrp="1"/>
          </p:cNvSpPr>
          <p:nvPr>
            <p:ph type="sldNum" sz="quarter" idx="4"/>
          </p:nvPr>
        </p:nvSpPr>
        <p:spPr>
          <a:xfrm>
            <a:off x="11259312" y="6492875"/>
            <a:ext cx="932688" cy="365125"/>
          </a:xfrm>
        </p:spPr>
        <p:txBody>
          <a:bodyPr vert="horz" lIns="91440" tIns="45720" rIns="91440" bIns="45720" rtlCol="0" anchor="ctr">
            <a:normAutofit/>
          </a:bodyPr>
          <a:lstStyle/>
          <a:p>
            <a:pPr>
              <a:spcAft>
                <a:spcPts val="600"/>
              </a:spcAft>
            </a:pPr>
            <a:fld id="{27CE633F-9882-4A5C-83A2-1109D0C73261}" type="slidenum">
              <a:rPr lang="en-US"/>
              <a:pPr>
                <a:spcAft>
                  <a:spcPts val="600"/>
                </a:spcAft>
              </a:pPr>
              <a:t>2</a:t>
            </a:fld>
            <a:endParaRPr lang="en-US"/>
          </a:p>
        </p:txBody>
      </p:sp>
      <p:graphicFrame>
        <p:nvGraphicFramePr>
          <p:cNvPr id="6168" name="Content Placeholder 2" descr="Describe and discuss&#10;">
            <a:extLst>
              <a:ext uri="{FF2B5EF4-FFF2-40B4-BE49-F238E27FC236}">
                <a16:creationId xmlns:a16="http://schemas.microsoft.com/office/drawing/2014/main" id="{777E6530-0A1B-9E56-ADA5-F1E7993A462D}"/>
              </a:ext>
            </a:extLst>
          </p:cNvPr>
          <p:cNvGraphicFramePr>
            <a:graphicFrameLocks noGrp="1"/>
          </p:cNvGraphicFramePr>
          <p:nvPr>
            <p:ph sz="half" idx="1"/>
            <p:extLst>
              <p:ext uri="{D42A27DB-BD31-4B8C-83A1-F6EECF244321}">
                <p14:modId xmlns:p14="http://schemas.microsoft.com/office/powerpoint/2010/main" val="2163760739"/>
              </p:ext>
            </p:extLst>
          </p:nvPr>
        </p:nvGraphicFramePr>
        <p:xfrm>
          <a:off x="4941019" y="389996"/>
          <a:ext cx="6653362" cy="60780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a:t>Using Biodiesel Fuel</a:t>
            </a:r>
          </a:p>
        </p:txBody>
      </p:sp>
      <p:sp>
        <p:nvSpPr>
          <p:cNvPr id="19459" name="Content Placeholder 2"/>
          <p:cNvSpPr>
            <a:spLocks noGrp="1"/>
          </p:cNvSpPr>
          <p:nvPr>
            <p:ph sz="half" idx="1"/>
          </p:nvPr>
        </p:nvSpPr>
        <p:spPr>
          <a:xfrm>
            <a:off x="914061" y="1647844"/>
            <a:ext cx="10346077" cy="3813156"/>
          </a:xfrm>
          <a:prstGeom prst="rect">
            <a:avLst/>
          </a:prstGeom>
        </p:spPr>
        <p:txBody>
          <a:bodyPr>
            <a:normAutofit/>
          </a:bodyPr>
          <a:lstStyle/>
          <a:p>
            <a:r>
              <a:rPr lang="en-US" altLang="en-US" dirty="0"/>
              <a:t>Biodiesel is a blended fuel.</a:t>
            </a:r>
          </a:p>
          <a:p>
            <a:pPr lvl="1"/>
            <a:r>
              <a:rPr lang="en-US" altLang="en-US" dirty="0"/>
              <a:t>B20 is 20% biodiesel and 80% diesel</a:t>
            </a:r>
          </a:p>
          <a:p>
            <a:r>
              <a:rPr lang="en-US" altLang="en-US" dirty="0"/>
              <a:t>B20 and B40 are the most common blends.</a:t>
            </a:r>
          </a:p>
          <a:p>
            <a:r>
              <a:rPr lang="en-US" altLang="en-US" dirty="0"/>
              <a:t>Use of blended fuel with a rating higher than B20 may damage the engine and/or void the manufacturer’s warranty. Refer to your vehicle owner’s manual for the recommended rating.</a:t>
            </a:r>
          </a:p>
        </p:txBody>
      </p:sp>
      <p:pic>
        <p:nvPicPr>
          <p:cNvPr id="9" name="Picture 8" descr="Exclamation mark"/>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58300" y="4825639"/>
            <a:ext cx="1923288" cy="1619611"/>
          </a:xfrm>
          <a:prstGeom prst="rect">
            <a:avLst/>
          </a:prstGeom>
        </p:spPr>
      </p:pic>
      <p:sp>
        <p:nvSpPr>
          <p:cNvPr id="2" name="Slide Number Placeholder 1">
            <a:extLst>
              <a:ext uri="{FF2B5EF4-FFF2-40B4-BE49-F238E27FC236}">
                <a16:creationId xmlns:a16="http://schemas.microsoft.com/office/drawing/2014/main" id="{0230D4E1-B1BC-ED9F-CA7D-D6077056AF72}"/>
              </a:ext>
            </a:extLst>
          </p:cNvPr>
          <p:cNvSpPr>
            <a:spLocks noGrp="1"/>
          </p:cNvSpPr>
          <p:nvPr>
            <p:ph type="sldNum" sz="quarter" idx="4"/>
          </p:nvPr>
        </p:nvSpPr>
        <p:spPr>
          <a:xfrm>
            <a:off x="11260138" y="6492875"/>
            <a:ext cx="931862" cy="365125"/>
          </a:xfrm>
        </p:spPr>
        <p:txBody>
          <a:bodyPr/>
          <a:lstStyle/>
          <a:p>
            <a:fld id="{27CE633F-9882-4A5C-83A2-1109D0C73261}" type="slidenum">
              <a:rPr lang="en-US" smtClean="0"/>
              <a:pPr/>
              <a:t>20</a:t>
            </a:fld>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04" name="Rectangle 20503">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506" name="Rectangle 20505">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7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2" name="Title 1"/>
          <p:cNvSpPr>
            <a:spLocks noGrp="1"/>
          </p:cNvSpPr>
          <p:nvPr>
            <p:ph type="title"/>
          </p:nvPr>
        </p:nvSpPr>
        <p:spPr>
          <a:xfrm>
            <a:off x="960438" y="317499"/>
            <a:ext cx="4500737" cy="2095501"/>
          </a:xfrm>
        </p:spPr>
        <p:txBody>
          <a:bodyPr>
            <a:normAutofit/>
          </a:bodyPr>
          <a:lstStyle/>
          <a:p>
            <a:r>
              <a:rPr lang="en-US" altLang="en-US" sz="5100">
                <a:solidFill>
                  <a:schemeClr val="tx1"/>
                </a:solidFill>
              </a:rPr>
              <a:t>Biodiesel Fuel Concerns</a:t>
            </a:r>
          </a:p>
        </p:txBody>
      </p:sp>
      <p:sp>
        <p:nvSpPr>
          <p:cNvPr id="20483" name="Content Placeholder 2"/>
          <p:cNvSpPr>
            <a:spLocks noGrp="1"/>
          </p:cNvSpPr>
          <p:nvPr>
            <p:ph idx="4294967295"/>
          </p:nvPr>
        </p:nvSpPr>
        <p:spPr>
          <a:xfrm>
            <a:off x="960438" y="2587625"/>
            <a:ext cx="4500737" cy="3594100"/>
          </a:xfrm>
          <a:prstGeom prst="rect">
            <a:avLst/>
          </a:prstGeom>
        </p:spPr>
        <p:txBody>
          <a:bodyPr anchor="t">
            <a:normAutofit/>
          </a:bodyPr>
          <a:lstStyle/>
          <a:p>
            <a:pPr eaLnBrk="1" hangingPunct="1"/>
            <a:r>
              <a:rPr lang="en-US" altLang="en-US" dirty="0"/>
              <a:t>Known to clog fuel filters of older diesel engines</a:t>
            </a:r>
          </a:p>
          <a:p>
            <a:pPr eaLnBrk="1" hangingPunct="1"/>
            <a:r>
              <a:rPr lang="en-US" altLang="en-US" dirty="0"/>
              <a:t>Add fuel conditioners for winter storage.</a:t>
            </a:r>
          </a:p>
        </p:txBody>
      </p:sp>
      <p:pic>
        <p:nvPicPr>
          <p:cNvPr id="7" name="Picture 6" descr="BLM fire engines in the snow"/>
          <p:cNvPicPr>
            <a:picLocks noChangeAspect="1"/>
          </p:cNvPicPr>
          <p:nvPr/>
        </p:nvPicPr>
        <p:blipFill rotWithShape="1">
          <a:blip r:embed="rId3"/>
          <a:srcRect l="16658" r="16658"/>
          <a:stretch/>
        </p:blipFill>
        <p:spPr>
          <a:xfrm>
            <a:off x="6094474" y="10"/>
            <a:ext cx="6097526" cy="6857990"/>
          </a:xfrm>
          <a:prstGeom prst="rect">
            <a:avLst/>
          </a:prstGeom>
        </p:spPr>
      </p:pic>
      <p:sp>
        <p:nvSpPr>
          <p:cNvPr id="2" name="Slide Number Placeholder 1">
            <a:extLst>
              <a:ext uri="{FF2B5EF4-FFF2-40B4-BE49-F238E27FC236}">
                <a16:creationId xmlns:a16="http://schemas.microsoft.com/office/drawing/2014/main" id="{3722C9CE-3D4A-AD27-876F-E66E39693DB5}"/>
              </a:ext>
            </a:extLst>
          </p:cNvPr>
          <p:cNvSpPr>
            <a:spLocks noGrp="1"/>
          </p:cNvSpPr>
          <p:nvPr>
            <p:ph type="sldNum" sz="quarter" idx="12"/>
          </p:nvPr>
        </p:nvSpPr>
        <p:spPr/>
        <p:txBody>
          <a:bodyPr/>
          <a:lstStyle/>
          <a:p>
            <a:fld id="{27CE633F-9882-4A5C-83A2-1109D0C73261}" type="slidenum">
              <a:rPr lang="en-US" smtClean="0"/>
              <a:t>21</a:t>
            </a:fld>
            <a:endParaRPr lang="en-US" dirty="0"/>
          </a:p>
        </p:txBody>
      </p:sp>
    </p:spTree>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2" name="Rectangle 61">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D65E0E3C-32F3-480B-9842-7611BBE2E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12708"/>
            <a:ext cx="12192000" cy="2645291"/>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1644" y="4572003"/>
            <a:ext cx="10268712" cy="1169121"/>
          </a:xfrm>
        </p:spPr>
        <p:txBody>
          <a:bodyPr vert="horz" lIns="91440" tIns="45720" rIns="91440" bIns="45720" rtlCol="0" anchor="ctr">
            <a:normAutofit/>
          </a:bodyPr>
          <a:lstStyle/>
          <a:p>
            <a:pPr algn="ctr"/>
            <a:r>
              <a:rPr lang="en-US"/>
              <a:t>Diesel Fuel Systems</a:t>
            </a:r>
          </a:p>
        </p:txBody>
      </p:sp>
      <p:sp>
        <p:nvSpPr>
          <p:cNvPr id="44" name="Text Placeholder 43">
            <a:extLst>
              <a:ext uri="{FF2B5EF4-FFF2-40B4-BE49-F238E27FC236}">
                <a16:creationId xmlns:a16="http://schemas.microsoft.com/office/drawing/2014/main" id="{14E4EE05-81B3-DC35-DDDC-EDE09B72B930}"/>
              </a:ext>
            </a:extLst>
          </p:cNvPr>
          <p:cNvSpPr>
            <a:spLocks noGrp="1"/>
          </p:cNvSpPr>
          <p:nvPr>
            <p:ph type="body" idx="1"/>
          </p:nvPr>
        </p:nvSpPr>
        <p:spPr>
          <a:xfrm>
            <a:off x="961644" y="5745015"/>
            <a:ext cx="10268712" cy="517315"/>
          </a:xfrm>
        </p:spPr>
        <p:txBody>
          <a:bodyPr vert="horz" lIns="91440" tIns="45720" rIns="91440" bIns="45720" rtlCol="0" anchor="ctr">
            <a:normAutofit/>
          </a:bodyPr>
          <a:lstStyle/>
          <a:p>
            <a:pPr algn="ctr"/>
            <a:endParaRPr lang="en-US" sz="2400">
              <a:solidFill>
                <a:schemeClr val="bg1"/>
              </a:solidFill>
            </a:endParaRPr>
          </a:p>
        </p:txBody>
      </p:sp>
      <p:pic>
        <p:nvPicPr>
          <p:cNvPr id="5" name="Picture 16" descr="diesel fuel system"/>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743200" y="38448"/>
            <a:ext cx="6705600" cy="4174237"/>
          </a:xfrm>
          <a:prstGeom prst="rect">
            <a:avLst/>
          </a:prstGeom>
        </p:spPr>
      </p:pic>
      <p:sp>
        <p:nvSpPr>
          <p:cNvPr id="3" name="Slide Number Placeholder 2">
            <a:extLst>
              <a:ext uri="{FF2B5EF4-FFF2-40B4-BE49-F238E27FC236}">
                <a16:creationId xmlns:a16="http://schemas.microsoft.com/office/drawing/2014/main" id="{4236A638-829A-2EA4-DE9F-231C3DD74E4C}"/>
              </a:ext>
            </a:extLst>
          </p:cNvPr>
          <p:cNvSpPr>
            <a:spLocks noGrp="1"/>
          </p:cNvSpPr>
          <p:nvPr>
            <p:ph type="sldNum" sz="quarter" idx="4"/>
          </p:nvPr>
        </p:nvSpPr>
        <p:spPr/>
        <p:txBody>
          <a:bodyPr/>
          <a:lstStyle/>
          <a:p>
            <a:fld id="{294A09A9-5501-47C1-A89A-A340965A2BE2}" type="slidenum">
              <a:rPr lang="en-US" smtClean="0">
                <a:solidFill>
                  <a:schemeClr val="bg1"/>
                </a:solidFill>
              </a:rPr>
              <a:t>22</a:t>
            </a:fld>
            <a:endParaRPr lang="en-US" dirty="0">
              <a:solidFill>
                <a:schemeClr val="bg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fuel tank"/>
          <p:cNvPicPr>
            <a:picLocks noChangeAspect="1"/>
          </p:cNvPicPr>
          <p:nvPr/>
        </p:nvPicPr>
        <p:blipFill rotWithShape="1">
          <a:blip r:embed="rId2"/>
          <a:srcRect t="12491" r="-1" b="12490"/>
          <a:stretch/>
        </p:blipFill>
        <p:spPr>
          <a:xfrm>
            <a:off x="1524" y="10"/>
            <a:ext cx="12188952" cy="6857990"/>
          </a:xfrm>
          <a:prstGeom prst="rect">
            <a:avLst/>
          </a:prstGeom>
        </p:spPr>
      </p:pic>
      <p:sp>
        <p:nvSpPr>
          <p:cNvPr id="22554" name="Rectangle 22544">
            <a:extLst>
              <a:ext uri="{FF2B5EF4-FFF2-40B4-BE49-F238E27FC236}">
                <a16:creationId xmlns:a16="http://schemas.microsoft.com/office/drawing/2014/main" id="{B7B54865-0417-4422-B63B-3E74C04CD74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096001" y="664432"/>
            <a:ext cx="6096000" cy="20608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555" name="Rectangle 22546">
            <a:extLst>
              <a:ext uri="{FF2B5EF4-FFF2-40B4-BE49-F238E27FC236}">
                <a16:creationId xmlns:a16="http://schemas.microsoft.com/office/drawing/2014/main" id="{4815D795-EBA0-4245-89F8-B459481683F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096001" y="2727295"/>
            <a:ext cx="6096000" cy="3456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530" name="Title 1"/>
          <p:cNvSpPr>
            <a:spLocks noGrp="1"/>
          </p:cNvSpPr>
          <p:nvPr>
            <p:ph type="title"/>
          </p:nvPr>
        </p:nvSpPr>
        <p:spPr>
          <a:xfrm>
            <a:off x="6677023" y="990599"/>
            <a:ext cx="4857751" cy="1563989"/>
          </a:xfrm>
        </p:spPr>
        <p:txBody>
          <a:bodyPr>
            <a:normAutofit/>
          </a:bodyPr>
          <a:lstStyle/>
          <a:p>
            <a:r>
              <a:rPr lang="en-US" altLang="en-US"/>
              <a:t>Fuel Tank</a:t>
            </a:r>
          </a:p>
        </p:txBody>
      </p:sp>
      <p:grpSp>
        <p:nvGrpSpPr>
          <p:cNvPr id="4" name="Group 3" descr="Fuel tank information with red arrow pointing to the fuel cap">
            <a:extLst>
              <a:ext uri="{FF2B5EF4-FFF2-40B4-BE49-F238E27FC236}">
                <a16:creationId xmlns:a16="http://schemas.microsoft.com/office/drawing/2014/main" id="{CA33887F-71A8-F49D-EE98-84C83F0C60C6}"/>
              </a:ext>
            </a:extLst>
          </p:cNvPr>
          <p:cNvGrpSpPr/>
          <p:nvPr/>
        </p:nvGrpSpPr>
        <p:grpSpPr>
          <a:xfrm>
            <a:off x="3492500" y="3071909"/>
            <a:ext cx="8108950" cy="2795492"/>
            <a:chOff x="3492500" y="3071909"/>
            <a:chExt cx="8108950" cy="2795492"/>
          </a:xfrm>
        </p:grpSpPr>
        <p:sp>
          <p:nvSpPr>
            <p:cNvPr id="3" name="Line 11" descr="red arrow">
              <a:extLst>
                <a:ext uri="{FF2B5EF4-FFF2-40B4-BE49-F238E27FC236}">
                  <a16:creationId xmlns:a16="http://schemas.microsoft.com/office/drawing/2014/main" id="{101DEF8F-86C1-0056-0464-F246A1AEACB3}"/>
                </a:ext>
              </a:extLst>
            </p:cNvPr>
            <p:cNvSpPr>
              <a:spLocks/>
            </p:cNvSpPr>
            <p:nvPr/>
          </p:nvSpPr>
          <p:spPr bwMode="auto">
            <a:xfrm flipH="1" flipV="1">
              <a:off x="3492500" y="3389712"/>
              <a:ext cx="3182999" cy="1779188"/>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31" name="Content Placeholder 2" descr="red arrow"/>
            <p:cNvSpPr>
              <a:spLocks noGrp="1"/>
            </p:cNvSpPr>
            <p:nvPr>
              <p:ph idx="4294967295"/>
            </p:nvPr>
          </p:nvSpPr>
          <p:spPr>
            <a:xfrm>
              <a:off x="6677024" y="3071909"/>
              <a:ext cx="4924426" cy="2795492"/>
            </a:xfrm>
            <a:prstGeom prst="rect">
              <a:avLst/>
            </a:prstGeom>
          </p:spPr>
          <p:txBody>
            <a:bodyPr>
              <a:normAutofit/>
            </a:bodyPr>
            <a:lstStyle/>
            <a:p>
              <a:pPr>
                <a:lnSpc>
                  <a:spcPct val="91000"/>
                </a:lnSpc>
              </a:pPr>
              <a:r>
                <a:rPr lang="en-US" altLang="en-US" dirty="0"/>
                <a:t>Use correct, clean fuel.</a:t>
              </a:r>
            </a:p>
            <a:p>
              <a:pPr>
                <a:lnSpc>
                  <a:spcPct val="91000"/>
                </a:lnSpc>
              </a:pPr>
              <a:r>
                <a:rPr lang="en-US" altLang="en-US" dirty="0"/>
                <a:t>Keep tank full.</a:t>
              </a:r>
            </a:p>
            <a:p>
              <a:pPr>
                <a:lnSpc>
                  <a:spcPct val="91000"/>
                </a:lnSpc>
              </a:pPr>
              <a:r>
                <a:rPr lang="en-US" altLang="en-US" dirty="0"/>
                <a:t>Keep fuel cap and surrounding area free of debris.</a:t>
              </a:r>
            </a:p>
            <a:p>
              <a:pPr>
                <a:lnSpc>
                  <a:spcPct val="91000"/>
                </a:lnSpc>
              </a:pPr>
              <a:r>
                <a:rPr lang="en-US" altLang="en-US" dirty="0"/>
                <a:t>Check for restricted fuel tank vent line.</a:t>
              </a:r>
            </a:p>
          </p:txBody>
        </p:sp>
      </p:grpSp>
      <p:sp>
        <p:nvSpPr>
          <p:cNvPr id="2" name="Slide Number Placeholder 1">
            <a:extLst>
              <a:ext uri="{FF2B5EF4-FFF2-40B4-BE49-F238E27FC236}">
                <a16:creationId xmlns:a16="http://schemas.microsoft.com/office/drawing/2014/main" id="{0C623A05-2A66-1C31-3B01-3195185E08EC}"/>
              </a:ext>
              <a:ext uri="{C183D7F6-B498-43B3-948B-1728B52AA6E4}">
                <adec:decorative xmlns:adec="http://schemas.microsoft.com/office/drawing/2017/decorative" val="0"/>
              </a:ext>
            </a:extLst>
          </p:cNvPr>
          <p:cNvSpPr>
            <a:spLocks noGrp="1"/>
          </p:cNvSpPr>
          <p:nvPr>
            <p:ph type="sldNum" sz="quarter" idx="12"/>
          </p:nvPr>
        </p:nvSpPr>
        <p:spPr/>
        <p:txBody>
          <a:bodyPr/>
          <a:lstStyle/>
          <a:p>
            <a:fld id="{27CE633F-9882-4A5C-83A2-1109D0C73261}" type="slidenum">
              <a:rPr lang="en-US" smtClean="0"/>
              <a:t>23</a:t>
            </a:fld>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dirty="0"/>
              <a:t>High- and Low-Pressure Lines</a:t>
            </a:r>
          </a:p>
        </p:txBody>
      </p:sp>
      <p:sp>
        <p:nvSpPr>
          <p:cNvPr id="2" name="Text Placeholder 1"/>
          <p:cNvSpPr>
            <a:spLocks noGrp="1"/>
          </p:cNvSpPr>
          <p:nvPr>
            <p:ph type="body" idx="1"/>
          </p:nvPr>
        </p:nvSpPr>
        <p:spPr>
          <a:prstGeom prst="rect">
            <a:avLst/>
          </a:prstGeom>
        </p:spPr>
        <p:txBody>
          <a:bodyPr/>
          <a:lstStyle/>
          <a:p>
            <a:r>
              <a:rPr lang="en-US" altLang="en-US" dirty="0"/>
              <a:t>Low-Pressure Fuel System</a:t>
            </a:r>
          </a:p>
        </p:txBody>
      </p:sp>
      <p:sp>
        <p:nvSpPr>
          <p:cNvPr id="4" name="Text Placeholder 3"/>
          <p:cNvSpPr>
            <a:spLocks noGrp="1"/>
          </p:cNvSpPr>
          <p:nvPr>
            <p:ph type="body" sz="quarter" idx="3"/>
          </p:nvPr>
        </p:nvSpPr>
        <p:spPr>
          <a:prstGeom prst="rect">
            <a:avLst/>
          </a:prstGeom>
        </p:spPr>
        <p:txBody>
          <a:bodyPr/>
          <a:lstStyle/>
          <a:p>
            <a:r>
              <a:rPr lang="en-US" altLang="en-US" dirty="0"/>
              <a:t>High-Pressure Fuel System</a:t>
            </a:r>
          </a:p>
        </p:txBody>
      </p:sp>
      <p:sp>
        <p:nvSpPr>
          <p:cNvPr id="5" name="Content Placeholder 4"/>
          <p:cNvSpPr>
            <a:spLocks noGrp="1"/>
          </p:cNvSpPr>
          <p:nvPr>
            <p:ph sz="half" idx="12"/>
          </p:nvPr>
        </p:nvSpPr>
        <p:spPr/>
        <p:txBody>
          <a:bodyPr/>
          <a:lstStyle/>
          <a:p>
            <a:r>
              <a:rPr lang="en-US" altLang="en-US" dirty="0"/>
              <a:t>Carries fuel from the high-pressure injection pump to the injectors and recirculates excess fuel back to pump or just stays in the rail until used in the motor. </a:t>
            </a:r>
          </a:p>
        </p:txBody>
      </p:sp>
      <p:sp>
        <p:nvSpPr>
          <p:cNvPr id="3" name="Content Placeholder 2"/>
          <p:cNvSpPr>
            <a:spLocks noGrp="1"/>
          </p:cNvSpPr>
          <p:nvPr>
            <p:ph sz="half" idx="13"/>
          </p:nvPr>
        </p:nvSpPr>
        <p:spPr/>
        <p:txBody>
          <a:bodyPr/>
          <a:lstStyle/>
          <a:p>
            <a:r>
              <a:rPr lang="en-US" altLang="en-US" dirty="0"/>
              <a:t>Carries fuel from the tank to the filters and then to the fuel injection pump. </a:t>
            </a:r>
          </a:p>
          <a:p>
            <a:r>
              <a:rPr lang="en-US" altLang="en-US" dirty="0"/>
              <a:t>Carries back to the tank the fuel that is used for lubricating and cooling the injectors, the injector pump, and for bleeding the filters.</a:t>
            </a:r>
          </a:p>
        </p:txBody>
      </p:sp>
      <p:sp>
        <p:nvSpPr>
          <p:cNvPr id="6" name="Isosceles Triangle 5" descr="triangle indicating 60000 to 90000 PSI "/>
          <p:cNvSpPr/>
          <p:nvPr/>
        </p:nvSpPr>
        <p:spPr>
          <a:xfrm>
            <a:off x="9258300" y="5448299"/>
            <a:ext cx="1981200" cy="1228033"/>
          </a:xfrm>
          <a:prstGeom prst="triangle">
            <a:avLst/>
          </a:prstGeom>
          <a:solidFill>
            <a:schemeClr val="tx1">
              <a:lumMod val="95000"/>
              <a:lumOff val="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1400" b="1" dirty="0"/>
              <a:t>60,000 to 90,000 PSI!</a:t>
            </a:r>
            <a:endParaRPr lang="en-US" sz="1400" b="1" dirty="0"/>
          </a:p>
        </p:txBody>
      </p:sp>
      <p:sp>
        <p:nvSpPr>
          <p:cNvPr id="7" name="Slide Number Placeholder 6">
            <a:extLst>
              <a:ext uri="{FF2B5EF4-FFF2-40B4-BE49-F238E27FC236}">
                <a16:creationId xmlns:a16="http://schemas.microsoft.com/office/drawing/2014/main" id="{935E1409-0735-6DBB-D453-F2693730F8FA}"/>
              </a:ext>
            </a:extLst>
          </p:cNvPr>
          <p:cNvSpPr>
            <a:spLocks noGrp="1"/>
          </p:cNvSpPr>
          <p:nvPr>
            <p:ph type="sldNum" sz="quarter" idx="4"/>
          </p:nvPr>
        </p:nvSpPr>
        <p:spPr/>
        <p:txBody>
          <a:bodyPr/>
          <a:lstStyle/>
          <a:p>
            <a:fld id="{294A09A9-5501-47C1-A89A-A340965A2BE2}" type="slidenum">
              <a:rPr lang="en-US" smtClean="0"/>
              <a:t>24</a:t>
            </a:fld>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87" name="Rectangle 24586">
            <a:extLst>
              <a:ext uri="{FF2B5EF4-FFF2-40B4-BE49-F238E27FC236}">
                <a16:creationId xmlns:a16="http://schemas.microsoft.com/office/drawing/2014/main" id="{1D153959-30FA-4987-A094-7243641F4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589" name="Rectangle 24588">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91" name="Rectangle 24590">
            <a:extLst>
              <a:ext uri="{FF2B5EF4-FFF2-40B4-BE49-F238E27FC236}">
                <a16:creationId xmlns:a16="http://schemas.microsoft.com/office/drawing/2014/main" id="{245B42B6-26F8-4E25-839B-FB38F13BE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78" name="Title 1"/>
          <p:cNvSpPr>
            <a:spLocks noGrp="1"/>
          </p:cNvSpPr>
          <p:nvPr>
            <p:ph type="title"/>
          </p:nvPr>
        </p:nvSpPr>
        <p:spPr>
          <a:xfrm>
            <a:off x="960120" y="317814"/>
            <a:ext cx="10268712" cy="1700784"/>
          </a:xfrm>
        </p:spPr>
        <p:txBody>
          <a:bodyPr vert="horz" lIns="91440" tIns="45720" rIns="91440" bIns="45720" rtlCol="0" anchor="ctr">
            <a:normAutofit/>
          </a:bodyPr>
          <a:lstStyle/>
          <a:p>
            <a:r>
              <a:rPr lang="en-US" altLang="en-US" sz="5600" kern="1200" cap="all" spc="120" baseline="0">
                <a:solidFill>
                  <a:schemeClr val="bg1"/>
                </a:solidFill>
                <a:latin typeface="+mj-lt"/>
                <a:ea typeface="+mj-ea"/>
                <a:cs typeface="+mj-cs"/>
              </a:rPr>
              <a:t>Primary Filter/Water Separator</a:t>
            </a:r>
          </a:p>
        </p:txBody>
      </p:sp>
      <p:pic>
        <p:nvPicPr>
          <p:cNvPr id="6" name="Picture 8" descr="primary filter/water separator&#10;"/>
          <p:cNvPicPr>
            <a:picLocks noChangeAspect="1" noChangeArrowheads="1"/>
          </p:cNvPicPr>
          <p:nvPr/>
        </p:nvPicPr>
        <p:blipFill>
          <a:blip r:embed="rId3"/>
          <a:srcRect/>
          <a:stretch/>
        </p:blipFill>
        <p:spPr bwMode="auto">
          <a:xfrm>
            <a:off x="341993" y="2711669"/>
            <a:ext cx="2653526" cy="2948326"/>
          </a:xfrm>
          <a:prstGeom prst="rect">
            <a:avLst/>
          </a:prstGeom>
          <a:noFill/>
          <a:ln w="38100" cap="sq">
            <a:solidFill>
              <a:srgbClr val="000000"/>
            </a:solidFill>
            <a:prstDash val="solid"/>
            <a:miter lim="800000"/>
            <a:headEnd/>
            <a:tailEnd/>
          </a:ln>
          <a:effectLst>
            <a:outerShdw blurRad="50800" dist="38100" dir="2700000" algn="tl" rotWithShape="0">
              <a:srgbClr val="000000">
                <a:alpha val="43000"/>
              </a:srgbClr>
            </a:outerShdw>
          </a:effectLst>
        </p:spPr>
      </p:pic>
      <p:grpSp>
        <p:nvGrpSpPr>
          <p:cNvPr id="24582" name="Group 12" descr="primary filter/water separator&#10;"/>
          <p:cNvGrpSpPr>
            <a:grpSpLocks/>
          </p:cNvGrpSpPr>
          <p:nvPr/>
        </p:nvGrpSpPr>
        <p:grpSpPr bwMode="auto">
          <a:xfrm>
            <a:off x="3435610" y="2711669"/>
            <a:ext cx="2429161" cy="3036050"/>
            <a:chOff x="5990556" y="1904721"/>
            <a:chExt cx="1787799" cy="1982864"/>
          </a:xfrm>
        </p:grpSpPr>
        <p:pic>
          <p:nvPicPr>
            <p:cNvPr id="5" name="Picture 6" descr="primary filter/water separator"/>
            <p:cNvPicPr>
              <a:picLocks noChangeAspect="1" noChangeArrowheads="1"/>
            </p:cNvPicPr>
            <p:nvPr/>
          </p:nvPicPr>
          <p:blipFill>
            <a:blip r:embed="rId4"/>
            <a:stretch>
              <a:fillRect/>
            </a:stretch>
          </p:blipFill>
          <p:spPr bwMode="auto">
            <a:xfrm>
              <a:off x="5990556" y="1904721"/>
              <a:ext cx="1787799" cy="1982864"/>
            </a:xfrm>
            <a:prstGeom prst="rect">
              <a:avLst/>
            </a:prstGeom>
            <a:noFill/>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8" name="Oval 7" descr="red circle"/>
            <p:cNvSpPr/>
            <p:nvPr/>
          </p:nvSpPr>
          <p:spPr>
            <a:xfrm>
              <a:off x="6098566" y="2150065"/>
              <a:ext cx="1567277" cy="135140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24579" name="Content Placeholder 2"/>
          <p:cNvSpPr>
            <a:spLocks noGrp="1"/>
          </p:cNvSpPr>
          <p:nvPr>
            <p:ph sz="half" idx="4294967295"/>
          </p:nvPr>
        </p:nvSpPr>
        <p:spPr>
          <a:xfrm>
            <a:off x="6094477" y="2835776"/>
            <a:ext cx="5134354" cy="3274183"/>
          </a:xfrm>
          <a:prstGeom prst="rect">
            <a:avLst/>
          </a:prstGeom>
        </p:spPr>
        <p:txBody>
          <a:bodyPr vert="horz" lIns="91440" tIns="45720" rIns="91440" bIns="45720" rtlCol="0" anchor="ctr">
            <a:normAutofit/>
          </a:bodyPr>
          <a:lstStyle/>
          <a:p>
            <a:r>
              <a:rPr lang="en-US" dirty="0"/>
              <a:t>Collect waters and dirt particles which cause the engine to run poorly or damage the injection equipment.</a:t>
            </a:r>
          </a:p>
          <a:p>
            <a:endParaRPr lang="en-US" altLang="en-US" dirty="0"/>
          </a:p>
        </p:txBody>
      </p:sp>
      <p:sp>
        <p:nvSpPr>
          <p:cNvPr id="2" name="Slide Number Placeholder 1">
            <a:extLst>
              <a:ext uri="{FF2B5EF4-FFF2-40B4-BE49-F238E27FC236}">
                <a16:creationId xmlns:a16="http://schemas.microsoft.com/office/drawing/2014/main" id="{B09C84A4-8C77-6395-C38E-7883FDC49B64}"/>
              </a:ext>
              <a:ext uri="{C183D7F6-B498-43B3-948B-1728B52AA6E4}">
                <adec:decorative xmlns:adec="http://schemas.microsoft.com/office/drawing/2017/decorative" val="0"/>
              </a:ext>
            </a:extLst>
          </p:cNvPr>
          <p:cNvSpPr>
            <a:spLocks noGrp="1"/>
          </p:cNvSpPr>
          <p:nvPr>
            <p:ph type="sldNum" sz="quarter" idx="12"/>
          </p:nvPr>
        </p:nvSpPr>
        <p:spPr>
          <a:xfrm>
            <a:off x="10296144" y="6356350"/>
            <a:ext cx="932688" cy="365125"/>
          </a:xfrm>
        </p:spPr>
        <p:txBody>
          <a:bodyPr vert="horz" lIns="91440" tIns="45720" rIns="91440" bIns="45720" rtlCol="0" anchor="ctr">
            <a:normAutofit/>
          </a:bodyPr>
          <a:lstStyle/>
          <a:p>
            <a:pPr algn="l">
              <a:spcAft>
                <a:spcPts val="600"/>
              </a:spcAft>
            </a:pPr>
            <a:fld id="{27CE633F-9882-4A5C-83A2-1109D0C73261}" type="slidenum">
              <a:rPr lang="en-US" smtClean="0"/>
              <a:pPr algn="l">
                <a:spcAft>
                  <a:spcPts val="600"/>
                </a:spcAft>
              </a:pPr>
              <a:t>25</a:t>
            </a:fld>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914400" y="195648"/>
            <a:ext cx="10363200" cy="914400"/>
          </a:xfrm>
        </p:spPr>
        <p:txBody>
          <a:bodyPr/>
          <a:lstStyle/>
          <a:p>
            <a:r>
              <a:rPr lang="en-US" altLang="en-US" dirty="0"/>
              <a:t>Water-in-Fuel (WIF) Light</a:t>
            </a:r>
          </a:p>
        </p:txBody>
      </p:sp>
      <p:sp>
        <p:nvSpPr>
          <p:cNvPr id="9" name="Content Placeholder 8"/>
          <p:cNvSpPr>
            <a:spLocks noGrp="1"/>
          </p:cNvSpPr>
          <p:nvPr>
            <p:ph sz="half" idx="1"/>
          </p:nvPr>
        </p:nvSpPr>
        <p:spPr>
          <a:xfrm>
            <a:off x="914061" y="1647844"/>
            <a:ext cx="4870383" cy="5418710"/>
          </a:xfrm>
        </p:spPr>
        <p:txBody>
          <a:bodyPr/>
          <a:lstStyle/>
          <a:p>
            <a:r>
              <a:rPr lang="en-US" altLang="en-US" dirty="0"/>
              <a:t>A sensor detects the presence of water in the fuel.</a:t>
            </a:r>
          </a:p>
          <a:p>
            <a:endParaRPr lang="en-US" dirty="0"/>
          </a:p>
          <a:p>
            <a:endParaRPr lang="en-US" dirty="0"/>
          </a:p>
        </p:txBody>
      </p:sp>
      <p:grpSp>
        <p:nvGrpSpPr>
          <p:cNvPr id="25606" name="Group 7" descr="water-in-fuel sensor"/>
          <p:cNvGrpSpPr>
            <a:grpSpLocks/>
          </p:cNvGrpSpPr>
          <p:nvPr/>
        </p:nvGrpSpPr>
        <p:grpSpPr bwMode="auto">
          <a:xfrm>
            <a:off x="1892301" y="2877134"/>
            <a:ext cx="3255964" cy="3479800"/>
            <a:chOff x="990621" y="2819400"/>
            <a:chExt cx="2702742" cy="2819400"/>
          </a:xfrm>
        </p:grpSpPr>
        <p:pic>
          <p:nvPicPr>
            <p:cNvPr id="6" name="Picture 9" descr="water in fuel light"/>
            <p:cNvPicPr>
              <a:picLocks noChangeAspect="1" noChangeArrowheads="1"/>
            </p:cNvPicPr>
            <p:nvPr/>
          </p:nvPicPr>
          <p:blipFill>
            <a:blip r:embed="rId3"/>
            <a:stretch>
              <a:fillRect/>
            </a:stretch>
          </p:blipFill>
          <p:spPr bwMode="auto">
            <a:xfrm>
              <a:off x="1284921" y="2819400"/>
              <a:ext cx="2408442" cy="281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5608" name="AutoShape 10" descr="red arrow"/>
            <p:cNvSpPr>
              <a:spLocks noChangeArrowheads="1"/>
            </p:cNvSpPr>
            <p:nvPr/>
          </p:nvSpPr>
          <p:spPr bwMode="auto">
            <a:xfrm rot="6729728">
              <a:off x="1382674" y="4487000"/>
              <a:ext cx="251021" cy="1035127"/>
            </a:xfrm>
            <a:prstGeom prst="upArrow">
              <a:avLst>
                <a:gd name="adj1" fmla="val 50000"/>
                <a:gd name="adj2" fmla="val 50248"/>
              </a:avLst>
            </a:prstGeom>
            <a:solidFill>
              <a:srgbClr val="FF0000"/>
            </a:solidFill>
            <a:ln w="9525">
              <a:solidFill>
                <a:schemeClr val="tx1"/>
              </a:solidFill>
              <a:miter lim="800000"/>
              <a:headEnd/>
              <a:tailEnd/>
            </a:ln>
          </p:spPr>
          <p:txBody>
            <a:bodyPr wrap="none" anchor="ctr"/>
            <a:lstStyle>
              <a:lvl1pPr>
                <a:spcBef>
                  <a:spcPts val="1800"/>
                </a:spcBef>
                <a:buChar char="•"/>
                <a:defRPr sz="2400">
                  <a:solidFill>
                    <a:schemeClr val="tx1"/>
                  </a:solidFill>
                  <a:latin typeface="Arial" panose="020B0604020202020204" pitchFamily="34" charset="0"/>
                </a:defRPr>
              </a:lvl1pPr>
              <a:lvl2pPr marL="742950" indent="-285750">
                <a:spcBef>
                  <a:spcPts val="1800"/>
                </a:spcBef>
                <a:buChar char="–"/>
                <a:defRPr sz="2000">
                  <a:solidFill>
                    <a:schemeClr val="tx1"/>
                  </a:solidFill>
                  <a:latin typeface="Arial" panose="020B0604020202020204" pitchFamily="34" charset="0"/>
                </a:defRPr>
              </a:lvl2pPr>
              <a:lvl3pPr marL="1143000" indent="-228600">
                <a:spcBef>
                  <a:spcPts val="1800"/>
                </a:spcBef>
                <a:buChar char="•"/>
                <a:defRPr>
                  <a:solidFill>
                    <a:schemeClr val="tx1"/>
                  </a:solidFill>
                  <a:latin typeface="Arial" panose="020B0604020202020204" pitchFamily="34" charset="0"/>
                </a:defRPr>
              </a:lvl3pPr>
              <a:lvl4pPr marL="1600200" indent="-228600">
                <a:spcBef>
                  <a:spcPts val="1800"/>
                </a:spcBef>
                <a:buChar char="–"/>
                <a:defRPr sz="1600">
                  <a:solidFill>
                    <a:schemeClr val="tx1"/>
                  </a:solidFill>
                  <a:latin typeface="Arial" panose="020B0604020202020204" pitchFamily="34" charset="0"/>
                </a:defRPr>
              </a:lvl4pPr>
              <a:lvl5pPr marL="2057400" indent="-228600">
                <a:spcBef>
                  <a:spcPts val="1800"/>
                </a:spcBef>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har char="»"/>
                <a:defRPr sz="1600">
                  <a:solidFill>
                    <a:schemeClr val="tx1"/>
                  </a:solidFill>
                  <a:latin typeface="Arial" panose="020B0604020202020204" pitchFamily="34" charset="0"/>
                </a:defRPr>
              </a:lvl9pPr>
            </a:lstStyle>
            <a:p>
              <a:pPr algn="ctr" eaLnBrk="1" hangingPunct="1">
                <a:spcBef>
                  <a:spcPct val="0"/>
                </a:spcBef>
                <a:buFontTx/>
                <a:buNone/>
              </a:pPr>
              <a:endParaRPr lang="en-US" altLang="en-US" sz="2000">
                <a:latin typeface="Times New Roman" panose="02020603050405020304" pitchFamily="18" charset="0"/>
              </a:endParaRPr>
            </a:p>
          </p:txBody>
        </p:sp>
      </p:grpSp>
      <p:sp>
        <p:nvSpPr>
          <p:cNvPr id="8" name="Content Placeholder 7"/>
          <p:cNvSpPr>
            <a:spLocks noGrp="1"/>
          </p:cNvSpPr>
          <p:nvPr>
            <p:ph sz="half" idx="12"/>
          </p:nvPr>
        </p:nvSpPr>
        <p:spPr>
          <a:xfrm>
            <a:off x="6400800" y="1647844"/>
            <a:ext cx="4876800" cy="5418710"/>
          </a:xfrm>
        </p:spPr>
        <p:txBody>
          <a:bodyPr/>
          <a:lstStyle/>
          <a:p>
            <a:r>
              <a:rPr lang="en-US" altLang="en-US" dirty="0"/>
              <a:t>If the WIF light comes on, stop and drain the primary filter immediately.</a:t>
            </a:r>
          </a:p>
          <a:p>
            <a:endParaRPr lang="en-US" dirty="0"/>
          </a:p>
        </p:txBody>
      </p:sp>
      <p:pic>
        <p:nvPicPr>
          <p:cNvPr id="5" name="Picture 6" descr="person draining primary filter"/>
          <p:cNvPicPr>
            <a:picLocks noChangeAspect="1" noChangeArrowheads="1"/>
          </p:cNvPicPr>
          <p:nvPr/>
        </p:nvPicPr>
        <p:blipFill>
          <a:blip r:embed="rId4"/>
          <a:stretch>
            <a:fillRect/>
          </a:stretch>
        </p:blipFill>
        <p:spPr bwMode="auto">
          <a:xfrm>
            <a:off x="6887488" y="3512133"/>
            <a:ext cx="3578900" cy="28448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Slide Number Placeholder 1">
            <a:extLst>
              <a:ext uri="{FF2B5EF4-FFF2-40B4-BE49-F238E27FC236}">
                <a16:creationId xmlns:a16="http://schemas.microsoft.com/office/drawing/2014/main" id="{BA46123E-4A81-4E97-79FA-1EF718B742B1}"/>
              </a:ext>
            </a:extLst>
          </p:cNvPr>
          <p:cNvSpPr>
            <a:spLocks noGrp="1"/>
          </p:cNvSpPr>
          <p:nvPr>
            <p:ph type="sldNum" sz="quarter" idx="4"/>
          </p:nvPr>
        </p:nvSpPr>
        <p:spPr/>
        <p:txBody>
          <a:bodyPr/>
          <a:lstStyle/>
          <a:p>
            <a:fld id="{294A09A9-5501-47C1-A89A-A340965A2BE2}" type="slidenum">
              <a:rPr lang="en-US" smtClean="0"/>
              <a:t>26</a:t>
            </a:fld>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normAutofit fontScale="90000"/>
          </a:bodyPr>
          <a:lstStyle/>
          <a:p>
            <a:r>
              <a:rPr lang="en-US" altLang="en-US" dirty="0"/>
              <a:t>Secondary Fuel Filter</a:t>
            </a:r>
          </a:p>
        </p:txBody>
      </p:sp>
      <p:sp>
        <p:nvSpPr>
          <p:cNvPr id="26627" name="Content Placeholder 2"/>
          <p:cNvSpPr>
            <a:spLocks noGrp="1"/>
          </p:cNvSpPr>
          <p:nvPr>
            <p:ph sz="half" idx="1"/>
          </p:nvPr>
        </p:nvSpPr>
        <p:spPr>
          <a:prstGeom prst="rect">
            <a:avLst/>
          </a:prstGeom>
        </p:spPr>
        <p:txBody>
          <a:bodyPr>
            <a:normAutofit/>
          </a:bodyPr>
          <a:lstStyle/>
          <a:p>
            <a:r>
              <a:rPr lang="en-US" altLang="en-US" dirty="0"/>
              <a:t>The secondary fuel filter removes smaller particles before fuel goes to the injectors.</a:t>
            </a:r>
          </a:p>
          <a:p>
            <a:endParaRPr lang="en-US" altLang="en-US" dirty="0"/>
          </a:p>
        </p:txBody>
      </p:sp>
      <p:grpSp>
        <p:nvGrpSpPr>
          <p:cNvPr id="26629" name="Group 6" descr="secondary fuel filter"/>
          <p:cNvGrpSpPr>
            <a:grpSpLocks/>
          </p:cNvGrpSpPr>
          <p:nvPr/>
        </p:nvGrpSpPr>
        <p:grpSpPr bwMode="auto">
          <a:xfrm>
            <a:off x="6096000" y="1979612"/>
            <a:ext cx="5307980" cy="3886200"/>
            <a:chOff x="2337387" y="2514600"/>
            <a:chExt cx="4114800" cy="3333404"/>
          </a:xfrm>
        </p:grpSpPr>
        <p:pic>
          <p:nvPicPr>
            <p:cNvPr id="5" name="Picture 6" descr="arrow pointing to secondary fuel filter (other components shown)"/>
            <p:cNvPicPr>
              <a:picLocks noChangeAspect="1" noChangeArrowheads="1"/>
            </p:cNvPicPr>
            <p:nvPr/>
          </p:nvPicPr>
          <p:blipFill>
            <a:blip r:embed="rId2"/>
            <a:stretch>
              <a:fillRect/>
            </a:stretch>
          </p:blipFill>
          <p:spPr bwMode="auto">
            <a:xfrm>
              <a:off x="2337387" y="2514600"/>
              <a:ext cx="4114800" cy="33334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6631" name="AutoShape 18" descr="red arrow"/>
            <p:cNvSpPr>
              <a:spLocks noChangeArrowheads="1"/>
            </p:cNvSpPr>
            <p:nvPr/>
          </p:nvSpPr>
          <p:spPr bwMode="auto">
            <a:xfrm>
              <a:off x="4114800" y="5105401"/>
              <a:ext cx="976313" cy="228600"/>
            </a:xfrm>
            <a:prstGeom prst="rightArrow">
              <a:avLst>
                <a:gd name="adj1" fmla="val 50000"/>
                <a:gd name="adj2" fmla="val 50242"/>
              </a:avLst>
            </a:prstGeom>
            <a:solidFill>
              <a:srgbClr val="FF0000"/>
            </a:solidFill>
            <a:ln w="9525">
              <a:solidFill>
                <a:schemeClr val="tx1"/>
              </a:solidFill>
              <a:miter lim="800000"/>
              <a:headEnd/>
              <a:tailEnd/>
            </a:ln>
          </p:spPr>
          <p:txBody>
            <a:bodyPr wrap="none" anchor="ctr"/>
            <a:lstStyle>
              <a:lvl1pPr>
                <a:spcBef>
                  <a:spcPts val="1800"/>
                </a:spcBef>
                <a:buChar char="•"/>
                <a:defRPr sz="2400">
                  <a:solidFill>
                    <a:schemeClr val="tx1"/>
                  </a:solidFill>
                  <a:latin typeface="Arial" panose="020B0604020202020204" pitchFamily="34" charset="0"/>
                </a:defRPr>
              </a:lvl1pPr>
              <a:lvl2pPr marL="742950" indent="-285750">
                <a:spcBef>
                  <a:spcPts val="1800"/>
                </a:spcBef>
                <a:buChar char="–"/>
                <a:defRPr sz="2000">
                  <a:solidFill>
                    <a:schemeClr val="tx1"/>
                  </a:solidFill>
                  <a:latin typeface="Arial" panose="020B0604020202020204" pitchFamily="34" charset="0"/>
                </a:defRPr>
              </a:lvl2pPr>
              <a:lvl3pPr marL="1143000" indent="-228600">
                <a:spcBef>
                  <a:spcPts val="1800"/>
                </a:spcBef>
                <a:buChar char="•"/>
                <a:defRPr>
                  <a:solidFill>
                    <a:schemeClr val="tx1"/>
                  </a:solidFill>
                  <a:latin typeface="Arial" panose="020B0604020202020204" pitchFamily="34" charset="0"/>
                </a:defRPr>
              </a:lvl3pPr>
              <a:lvl4pPr marL="1600200" indent="-228600">
                <a:spcBef>
                  <a:spcPts val="1800"/>
                </a:spcBef>
                <a:buChar char="–"/>
                <a:defRPr sz="1600">
                  <a:solidFill>
                    <a:schemeClr val="tx1"/>
                  </a:solidFill>
                  <a:latin typeface="Arial" panose="020B0604020202020204" pitchFamily="34" charset="0"/>
                </a:defRPr>
              </a:lvl4pPr>
              <a:lvl5pPr marL="2057400" indent="-228600">
                <a:spcBef>
                  <a:spcPts val="1800"/>
                </a:spcBef>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har char="»"/>
                <a:defRPr sz="1600">
                  <a:solidFill>
                    <a:schemeClr val="tx1"/>
                  </a:solidFill>
                  <a:latin typeface="Arial" panose="020B0604020202020204" pitchFamily="34" charset="0"/>
                </a:defRPr>
              </a:lvl9pPr>
            </a:lstStyle>
            <a:p>
              <a:pPr algn="ctr" eaLnBrk="1" hangingPunct="1">
                <a:spcBef>
                  <a:spcPct val="0"/>
                </a:spcBef>
                <a:buFontTx/>
                <a:buNone/>
              </a:pPr>
              <a:endParaRPr lang="en-US" altLang="en-US" sz="2000">
                <a:latin typeface="Times New Roman" panose="02020603050405020304" pitchFamily="18" charset="0"/>
              </a:endParaRPr>
            </a:p>
          </p:txBody>
        </p:sp>
      </p:grpSp>
      <p:sp>
        <p:nvSpPr>
          <p:cNvPr id="2" name="Slide Number Placeholder 1">
            <a:extLst>
              <a:ext uri="{FF2B5EF4-FFF2-40B4-BE49-F238E27FC236}">
                <a16:creationId xmlns:a16="http://schemas.microsoft.com/office/drawing/2014/main" id="{EEDE1CFC-ED60-C7F0-A0AD-C4D076E11689}"/>
              </a:ext>
            </a:extLst>
          </p:cNvPr>
          <p:cNvSpPr>
            <a:spLocks noGrp="1"/>
          </p:cNvSpPr>
          <p:nvPr>
            <p:ph type="sldNum" sz="quarter" idx="4"/>
          </p:nvPr>
        </p:nvSpPr>
        <p:spPr>
          <a:xfrm>
            <a:off x="11260138" y="6492875"/>
            <a:ext cx="931862" cy="365125"/>
          </a:xfrm>
        </p:spPr>
        <p:txBody>
          <a:bodyPr/>
          <a:lstStyle/>
          <a:p>
            <a:fld id="{27CE633F-9882-4A5C-83A2-1109D0C73261}" type="slidenum">
              <a:rPr lang="en-US" smtClean="0"/>
              <a:pPr/>
              <a:t>27</a:t>
            </a:fld>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9" name="Rectangle 27658">
            <a:extLst>
              <a:ext uri="{FF2B5EF4-FFF2-40B4-BE49-F238E27FC236}">
                <a16:creationId xmlns:a16="http://schemas.microsoft.com/office/drawing/2014/main" id="{1D153959-30FA-4987-A094-7243641F4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661" name="Rectangle 27660">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63" name="Rectangle 27662">
            <a:extLst>
              <a:ext uri="{FF2B5EF4-FFF2-40B4-BE49-F238E27FC236}">
                <a16:creationId xmlns:a16="http://schemas.microsoft.com/office/drawing/2014/main" id="{B7B54865-0417-4422-B63B-3E74C04CD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64432"/>
            <a:ext cx="6255757" cy="20608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50" name="Title 1"/>
          <p:cNvSpPr>
            <a:spLocks noGrp="1"/>
          </p:cNvSpPr>
          <p:nvPr>
            <p:ph type="title"/>
          </p:nvPr>
        </p:nvSpPr>
        <p:spPr>
          <a:xfrm>
            <a:off x="960120" y="990599"/>
            <a:ext cx="4857751" cy="1563989"/>
          </a:xfrm>
        </p:spPr>
        <p:txBody>
          <a:bodyPr vert="horz" lIns="91440" tIns="45720" rIns="91440" bIns="45720" rtlCol="0" anchor="ctr">
            <a:normAutofit/>
          </a:bodyPr>
          <a:lstStyle/>
          <a:p>
            <a:pPr>
              <a:lnSpc>
                <a:spcPct val="90000"/>
              </a:lnSpc>
            </a:pPr>
            <a:r>
              <a:rPr lang="en-US" altLang="en-US" sz="5100" kern="1200" cap="all" spc="120" baseline="0">
                <a:solidFill>
                  <a:schemeClr val="bg1"/>
                </a:solidFill>
                <a:latin typeface="+mj-lt"/>
                <a:ea typeface="+mj-ea"/>
                <a:cs typeface="+mj-cs"/>
              </a:rPr>
              <a:t>Filter Maintenance</a:t>
            </a:r>
          </a:p>
        </p:txBody>
      </p:sp>
      <p:sp>
        <p:nvSpPr>
          <p:cNvPr id="27651" name="Content Placeholder 2"/>
          <p:cNvSpPr>
            <a:spLocks noGrp="1"/>
          </p:cNvSpPr>
          <p:nvPr>
            <p:ph sz="half" idx="1"/>
          </p:nvPr>
        </p:nvSpPr>
        <p:spPr>
          <a:xfrm>
            <a:off x="960120" y="3071909"/>
            <a:ext cx="4924426" cy="2795492"/>
          </a:xfrm>
        </p:spPr>
        <p:txBody>
          <a:bodyPr vert="horz" lIns="91440" tIns="45720" rIns="91440" bIns="45720" rtlCol="0">
            <a:normAutofit/>
          </a:bodyPr>
          <a:lstStyle/>
          <a:p>
            <a:pPr>
              <a:lnSpc>
                <a:spcPct val="91000"/>
              </a:lnSpc>
            </a:pPr>
            <a:r>
              <a:rPr lang="en-US" altLang="en-US"/>
              <a:t>At a minimum, drain the water separator once a week.</a:t>
            </a:r>
          </a:p>
          <a:p>
            <a:pPr>
              <a:lnSpc>
                <a:spcPct val="91000"/>
              </a:lnSpc>
            </a:pPr>
            <a:r>
              <a:rPr lang="en-US" altLang="en-US"/>
              <a:t>Replace the primary and secondary filter when the engine oil is changed.</a:t>
            </a:r>
          </a:p>
        </p:txBody>
      </p:sp>
      <p:grpSp>
        <p:nvGrpSpPr>
          <p:cNvPr id="3" name="Group 2" descr="water separator drain"/>
          <p:cNvGrpSpPr/>
          <p:nvPr/>
        </p:nvGrpSpPr>
        <p:grpSpPr>
          <a:xfrm>
            <a:off x="6776467" y="664432"/>
            <a:ext cx="4750056" cy="5006548"/>
            <a:chOff x="3273425" y="2903538"/>
            <a:chExt cx="3057526" cy="3222625"/>
          </a:xfrm>
        </p:grpSpPr>
        <p:pic>
          <p:nvPicPr>
            <p:cNvPr id="6" name="Picture 9" descr="secondary filter"/>
            <p:cNvPicPr>
              <a:picLocks noChangeAspect="1" noChangeArrowheads="1"/>
            </p:cNvPicPr>
            <p:nvPr/>
          </p:nvPicPr>
          <p:blipFill>
            <a:blip r:embed="rId3"/>
            <a:stretch>
              <a:fillRect/>
            </a:stretch>
          </p:blipFill>
          <p:spPr bwMode="auto">
            <a:xfrm>
              <a:off x="3273425" y="2903538"/>
              <a:ext cx="2597150" cy="3222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7654" name="AutoShape 18" descr="red arrow"/>
            <p:cNvSpPr>
              <a:spLocks noChangeArrowheads="1"/>
            </p:cNvSpPr>
            <p:nvPr/>
          </p:nvSpPr>
          <p:spPr bwMode="auto">
            <a:xfrm rot="10800000">
              <a:off x="5102226" y="5334000"/>
              <a:ext cx="1228725" cy="271463"/>
            </a:xfrm>
            <a:prstGeom prst="rightArrow">
              <a:avLst>
                <a:gd name="adj1" fmla="val 50000"/>
                <a:gd name="adj2" fmla="val 50271"/>
              </a:avLst>
            </a:prstGeom>
            <a:solidFill>
              <a:srgbClr val="FF0000"/>
            </a:solidFill>
            <a:ln w="9525">
              <a:solidFill>
                <a:schemeClr val="tx1"/>
              </a:solidFill>
              <a:miter lim="800000"/>
              <a:headEnd/>
              <a:tailEnd/>
            </a:ln>
          </p:spPr>
          <p:txBody>
            <a:bodyPr wrap="none" anchor="ctr"/>
            <a:lstStyle>
              <a:lvl1pPr>
                <a:spcBef>
                  <a:spcPts val="1800"/>
                </a:spcBef>
                <a:buChar char="•"/>
                <a:defRPr sz="2400">
                  <a:solidFill>
                    <a:schemeClr val="tx1"/>
                  </a:solidFill>
                  <a:latin typeface="Arial" panose="020B0604020202020204" pitchFamily="34" charset="0"/>
                </a:defRPr>
              </a:lvl1pPr>
              <a:lvl2pPr marL="742950" indent="-285750">
                <a:spcBef>
                  <a:spcPts val="1800"/>
                </a:spcBef>
                <a:buChar char="–"/>
                <a:defRPr sz="2000">
                  <a:solidFill>
                    <a:schemeClr val="tx1"/>
                  </a:solidFill>
                  <a:latin typeface="Arial" panose="020B0604020202020204" pitchFamily="34" charset="0"/>
                </a:defRPr>
              </a:lvl2pPr>
              <a:lvl3pPr marL="1143000" indent="-228600">
                <a:spcBef>
                  <a:spcPts val="1800"/>
                </a:spcBef>
                <a:buChar char="•"/>
                <a:defRPr>
                  <a:solidFill>
                    <a:schemeClr val="tx1"/>
                  </a:solidFill>
                  <a:latin typeface="Arial" panose="020B0604020202020204" pitchFamily="34" charset="0"/>
                </a:defRPr>
              </a:lvl3pPr>
              <a:lvl4pPr marL="1600200" indent="-228600">
                <a:spcBef>
                  <a:spcPts val="1800"/>
                </a:spcBef>
                <a:buChar char="–"/>
                <a:defRPr sz="1600">
                  <a:solidFill>
                    <a:schemeClr val="tx1"/>
                  </a:solidFill>
                  <a:latin typeface="Arial" panose="020B0604020202020204" pitchFamily="34" charset="0"/>
                </a:defRPr>
              </a:lvl4pPr>
              <a:lvl5pPr marL="2057400" indent="-228600">
                <a:spcBef>
                  <a:spcPts val="1800"/>
                </a:spcBef>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har char="»"/>
                <a:defRPr sz="1600">
                  <a:solidFill>
                    <a:schemeClr val="tx1"/>
                  </a:solidFill>
                  <a:latin typeface="Arial" panose="020B0604020202020204" pitchFamily="34" charset="0"/>
                </a:defRPr>
              </a:lvl9pPr>
            </a:lstStyle>
            <a:p>
              <a:pPr algn="ctr" eaLnBrk="1" hangingPunct="1">
                <a:spcBef>
                  <a:spcPct val="0"/>
                </a:spcBef>
                <a:buFontTx/>
                <a:buNone/>
              </a:pPr>
              <a:endParaRPr lang="en-US" altLang="en-US" sz="2000">
                <a:latin typeface="Times New Roman" panose="02020603050405020304" pitchFamily="18" charset="0"/>
              </a:endParaRPr>
            </a:p>
          </p:txBody>
        </p:sp>
      </p:grpSp>
      <p:sp>
        <p:nvSpPr>
          <p:cNvPr id="4" name="Slide Number Placeholder 3">
            <a:extLst>
              <a:ext uri="{FF2B5EF4-FFF2-40B4-BE49-F238E27FC236}">
                <a16:creationId xmlns:a16="http://schemas.microsoft.com/office/drawing/2014/main" id="{D123BDC2-14A1-D6A0-F0AD-F8AD8507A8F7}"/>
              </a:ext>
            </a:extLst>
          </p:cNvPr>
          <p:cNvSpPr>
            <a:spLocks noGrp="1"/>
          </p:cNvSpPr>
          <p:nvPr>
            <p:ph type="sldNum" sz="quarter" idx="4"/>
          </p:nvPr>
        </p:nvSpPr>
        <p:spPr/>
        <p:txBody>
          <a:bodyPr/>
          <a:lstStyle/>
          <a:p>
            <a:fld id="{294A09A9-5501-47C1-A89A-A340965A2BE2}" type="slidenum">
              <a:rPr lang="en-US" smtClean="0"/>
              <a:t>28</a:t>
            </a:fld>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dirty="0"/>
              <a:t>Hand Primer Pump</a:t>
            </a:r>
          </a:p>
        </p:txBody>
      </p:sp>
      <p:sp>
        <p:nvSpPr>
          <p:cNvPr id="28675" name="Content Placeholder 2"/>
          <p:cNvSpPr>
            <a:spLocks noGrp="1"/>
          </p:cNvSpPr>
          <p:nvPr>
            <p:ph sz="half" idx="1"/>
          </p:nvPr>
        </p:nvSpPr>
        <p:spPr/>
        <p:txBody>
          <a:bodyPr/>
          <a:lstStyle/>
          <a:p>
            <a:r>
              <a:rPr lang="en-US" altLang="en-US" dirty="0"/>
              <a:t>Used to bleed the fuel system.</a:t>
            </a:r>
          </a:p>
          <a:p>
            <a:endParaRPr lang="en-US" altLang="en-US" dirty="0"/>
          </a:p>
        </p:txBody>
      </p:sp>
      <p:sp>
        <p:nvSpPr>
          <p:cNvPr id="3" name="Content Placeholder 2"/>
          <p:cNvSpPr>
            <a:spLocks noGrp="1"/>
          </p:cNvSpPr>
          <p:nvPr>
            <p:ph sz="half" idx="12"/>
          </p:nvPr>
        </p:nvSpPr>
        <p:spPr/>
        <p:txBody>
          <a:bodyPr/>
          <a:lstStyle/>
          <a:p>
            <a:r>
              <a:rPr lang="en-US" altLang="en-US"/>
              <a:t>Bleeder must be opened to allow air to escape.</a:t>
            </a:r>
          </a:p>
          <a:p>
            <a:endParaRPr lang="en-US" dirty="0"/>
          </a:p>
        </p:txBody>
      </p:sp>
      <p:grpSp>
        <p:nvGrpSpPr>
          <p:cNvPr id="8" name="Group 7" descr="hand primer pump"/>
          <p:cNvGrpSpPr/>
          <p:nvPr/>
        </p:nvGrpSpPr>
        <p:grpSpPr>
          <a:xfrm>
            <a:off x="1750278" y="2895600"/>
            <a:ext cx="8310444" cy="3902075"/>
            <a:chOff x="1143000" y="3314626"/>
            <a:chExt cx="7167444" cy="3048000"/>
          </a:xfrm>
        </p:grpSpPr>
        <p:grpSp>
          <p:nvGrpSpPr>
            <p:cNvPr id="4" name="Group 3"/>
            <p:cNvGrpSpPr/>
            <p:nvPr/>
          </p:nvGrpSpPr>
          <p:grpSpPr>
            <a:xfrm>
              <a:off x="1143000" y="3314626"/>
              <a:ext cx="7167444" cy="2990925"/>
              <a:chOff x="1143000" y="3314626"/>
              <a:chExt cx="7167444" cy="2990925"/>
            </a:xfrm>
          </p:grpSpPr>
          <p:pic>
            <p:nvPicPr>
              <p:cNvPr id="5" name="Picture 15" descr="primer pump with bleeder"/>
              <p:cNvPicPr>
                <a:picLocks noChangeAspect="1" noChangeArrowheads="1"/>
              </p:cNvPicPr>
              <p:nvPr/>
            </p:nvPicPr>
            <p:blipFill>
              <a:blip r:embed="rId3"/>
              <a:stretch>
                <a:fillRect/>
              </a:stretch>
            </p:blipFill>
            <p:spPr bwMode="auto">
              <a:xfrm>
                <a:off x="5020187" y="3314626"/>
                <a:ext cx="3290257" cy="24688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Oval 6" descr="red circle"/>
              <p:cNvSpPr/>
              <p:nvPr/>
            </p:nvSpPr>
            <p:spPr>
              <a:xfrm>
                <a:off x="6386475" y="3711190"/>
                <a:ext cx="6096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8679" name="Line 11" descr="red arrow"/>
              <p:cNvSpPr>
                <a:spLocks noChangeShapeType="1"/>
              </p:cNvSpPr>
              <p:nvPr/>
            </p:nvSpPr>
            <p:spPr bwMode="auto">
              <a:xfrm flipH="1" flipV="1">
                <a:off x="6843929" y="4396990"/>
                <a:ext cx="747020" cy="154279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6" name="Picture 11" descr="person pointing to the primer pump"/>
              <p:cNvPicPr>
                <a:picLocks noChangeAspect="1" noChangeArrowheads="1"/>
              </p:cNvPicPr>
              <p:nvPr/>
            </p:nvPicPr>
            <p:blipFill>
              <a:blip r:embed="rId4"/>
              <a:stretch>
                <a:fillRect/>
              </a:stretch>
            </p:blipFill>
            <p:spPr bwMode="auto">
              <a:xfrm>
                <a:off x="1143000" y="3333749"/>
                <a:ext cx="3287027" cy="24688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p:cNvSpPr txBox="1"/>
              <p:nvPr/>
            </p:nvSpPr>
            <p:spPr>
              <a:xfrm>
                <a:off x="7169931" y="5967413"/>
                <a:ext cx="990600" cy="338138"/>
              </a:xfrm>
              <a:prstGeom prst="rect">
                <a:avLst/>
              </a:prstGeom>
              <a:noFill/>
              <a:ln>
                <a:noFill/>
              </a:ln>
            </p:spPr>
            <p:txBody>
              <a:bodyPr>
                <a:spAutoFit/>
              </a:bodyPr>
              <a:lstStyle/>
              <a:p>
                <a:pPr algn="ctr" eaLnBrk="1" hangingPunct="1">
                  <a:defRPr/>
                </a:pPr>
                <a:r>
                  <a:rPr lang="en-US" sz="1600" dirty="0"/>
                  <a:t>Pump</a:t>
                </a:r>
              </a:p>
            </p:txBody>
          </p:sp>
          <p:sp>
            <p:nvSpPr>
              <p:cNvPr id="16" name="Oval 15"/>
              <p:cNvSpPr/>
              <p:nvPr/>
            </p:nvSpPr>
            <p:spPr>
              <a:xfrm>
                <a:off x="5175929" y="5966866"/>
                <a:ext cx="152400" cy="1524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nvGrpSpPr>
            <p:cNvPr id="28681" name="Group 14"/>
            <p:cNvGrpSpPr>
              <a:grpSpLocks/>
            </p:cNvGrpSpPr>
            <p:nvPr/>
          </p:nvGrpSpPr>
          <p:grpSpPr bwMode="auto">
            <a:xfrm>
              <a:off x="2503199" y="4305226"/>
              <a:ext cx="3970585" cy="2057400"/>
              <a:chOff x="3030924" y="3048000"/>
              <a:chExt cx="3970923" cy="2057400"/>
            </a:xfrm>
          </p:grpSpPr>
          <p:sp>
            <p:nvSpPr>
              <p:cNvPr id="9" name="Oval 8" descr="red circle"/>
              <p:cNvSpPr/>
              <p:nvPr/>
            </p:nvSpPr>
            <p:spPr>
              <a:xfrm>
                <a:off x="3030924" y="3048000"/>
                <a:ext cx="533445"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8685" name="Line 11" descr="red arrow"/>
              <p:cNvSpPr>
                <a:spLocks noChangeShapeType="1"/>
              </p:cNvSpPr>
              <p:nvPr/>
            </p:nvSpPr>
            <p:spPr bwMode="auto">
              <a:xfrm flipV="1">
                <a:off x="5791199" y="3314774"/>
                <a:ext cx="1123326" cy="14858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8686" name="Line 11" descr="red arrow"/>
              <p:cNvSpPr>
                <a:spLocks noChangeShapeType="1"/>
              </p:cNvSpPr>
              <p:nvPr/>
            </p:nvSpPr>
            <p:spPr bwMode="auto">
              <a:xfrm flipH="1" flipV="1">
                <a:off x="3564369" y="3505200"/>
                <a:ext cx="2229370" cy="129539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 name="TextBox 11"/>
              <p:cNvSpPr txBox="1"/>
              <p:nvPr/>
            </p:nvSpPr>
            <p:spPr>
              <a:xfrm>
                <a:off x="5755555" y="4767263"/>
                <a:ext cx="1246292" cy="338137"/>
              </a:xfrm>
              <a:prstGeom prst="rect">
                <a:avLst/>
              </a:prstGeom>
              <a:noFill/>
              <a:ln>
                <a:noFill/>
              </a:ln>
            </p:spPr>
            <p:txBody>
              <a:bodyPr wrap="square">
                <a:spAutoFit/>
              </a:bodyPr>
              <a:lstStyle/>
              <a:p>
                <a:pPr algn="ctr" eaLnBrk="1" hangingPunct="1">
                  <a:defRPr/>
                </a:pPr>
                <a:r>
                  <a:rPr lang="en-US" sz="1600" dirty="0"/>
                  <a:t>Bleeders</a:t>
                </a:r>
              </a:p>
            </p:txBody>
          </p:sp>
        </p:grpSp>
      </p:grpSp>
      <p:sp>
        <p:nvSpPr>
          <p:cNvPr id="2" name="Slide Number Placeholder 1">
            <a:extLst>
              <a:ext uri="{FF2B5EF4-FFF2-40B4-BE49-F238E27FC236}">
                <a16:creationId xmlns:a16="http://schemas.microsoft.com/office/drawing/2014/main" id="{7DED2DDA-1B49-DB15-F1D4-4ACF50A93735}"/>
              </a:ext>
            </a:extLst>
          </p:cNvPr>
          <p:cNvSpPr>
            <a:spLocks noGrp="1"/>
          </p:cNvSpPr>
          <p:nvPr>
            <p:ph type="sldNum" sz="quarter" idx="4"/>
          </p:nvPr>
        </p:nvSpPr>
        <p:spPr/>
        <p:txBody>
          <a:bodyPr/>
          <a:lstStyle/>
          <a:p>
            <a:fld id="{294A09A9-5501-47C1-A89A-A340965A2BE2}" type="slidenum">
              <a:rPr lang="en-US" smtClean="0"/>
              <a:t>29</a:t>
            </a:fld>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69" name="Rectangle 7262">
            <a:extLst>
              <a:ext uri="{FF2B5EF4-FFF2-40B4-BE49-F238E27FC236}">
                <a16:creationId xmlns:a16="http://schemas.microsoft.com/office/drawing/2014/main" id="{1D153959-30FA-4987-A094-7243641F4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0" name="Rectangle 7264">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0" name="Rectangle 1026"/>
          <p:cNvSpPr>
            <a:spLocks noGrp="1" noChangeArrowheads="1"/>
          </p:cNvSpPr>
          <p:nvPr>
            <p:ph type="title"/>
          </p:nvPr>
        </p:nvSpPr>
        <p:spPr>
          <a:xfrm>
            <a:off x="960120" y="317814"/>
            <a:ext cx="10268712" cy="1700784"/>
          </a:xfrm>
        </p:spPr>
        <p:txBody>
          <a:bodyPr vert="horz" lIns="91440" tIns="45720" rIns="91440" bIns="45720" rtlCol="0" anchor="ctr">
            <a:normAutofit fontScale="90000"/>
          </a:bodyPr>
          <a:lstStyle/>
          <a:p>
            <a:pPr>
              <a:lnSpc>
                <a:spcPct val="90000"/>
              </a:lnSpc>
            </a:pPr>
            <a:r>
              <a:rPr lang="en-US" altLang="en-US" sz="6600" kern="1200" cap="all" spc="120" baseline="0" dirty="0">
                <a:solidFill>
                  <a:schemeClr val="bg1"/>
                </a:solidFill>
                <a:latin typeface="+mj-lt"/>
                <a:ea typeface="+mj-ea"/>
                <a:cs typeface="+mj-cs"/>
              </a:rPr>
              <a:t>Diesel Engines Vs. </a:t>
            </a:r>
            <a:br>
              <a:rPr lang="en-US" altLang="en-US" sz="6600" kern="1200" cap="all" spc="120" baseline="0" dirty="0">
                <a:solidFill>
                  <a:schemeClr val="bg1"/>
                </a:solidFill>
                <a:latin typeface="+mj-lt"/>
                <a:ea typeface="+mj-ea"/>
                <a:cs typeface="+mj-cs"/>
              </a:rPr>
            </a:br>
            <a:r>
              <a:rPr lang="en-US" altLang="en-US" sz="6600" kern="1200" cap="all" spc="120" baseline="0" dirty="0">
                <a:solidFill>
                  <a:schemeClr val="bg1"/>
                </a:solidFill>
                <a:latin typeface="+mj-lt"/>
                <a:ea typeface="+mj-ea"/>
                <a:cs typeface="+mj-cs"/>
              </a:rPr>
              <a:t>Gasoline Engines</a:t>
            </a:r>
          </a:p>
        </p:txBody>
      </p:sp>
      <p:sp>
        <p:nvSpPr>
          <p:cNvPr id="7271" name="Rectangle 7266">
            <a:extLst>
              <a:ext uri="{FF2B5EF4-FFF2-40B4-BE49-F238E27FC236}">
                <a16:creationId xmlns:a16="http://schemas.microsoft.com/office/drawing/2014/main" id="{27248369-464E-49D1-91FC-BC34A50A6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264989"/>
            <a:ext cx="12188952" cy="3952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231" name="Picture Placeholder 7230" descr="engine blocks"/>
          <p:cNvPicPr>
            <a:picLocks noGrp="1" noChangeAspect="1"/>
          </p:cNvPicPr>
          <p:nvPr>
            <p:ph type="pic" sz="quarter" idx="4294967295"/>
          </p:nvPr>
        </p:nvPicPr>
        <p:blipFill rotWithShape="1">
          <a:blip r:embed="rId2">
            <a:extLst>
              <a:ext uri="{28A0092B-C50C-407E-A947-70E740481C1C}">
                <a14:useLocalDpi xmlns:a14="http://schemas.microsoft.com/office/drawing/2010/main" val="0"/>
              </a:ext>
            </a:extLst>
          </a:blip>
          <a:srcRect l="9198" r="12281" b="-1"/>
          <a:stretch/>
        </p:blipFill>
        <p:spPr>
          <a:xfrm>
            <a:off x="-3048" y="2264988"/>
            <a:ext cx="4370832" cy="3952189"/>
          </a:xfrm>
          <a:prstGeom prst="rect">
            <a:avLst/>
          </a:prstGeom>
        </p:spPr>
      </p:pic>
      <p:sp>
        <p:nvSpPr>
          <p:cNvPr id="7171" name="Rectangle 1028"/>
          <p:cNvSpPr>
            <a:spLocks noGrp="1" noChangeArrowheads="1"/>
          </p:cNvSpPr>
          <p:nvPr>
            <p:ph sz="half" idx="1"/>
          </p:nvPr>
        </p:nvSpPr>
        <p:spPr>
          <a:xfrm>
            <a:off x="5004426" y="2587625"/>
            <a:ext cx="6223961" cy="3317875"/>
          </a:xfrm>
        </p:spPr>
        <p:txBody>
          <a:bodyPr vert="horz" lIns="91440" tIns="45720" rIns="91440" bIns="45720" rtlCol="0" anchor="ctr">
            <a:normAutofit/>
          </a:bodyPr>
          <a:lstStyle/>
          <a:p>
            <a:pPr marL="457200" indent="-457200">
              <a:buFont typeface="Arial" panose="020B0604020202020204" pitchFamily="34" charset="0"/>
              <a:buChar char="•"/>
            </a:pPr>
            <a:r>
              <a:rPr lang="en-US" altLang="en-US"/>
              <a:t>Built stronger</a:t>
            </a:r>
          </a:p>
          <a:p>
            <a:pPr marL="457200" indent="-457200">
              <a:buFont typeface="Arial" panose="020B0604020202020204" pitchFamily="34" charset="0"/>
              <a:buChar char="•"/>
            </a:pPr>
            <a:r>
              <a:rPr lang="en-US" altLang="en-US"/>
              <a:t>More fuel efficient</a:t>
            </a:r>
          </a:p>
          <a:p>
            <a:pPr marL="457200" indent="-457200">
              <a:buFont typeface="Arial" panose="020B0604020202020204" pitchFamily="34" charset="0"/>
              <a:buChar char="•"/>
            </a:pPr>
            <a:r>
              <a:rPr lang="en-US" altLang="en-US"/>
              <a:t>Produce torque at a lower RPM</a:t>
            </a:r>
          </a:p>
          <a:p>
            <a:pPr marL="457200" indent="-457200">
              <a:buFont typeface="Arial" panose="020B0604020202020204" pitchFamily="34" charset="0"/>
              <a:buChar char="•"/>
            </a:pPr>
            <a:r>
              <a:rPr lang="en-US" altLang="en-US"/>
              <a:t>Use compression ignition</a:t>
            </a:r>
          </a:p>
          <a:p>
            <a:pPr marL="457200" indent="-457200">
              <a:buFont typeface="Arial" panose="020B0604020202020204" pitchFamily="34" charset="0"/>
              <a:buChar char="•"/>
            </a:pPr>
            <a:r>
              <a:rPr lang="en-US" altLang="en-US"/>
              <a:t>Weigh more</a:t>
            </a:r>
            <a:endParaRPr lang="en-US" altLang="en-US" dirty="0"/>
          </a:p>
        </p:txBody>
      </p:sp>
      <p:sp>
        <p:nvSpPr>
          <p:cNvPr id="2" name="Slide Number Placeholder 1">
            <a:extLst>
              <a:ext uri="{FF2B5EF4-FFF2-40B4-BE49-F238E27FC236}">
                <a16:creationId xmlns:a16="http://schemas.microsoft.com/office/drawing/2014/main" id="{52962CBF-1FEE-9CB2-BC17-4CFCCB060BD7}"/>
              </a:ext>
            </a:extLst>
          </p:cNvPr>
          <p:cNvSpPr>
            <a:spLocks noGrp="1"/>
          </p:cNvSpPr>
          <p:nvPr>
            <p:ph type="sldNum" sz="quarter" idx="4"/>
          </p:nvPr>
        </p:nvSpPr>
        <p:spPr>
          <a:xfrm>
            <a:off x="11265408" y="6492875"/>
            <a:ext cx="932688" cy="365125"/>
          </a:xfrm>
        </p:spPr>
        <p:txBody>
          <a:bodyPr vert="horz" lIns="91440" tIns="45720" rIns="91440" bIns="45720" rtlCol="0" anchor="ctr">
            <a:normAutofit/>
          </a:bodyPr>
          <a:lstStyle/>
          <a:p>
            <a:pPr>
              <a:spcAft>
                <a:spcPts val="600"/>
              </a:spcAft>
            </a:pPr>
            <a:fld id="{294A09A9-5501-47C1-A89A-A340965A2BE2}" type="slidenum">
              <a:rPr lang="en-US">
                <a:solidFill>
                  <a:schemeClr val="bg1"/>
                </a:solidFill>
              </a:rPr>
              <a:pPr>
                <a:spcAft>
                  <a:spcPts val="600"/>
                </a:spcAft>
              </a:pPr>
              <a:t>3</a:t>
            </a:fld>
            <a:endParaRPr lang="en-US" dirty="0">
              <a:solidFill>
                <a:schemeClr val="bg1"/>
              </a:solidFill>
            </a:endParaRPr>
          </a:p>
        </p:txBody>
      </p:sp>
    </p:spTree>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4CCB9F9-EC4C-11CA-46DA-B8240A12FF50}"/>
              </a:ext>
            </a:extLst>
          </p:cNvPr>
          <p:cNvSpPr>
            <a:spLocks noGrp="1"/>
          </p:cNvSpPr>
          <p:nvPr>
            <p:ph type="title"/>
          </p:nvPr>
        </p:nvSpPr>
        <p:spPr/>
        <p:txBody>
          <a:bodyPr/>
          <a:lstStyle/>
          <a:p>
            <a:r>
              <a:rPr lang="en-US"/>
              <a:t>Injection pump</a:t>
            </a:r>
            <a:endParaRPr lang="en-US" dirty="0"/>
          </a:p>
        </p:txBody>
      </p:sp>
      <p:sp>
        <p:nvSpPr>
          <p:cNvPr id="29699" name="Content Placeholder 2"/>
          <p:cNvSpPr>
            <a:spLocks noGrp="1"/>
          </p:cNvSpPr>
          <p:nvPr>
            <p:ph sz="half" idx="1"/>
          </p:nvPr>
        </p:nvSpPr>
        <p:spPr>
          <a:prstGeom prst="rect">
            <a:avLst/>
          </a:prstGeom>
        </p:spPr>
        <p:txBody>
          <a:bodyPr/>
          <a:lstStyle/>
          <a:p>
            <a:r>
              <a:rPr lang="en-US" altLang="en-US"/>
              <a:t>Delivers high-pressure fuel to the injectors.</a:t>
            </a:r>
            <a:endParaRPr lang="en-US" altLang="en-US" dirty="0"/>
          </a:p>
        </p:txBody>
      </p:sp>
      <p:pic>
        <p:nvPicPr>
          <p:cNvPr id="29701" name="Picture 5" descr="injection pump"/>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799" t="7656" r="7513" b="7654"/>
          <a:stretch/>
        </p:blipFill>
        <p:spPr bwMode="auto">
          <a:xfrm>
            <a:off x="3137140" y="2283905"/>
            <a:ext cx="5917720" cy="3899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3AC5FA27-DE91-373C-3D51-9B086ADD5B12}"/>
              </a:ext>
            </a:extLst>
          </p:cNvPr>
          <p:cNvSpPr>
            <a:spLocks noGrp="1"/>
          </p:cNvSpPr>
          <p:nvPr>
            <p:ph type="sldNum" sz="quarter" idx="4"/>
          </p:nvPr>
        </p:nvSpPr>
        <p:spPr>
          <a:xfrm>
            <a:off x="11260138" y="6493821"/>
            <a:ext cx="931862" cy="365125"/>
          </a:xfrm>
        </p:spPr>
        <p:txBody>
          <a:bodyPr/>
          <a:lstStyle/>
          <a:p>
            <a:fld id="{27CE633F-9882-4A5C-83A2-1109D0C73261}" type="slidenum">
              <a:rPr lang="en-US" smtClean="0"/>
              <a:pPr/>
              <a:t>30</a:t>
            </a:fld>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tLang="en-US"/>
              <a:t>Injectors</a:t>
            </a:r>
          </a:p>
        </p:txBody>
      </p:sp>
      <p:sp>
        <p:nvSpPr>
          <p:cNvPr id="30723" name="Content Placeholder 2"/>
          <p:cNvSpPr>
            <a:spLocks noGrp="1"/>
          </p:cNvSpPr>
          <p:nvPr>
            <p:ph sz="half" idx="1"/>
          </p:nvPr>
        </p:nvSpPr>
        <p:spPr/>
        <p:txBody>
          <a:bodyPr>
            <a:normAutofit/>
          </a:bodyPr>
          <a:lstStyle/>
          <a:p>
            <a:r>
              <a:rPr lang="en-US" altLang="en-US" dirty="0"/>
              <a:t>Made up of the nozzle assembly, pressure spring and spindle, nozzle holder (injector body), and a cover.</a:t>
            </a:r>
          </a:p>
        </p:txBody>
      </p:sp>
      <p:sp>
        <p:nvSpPr>
          <p:cNvPr id="5" name="Content Placeholder 4"/>
          <p:cNvSpPr>
            <a:spLocks noGrp="1"/>
          </p:cNvSpPr>
          <p:nvPr>
            <p:ph sz="half" idx="12"/>
          </p:nvPr>
        </p:nvSpPr>
        <p:spPr/>
        <p:txBody>
          <a:bodyPr>
            <a:normAutofit/>
          </a:bodyPr>
          <a:lstStyle/>
          <a:p>
            <a:r>
              <a:rPr lang="en-US" altLang="en-US" dirty="0"/>
              <a:t>Pressurizes fuel into an atomized spray that is injected into the combustion chamber.</a:t>
            </a:r>
          </a:p>
        </p:txBody>
      </p:sp>
      <p:pic>
        <p:nvPicPr>
          <p:cNvPr id="30725" name="Picture 1" descr="injecto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4999" b="25000"/>
          <a:stretch>
            <a:fillRect/>
          </a:stretch>
        </p:blipFill>
        <p:spPr bwMode="auto">
          <a:xfrm rot="581829">
            <a:off x="3969671" y="4125629"/>
            <a:ext cx="5191685" cy="2336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12D55799-6B8A-C6CE-DE5D-084514A51C3B}"/>
              </a:ext>
            </a:extLst>
          </p:cNvPr>
          <p:cNvSpPr>
            <a:spLocks noGrp="1"/>
          </p:cNvSpPr>
          <p:nvPr>
            <p:ph type="sldNum" sz="quarter" idx="4"/>
          </p:nvPr>
        </p:nvSpPr>
        <p:spPr/>
        <p:txBody>
          <a:bodyPr/>
          <a:lstStyle/>
          <a:p>
            <a:fld id="{294A09A9-5501-47C1-A89A-A340965A2BE2}" type="slidenum">
              <a:rPr lang="en-US" smtClean="0"/>
              <a:t>31</a:t>
            </a:fld>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914400" y="348048"/>
            <a:ext cx="10363200" cy="914400"/>
          </a:xfrm>
        </p:spPr>
        <p:txBody>
          <a:bodyPr/>
          <a:lstStyle/>
          <a:p>
            <a:r>
              <a:rPr lang="en-US" altLang="en-US" sz="5400" dirty="0"/>
              <a:t>High-Pressure Common Rail Fuel System</a:t>
            </a:r>
          </a:p>
        </p:txBody>
      </p:sp>
      <p:sp>
        <p:nvSpPr>
          <p:cNvPr id="31747" name="Content Placeholder 2"/>
          <p:cNvSpPr>
            <a:spLocks noGrp="1"/>
          </p:cNvSpPr>
          <p:nvPr>
            <p:ph sz="half" idx="1"/>
          </p:nvPr>
        </p:nvSpPr>
        <p:spPr>
          <a:xfrm>
            <a:off x="914061" y="1680590"/>
            <a:ext cx="4870383" cy="5418710"/>
          </a:xfrm>
        </p:spPr>
        <p:txBody>
          <a:bodyPr>
            <a:normAutofit lnSpcReduction="10000"/>
          </a:bodyPr>
          <a:lstStyle/>
          <a:p>
            <a:pPr lvl="0"/>
            <a:r>
              <a:rPr lang="en-US" dirty="0"/>
              <a:t>The high-pressure rail binds the pump and injectors together and supplies compressed fuel to the injector.</a:t>
            </a:r>
          </a:p>
          <a:p>
            <a:pPr lvl="1"/>
            <a:r>
              <a:rPr lang="en-US" altLang="en-US" dirty="0"/>
              <a:t>Allows for a smoother running engines, better fuel economy, and reduced emissions.</a:t>
            </a:r>
          </a:p>
          <a:p>
            <a:pPr lvl="1"/>
            <a:r>
              <a:rPr lang="en-US" dirty="0"/>
              <a:t>Water at this pressure can cause severe damage to the injection pump and injectors.</a:t>
            </a:r>
          </a:p>
          <a:p>
            <a:endParaRPr lang="en-US" altLang="en-US" dirty="0"/>
          </a:p>
        </p:txBody>
      </p:sp>
      <p:sp>
        <p:nvSpPr>
          <p:cNvPr id="2" name="Content Placeholder 1"/>
          <p:cNvSpPr>
            <a:spLocks noGrp="1"/>
          </p:cNvSpPr>
          <p:nvPr>
            <p:ph sz="half" idx="12"/>
          </p:nvPr>
        </p:nvSpPr>
        <p:spPr>
          <a:xfrm>
            <a:off x="6324600" y="1680590"/>
            <a:ext cx="3810000" cy="5418710"/>
          </a:xfrm>
        </p:spPr>
        <p:txBody>
          <a:bodyPr>
            <a:normAutofit/>
          </a:bodyPr>
          <a:lstStyle/>
          <a:p>
            <a:pPr lvl="0"/>
            <a:r>
              <a:rPr lang="en-US" sz="2700" dirty="0"/>
              <a:t>Drain the water/fuel separator weekly or as needed. </a:t>
            </a:r>
          </a:p>
          <a:p>
            <a:pPr lvl="1"/>
            <a:r>
              <a:rPr lang="en-US" sz="2700" dirty="0"/>
              <a:t>If you have compromised fuel, more service may be required.</a:t>
            </a:r>
            <a:br>
              <a:rPr lang="en-US" altLang="en-US" sz="2700" dirty="0"/>
            </a:br>
            <a:endParaRPr lang="en-US" sz="2700" dirty="0"/>
          </a:p>
        </p:txBody>
      </p:sp>
      <p:sp>
        <p:nvSpPr>
          <p:cNvPr id="5" name="Isosceles Triangle 4" descr="red triangle indicating 60000 to 90000 PSI"/>
          <p:cNvSpPr/>
          <p:nvPr/>
        </p:nvSpPr>
        <p:spPr>
          <a:xfrm>
            <a:off x="9093200" y="4533900"/>
            <a:ext cx="2514600" cy="1752600"/>
          </a:xfrm>
          <a:prstGeom prst="triangle">
            <a:avLst/>
          </a:prstGeom>
          <a:solidFill>
            <a:schemeClr val="dk1"/>
          </a:solidFill>
          <a:ln>
            <a:noFill/>
          </a:ln>
          <a:effectLst>
            <a:outerShdw blurRad="50800" dist="38100" dir="10800000" algn="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en-US" altLang="en-US" b="1" dirty="0"/>
              <a:t>60,000 to 90,000 PSI!</a:t>
            </a:r>
            <a:endParaRPr lang="en-US" b="1" dirty="0"/>
          </a:p>
        </p:txBody>
      </p:sp>
      <p:sp>
        <p:nvSpPr>
          <p:cNvPr id="3" name="Slide Number Placeholder 2">
            <a:extLst>
              <a:ext uri="{FF2B5EF4-FFF2-40B4-BE49-F238E27FC236}">
                <a16:creationId xmlns:a16="http://schemas.microsoft.com/office/drawing/2014/main" id="{F75AE256-F096-CA70-8C61-A99584EB2F01}"/>
              </a:ext>
            </a:extLst>
          </p:cNvPr>
          <p:cNvSpPr>
            <a:spLocks noGrp="1"/>
          </p:cNvSpPr>
          <p:nvPr>
            <p:ph type="sldNum" sz="quarter" idx="4"/>
          </p:nvPr>
        </p:nvSpPr>
        <p:spPr/>
        <p:txBody>
          <a:bodyPr/>
          <a:lstStyle/>
          <a:p>
            <a:fld id="{294A09A9-5501-47C1-A89A-A340965A2BE2}" type="slidenum">
              <a:rPr lang="en-US" smtClean="0"/>
              <a:t>32</a:t>
            </a:fld>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normAutofit fontScale="90000"/>
          </a:bodyPr>
          <a:lstStyle/>
          <a:p>
            <a:r>
              <a:rPr lang="en-US" altLang="en-US"/>
              <a:t>Glow Plugs and Heating Grids</a:t>
            </a:r>
            <a:endParaRPr lang="en-US" altLang="en-US" dirty="0"/>
          </a:p>
        </p:txBody>
      </p:sp>
      <p:pic>
        <p:nvPicPr>
          <p:cNvPr id="5" name="Picture 2052" descr="glow plug"/>
          <p:cNvPicPr>
            <a:picLocks noChangeAspect="1" noChangeArrowheads="1" noCrop="1"/>
          </p:cNvPicPr>
          <p:nvPr/>
        </p:nvPicPr>
        <p:blipFill>
          <a:blip r:embed="rId2"/>
          <a:stretch>
            <a:fillRect/>
          </a:stretch>
        </p:blipFill>
        <p:spPr bwMode="auto">
          <a:xfrm>
            <a:off x="1028700" y="2273300"/>
            <a:ext cx="1489792" cy="32918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2053" descr="heating grids"/>
          <p:cNvPicPr>
            <a:picLocks noChangeAspect="1" noChangeArrowheads="1"/>
          </p:cNvPicPr>
          <p:nvPr/>
        </p:nvPicPr>
        <p:blipFill>
          <a:blip r:embed="rId3"/>
          <a:srcRect/>
          <a:stretch>
            <a:fillRect/>
          </a:stretch>
        </p:blipFill>
        <p:spPr bwMode="auto">
          <a:xfrm>
            <a:off x="3187701" y="2270441"/>
            <a:ext cx="2468067" cy="3291840"/>
          </a:xfrm>
          <a:prstGeom prst="rect">
            <a:avLst/>
          </a:prstGeom>
          <a:noFill/>
          <a:ln w="38100" cap="sq">
            <a:solidFill>
              <a:srgbClr val="000000"/>
            </a:solidFill>
            <a:miter lim="800000"/>
            <a:headEnd/>
            <a:tailEnd/>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sp>
        <p:nvSpPr>
          <p:cNvPr id="32771" name="Content Placeholder 2"/>
          <p:cNvSpPr>
            <a:spLocks noGrp="1"/>
          </p:cNvSpPr>
          <p:nvPr>
            <p:ph sz="half" idx="4294967295"/>
          </p:nvPr>
        </p:nvSpPr>
        <p:spPr>
          <a:xfrm>
            <a:off x="6320334" y="2018598"/>
            <a:ext cx="4876800" cy="4579937"/>
          </a:xfrm>
          <a:prstGeom prst="rect">
            <a:avLst/>
          </a:prstGeom>
        </p:spPr>
        <p:txBody>
          <a:bodyPr>
            <a:normAutofit/>
          </a:bodyPr>
          <a:lstStyle/>
          <a:p>
            <a:r>
              <a:rPr lang="en-US" altLang="en-US" dirty="0"/>
              <a:t>Assist with heating the combustion chamber</a:t>
            </a:r>
          </a:p>
          <a:p>
            <a:r>
              <a:rPr lang="en-US" altLang="en-US" dirty="0"/>
              <a:t>1,500° F</a:t>
            </a:r>
          </a:p>
          <a:p>
            <a:r>
              <a:rPr lang="en-US" altLang="en-US" dirty="0"/>
              <a:t>May continue to operate after the engine has started</a:t>
            </a:r>
          </a:p>
          <a:p>
            <a:r>
              <a:rPr lang="en-US" altLang="en-US" dirty="0"/>
              <a:t>High electrical load</a:t>
            </a:r>
          </a:p>
          <a:p>
            <a:endParaRPr lang="en-US" altLang="en-US" dirty="0"/>
          </a:p>
          <a:p>
            <a:endParaRPr lang="en-US" altLang="en-US" dirty="0"/>
          </a:p>
          <a:p>
            <a:endParaRPr lang="en-US" altLang="en-US" dirty="0"/>
          </a:p>
        </p:txBody>
      </p:sp>
      <p:sp>
        <p:nvSpPr>
          <p:cNvPr id="8" name="Slide Number Placeholder 7">
            <a:extLst>
              <a:ext uri="{FF2B5EF4-FFF2-40B4-BE49-F238E27FC236}">
                <a16:creationId xmlns:a16="http://schemas.microsoft.com/office/drawing/2014/main" id="{72FC99D6-10C0-02CA-2155-FF3BE4E37AEE}"/>
              </a:ext>
            </a:extLst>
          </p:cNvPr>
          <p:cNvSpPr>
            <a:spLocks noGrp="1"/>
          </p:cNvSpPr>
          <p:nvPr>
            <p:ph type="sldNum" sz="quarter" idx="12"/>
          </p:nvPr>
        </p:nvSpPr>
        <p:spPr/>
        <p:txBody>
          <a:bodyPr/>
          <a:lstStyle/>
          <a:p>
            <a:fld id="{294A09A9-5501-47C1-A89A-A340965A2BE2}" type="slidenum">
              <a:rPr lang="en-US" smtClean="0"/>
              <a:t>33</a:t>
            </a:fld>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814" name="Rectangle 33813">
            <a:extLst>
              <a:ext uri="{FF2B5EF4-FFF2-40B4-BE49-F238E27FC236}">
                <a16:creationId xmlns:a16="http://schemas.microsoft.com/office/drawing/2014/main" id="{1D153959-30FA-4987-A094-7243641F4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3816" name="Rectangle 33815">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18" name="Rectangle 33817">
            <a:extLst>
              <a:ext uri="{FF2B5EF4-FFF2-40B4-BE49-F238E27FC236}">
                <a16:creationId xmlns:a16="http://schemas.microsoft.com/office/drawing/2014/main" id="{725EFA61-F0F8-4F4A-B750-81EE924F1D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344" y="0"/>
            <a:ext cx="7534655"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94" name="Title 1"/>
          <p:cNvSpPr>
            <a:spLocks noGrp="1"/>
          </p:cNvSpPr>
          <p:nvPr>
            <p:ph type="title"/>
          </p:nvPr>
        </p:nvSpPr>
        <p:spPr>
          <a:xfrm>
            <a:off x="5300811" y="317500"/>
            <a:ext cx="5927576" cy="1701800"/>
          </a:xfrm>
        </p:spPr>
        <p:txBody>
          <a:bodyPr vert="horz" lIns="91440" tIns="45720" rIns="91440" bIns="45720" rtlCol="0" anchor="ctr">
            <a:normAutofit/>
          </a:bodyPr>
          <a:lstStyle/>
          <a:p>
            <a:r>
              <a:rPr lang="en-US" altLang="en-US" sz="4600" kern="1200" cap="all" spc="120" baseline="0">
                <a:solidFill>
                  <a:schemeClr val="bg1"/>
                </a:solidFill>
                <a:latin typeface="+mj-lt"/>
                <a:ea typeface="+mj-ea"/>
                <a:cs typeface="+mj-cs"/>
              </a:rPr>
              <a:t>Electronic Control Module (ECM)</a:t>
            </a:r>
          </a:p>
        </p:txBody>
      </p:sp>
      <p:pic>
        <p:nvPicPr>
          <p:cNvPr id="5" name="Content Placeholder 4" descr="engine with electronic control module "/>
          <p:cNvPicPr>
            <a:picLocks noGrp="1" noChangeAspect="1" noChangeArrowheads="1"/>
          </p:cNvPicPr>
          <p:nvPr>
            <p:ph type="pic" sz="quarter" idx="4294967295"/>
          </p:nvPr>
        </p:nvPicPr>
        <p:blipFill rotWithShape="1">
          <a:blip r:embed="rId3"/>
          <a:srcRect l="43666" r="2174" b="-2"/>
          <a:stretch/>
        </p:blipFill>
        <p:spPr>
          <a:xfrm>
            <a:off x="20" y="10"/>
            <a:ext cx="4657324" cy="6857990"/>
          </a:xfrm>
          <a:prstGeom prst="rect">
            <a:avLst/>
          </a:prstGeom>
        </p:spPr>
      </p:pic>
      <p:sp>
        <p:nvSpPr>
          <p:cNvPr id="4" name="Content Placeholder 3"/>
          <p:cNvSpPr>
            <a:spLocks noGrp="1"/>
          </p:cNvSpPr>
          <p:nvPr>
            <p:ph idx="4294967295"/>
          </p:nvPr>
        </p:nvSpPr>
        <p:spPr>
          <a:xfrm>
            <a:off x="5300810" y="2587625"/>
            <a:ext cx="5927577" cy="3594100"/>
          </a:xfrm>
          <a:prstGeom prst="rect">
            <a:avLst/>
          </a:prstGeom>
        </p:spPr>
        <p:txBody>
          <a:bodyPr vert="horz" lIns="91440" tIns="45720" rIns="91440" bIns="45720" rtlCol="0" anchor="t">
            <a:normAutofit/>
          </a:bodyPr>
          <a:lstStyle/>
          <a:p>
            <a:r>
              <a:rPr lang="en-US" dirty="0"/>
              <a:t>The ECM is the brain for all engine controls—the fuel injectors, turbocharger, transmission, and even some of the cab air conditioning components.</a:t>
            </a:r>
          </a:p>
        </p:txBody>
      </p:sp>
      <p:sp>
        <p:nvSpPr>
          <p:cNvPr id="2" name="Slide Number Placeholder 1">
            <a:extLst>
              <a:ext uri="{FF2B5EF4-FFF2-40B4-BE49-F238E27FC236}">
                <a16:creationId xmlns:a16="http://schemas.microsoft.com/office/drawing/2014/main" id="{E2EC6BFD-BBE5-5201-60D2-E8474028AD38}"/>
              </a:ext>
            </a:extLst>
          </p:cNvPr>
          <p:cNvSpPr>
            <a:spLocks noGrp="1"/>
          </p:cNvSpPr>
          <p:nvPr>
            <p:ph type="sldNum" sz="quarter" idx="12"/>
          </p:nvPr>
        </p:nvSpPr>
        <p:spPr>
          <a:xfrm>
            <a:off x="10296144" y="6356350"/>
            <a:ext cx="932688" cy="365125"/>
          </a:xfrm>
        </p:spPr>
        <p:txBody>
          <a:bodyPr vert="horz" lIns="91440" tIns="45720" rIns="91440" bIns="45720" rtlCol="0" anchor="ctr">
            <a:normAutofit/>
          </a:bodyPr>
          <a:lstStyle/>
          <a:p>
            <a:pPr algn="l">
              <a:spcAft>
                <a:spcPts val="600"/>
              </a:spcAft>
            </a:pPr>
            <a:fld id="{27CE633F-9882-4A5C-83A2-1109D0C73261}" type="slidenum">
              <a:rPr lang="en-US"/>
              <a:pPr algn="l">
                <a:spcAft>
                  <a:spcPts val="600"/>
                </a:spcAft>
              </a:pPr>
              <a:t>34</a:t>
            </a:fld>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26" name="Rectangle 34825">
            <a:extLst>
              <a:ext uri="{FF2B5EF4-FFF2-40B4-BE49-F238E27FC236}">
                <a16:creationId xmlns:a16="http://schemas.microsoft.com/office/drawing/2014/main" id="{1D153959-30FA-4987-A094-7243641F4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4828" name="Rectangle 34827">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30" name="Rectangle 34829">
            <a:extLst>
              <a:ext uri="{FF2B5EF4-FFF2-40B4-BE49-F238E27FC236}">
                <a16:creationId xmlns:a16="http://schemas.microsoft.com/office/drawing/2014/main" id="{725EFA61-F0F8-4F4A-B750-81EE924F1D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344" y="0"/>
            <a:ext cx="7534655"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18" name="Title 1"/>
          <p:cNvSpPr>
            <a:spLocks noGrp="1"/>
          </p:cNvSpPr>
          <p:nvPr>
            <p:ph type="title"/>
          </p:nvPr>
        </p:nvSpPr>
        <p:spPr>
          <a:xfrm>
            <a:off x="5300811" y="317500"/>
            <a:ext cx="5927576" cy="1701800"/>
          </a:xfrm>
        </p:spPr>
        <p:txBody>
          <a:bodyPr vert="horz" lIns="91440" tIns="45720" rIns="91440" bIns="45720" rtlCol="0" anchor="ctr">
            <a:normAutofit/>
          </a:bodyPr>
          <a:lstStyle/>
          <a:p>
            <a:pPr>
              <a:lnSpc>
                <a:spcPct val="90000"/>
              </a:lnSpc>
            </a:pPr>
            <a:r>
              <a:rPr lang="en-US" altLang="en-US" sz="5600" kern="1200" cap="all" spc="120" baseline="0">
                <a:solidFill>
                  <a:schemeClr val="bg1"/>
                </a:solidFill>
                <a:latin typeface="+mj-lt"/>
                <a:ea typeface="+mj-ea"/>
                <a:cs typeface="+mj-cs"/>
              </a:rPr>
              <a:t>Electronic Control Module</a:t>
            </a:r>
          </a:p>
        </p:txBody>
      </p:sp>
      <p:pic>
        <p:nvPicPr>
          <p:cNvPr id="34821" name="Picture 1" descr="electronic control module"/>
          <p:cNvPicPr>
            <a:picLocks noChangeAspect="1"/>
          </p:cNvPicPr>
          <p:nvPr/>
        </p:nvPicPr>
        <p:blipFill rotWithShape="1">
          <a:blip r:embed="rId2" cstate="print">
            <a:extLst>
              <a:ext uri="{28A0092B-C50C-407E-A947-70E740481C1C}">
                <a14:useLocalDpi xmlns:a14="http://schemas.microsoft.com/office/drawing/2010/main" val="0"/>
              </a:ext>
            </a:extLst>
          </a:blip>
          <a:srcRect l="31625" r="23044" b="-1"/>
          <a:stretch/>
        </p:blipFill>
        <p:spPr bwMode="auto">
          <a:xfrm>
            <a:off x="20" y="10"/>
            <a:ext cx="4657324" cy="6857990"/>
          </a:xfrm>
          <a:prstGeom prst="rect">
            <a:avLst/>
          </a:prstGeom>
          <a:extLst>
            <a:ext uri="{909E8E84-426E-40DD-AFC4-6F175D3DCCD1}">
              <a14:hiddenFill xmlns:a14="http://schemas.microsoft.com/office/drawing/2010/main">
                <a:solidFill>
                  <a:srgbClr val="FFFFFF"/>
                </a:solidFill>
              </a14:hiddenFill>
            </a:ext>
          </a:extLst>
        </p:spPr>
      </p:pic>
      <p:sp>
        <p:nvSpPr>
          <p:cNvPr id="34819" name="Content Placeholder 2"/>
          <p:cNvSpPr>
            <a:spLocks noGrp="1"/>
          </p:cNvSpPr>
          <p:nvPr>
            <p:ph sz="half" idx="1"/>
          </p:nvPr>
        </p:nvSpPr>
        <p:spPr>
          <a:xfrm>
            <a:off x="5300810" y="2587625"/>
            <a:ext cx="5927577" cy="3594100"/>
          </a:xfrm>
        </p:spPr>
        <p:txBody>
          <a:bodyPr vert="horz" lIns="91440" tIns="45720" rIns="91440" bIns="45720" rtlCol="0" anchor="t">
            <a:normAutofit/>
          </a:bodyPr>
          <a:lstStyle/>
          <a:p>
            <a:pPr lvl="0"/>
            <a:r>
              <a:rPr lang="en-US" dirty="0"/>
              <a:t>May also control external options:</a:t>
            </a:r>
          </a:p>
          <a:p>
            <a:pPr lvl="1"/>
            <a:r>
              <a:rPr lang="en-US" dirty="0"/>
              <a:t>Cruise control</a:t>
            </a:r>
          </a:p>
          <a:p>
            <a:pPr lvl="1"/>
            <a:r>
              <a:rPr lang="en-US" dirty="0"/>
              <a:t>Power take-off (PTO) controls</a:t>
            </a:r>
          </a:p>
          <a:p>
            <a:pPr lvl="1"/>
            <a:r>
              <a:rPr lang="en-US" dirty="0"/>
              <a:t>Instrument panel engine indicators</a:t>
            </a:r>
          </a:p>
        </p:txBody>
      </p:sp>
      <p:sp>
        <p:nvSpPr>
          <p:cNvPr id="3" name="Content Placeholder 2">
            <a:extLst>
              <a:ext uri="{FF2B5EF4-FFF2-40B4-BE49-F238E27FC236}">
                <a16:creationId xmlns:a16="http://schemas.microsoft.com/office/drawing/2014/main" id="{47C3328D-0BBF-4F77-59B9-420FEB1C42DC}"/>
              </a:ext>
            </a:extLst>
          </p:cNvPr>
          <p:cNvSpPr txBox="1">
            <a:spLocks/>
          </p:cNvSpPr>
          <p:nvPr/>
        </p:nvSpPr>
        <p:spPr>
          <a:xfrm>
            <a:off x="6084887" y="4903255"/>
            <a:ext cx="5143500" cy="1109133"/>
          </a:xfrm>
          <a:prstGeom prst="rect">
            <a:avLst/>
          </a:prstGeom>
          <a:scene3d>
            <a:camera prst="orthographicFront"/>
            <a:lightRig rig="threePt" dir="t"/>
          </a:scene3d>
          <a:sp3d>
            <a:bevelT w="101600" prst="riblet"/>
          </a:sp3d>
        </p:spPr>
        <p:style>
          <a:lnRef idx="2">
            <a:schemeClr val="accent5">
              <a:shade val="15000"/>
            </a:schemeClr>
          </a:lnRef>
          <a:fillRef idx="1">
            <a:schemeClr val="accent5"/>
          </a:fillRef>
          <a:effectRef idx="0">
            <a:schemeClr val="accent5"/>
          </a:effectRef>
          <a:fontRef idx="minor">
            <a:schemeClr val="lt1"/>
          </a:fontRef>
        </p:style>
        <p:txBody>
          <a:bodyPr vert="horz" lIns="91440" tIns="45720" rIns="91440" bIns="45720" rtlCol="0">
            <a:normAutofit/>
          </a:bodyPr>
          <a:lstStyle>
            <a:lvl1pPr marL="365760" indent="-365760" algn="l" defTabSz="914400" rtl="0" eaLnBrk="1" latinLnBrk="0" hangingPunct="1">
              <a:lnSpc>
                <a:spcPct val="100000"/>
              </a:lnSpc>
              <a:spcBef>
                <a:spcPts val="1200"/>
              </a:spcBef>
              <a:buClr>
                <a:schemeClr val="accent1">
                  <a:lumMod val="75000"/>
                </a:schemeClr>
              </a:buClr>
              <a:buSzPct val="85000"/>
              <a:buFont typeface="Wingdings" pitchFamily="2" charset="2"/>
              <a:buChar char="§"/>
              <a:defRPr sz="3200" kern="1200">
                <a:solidFill>
                  <a:schemeClr val="tx1"/>
                </a:solidFill>
                <a:latin typeface="+mn-lt"/>
                <a:ea typeface="+mn-ea"/>
                <a:cs typeface="+mn-cs"/>
              </a:defRPr>
            </a:lvl1pPr>
            <a:lvl2pPr marL="731520" indent="-365760" algn="l" defTabSz="914400" rtl="0" eaLnBrk="1" latinLnBrk="0" hangingPunct="1">
              <a:lnSpc>
                <a:spcPct val="100000"/>
              </a:lnSpc>
              <a:spcBef>
                <a:spcPts val="400"/>
              </a:spcBef>
              <a:spcAft>
                <a:spcPts val="200"/>
              </a:spcAft>
              <a:buClr>
                <a:schemeClr val="accent1">
                  <a:lumMod val="75000"/>
                </a:schemeClr>
              </a:buClr>
              <a:buSzPct val="85000"/>
              <a:buFont typeface="Courier New" panose="02070309020205020404" pitchFamily="49" charset="0"/>
              <a:buChar char="o"/>
              <a:defRPr sz="2800" kern="1200">
                <a:solidFill>
                  <a:schemeClr val="tx1"/>
                </a:solidFill>
                <a:latin typeface="+mn-lt"/>
                <a:ea typeface="+mn-ea"/>
                <a:cs typeface="+mn-cs"/>
              </a:defRPr>
            </a:lvl2pPr>
            <a:lvl3pPr marL="1097280" indent="-365760" algn="l" defTabSz="914400" rtl="0" eaLnBrk="1" latinLnBrk="0" hangingPunct="1">
              <a:lnSpc>
                <a:spcPct val="100000"/>
              </a:lnSpc>
              <a:spcBef>
                <a:spcPts val="400"/>
              </a:spcBef>
              <a:spcAft>
                <a:spcPts val="200"/>
              </a:spcAft>
              <a:buClr>
                <a:schemeClr val="accent1">
                  <a:lumMod val="75000"/>
                </a:schemeClr>
              </a:buClr>
              <a:buSzPct val="85000"/>
              <a:buFont typeface="Rockwell" panose="02060603020205020403" pitchFamily="18" charset="0"/>
              <a:buChar char="–"/>
              <a:defRPr sz="2400" kern="1200">
                <a:solidFill>
                  <a:schemeClr val="tx1"/>
                </a:solidFill>
                <a:latin typeface="+mn-lt"/>
                <a:ea typeface="+mn-ea"/>
                <a:cs typeface="+mn-cs"/>
              </a:defRPr>
            </a:lvl3pPr>
            <a:lvl4pPr marL="1463040" indent="-365760" algn="l" defTabSz="914400" rtl="0" eaLnBrk="1" latinLnBrk="0" hangingPunct="1">
              <a:lnSpc>
                <a:spcPct val="100000"/>
              </a:lnSpc>
              <a:spcBef>
                <a:spcPts val="400"/>
              </a:spcBef>
              <a:spcAft>
                <a:spcPts val="200"/>
              </a:spcAft>
              <a:buClr>
                <a:schemeClr val="accent1">
                  <a:lumMod val="75000"/>
                </a:schemeClr>
              </a:buClr>
              <a:buSzPct val="85000"/>
              <a:buFont typeface="Arial" panose="020B0604020202020204" pitchFamily="34" charset="0"/>
              <a:buChar char="•"/>
              <a:defRPr sz="2400" kern="1200">
                <a:solidFill>
                  <a:schemeClr val="tx1"/>
                </a:solidFill>
                <a:latin typeface="+mn-lt"/>
                <a:ea typeface="+mn-ea"/>
                <a:cs typeface="+mn-cs"/>
              </a:defRPr>
            </a:lvl4pPr>
            <a:lvl5pPr marL="1828800" indent="-365760" algn="l" defTabSz="914400" rtl="0" eaLnBrk="1" latinLnBrk="0" hangingPunct="1">
              <a:lnSpc>
                <a:spcPct val="100000"/>
              </a:lnSpc>
              <a:spcBef>
                <a:spcPts val="400"/>
              </a:spcBef>
              <a:spcAft>
                <a:spcPts val="200"/>
              </a:spcAft>
              <a:buClr>
                <a:schemeClr val="accent1">
                  <a:lumMod val="75000"/>
                </a:schemeClr>
              </a:buClr>
              <a:buSzPct val="85000"/>
              <a:buFont typeface="Rockwell" panose="02060603020205020403" pitchFamily="18" charset="0"/>
              <a:buChar char="◊"/>
              <a:defRPr sz="24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lgn="ctr">
              <a:buNone/>
            </a:pPr>
            <a:r>
              <a:rPr lang="en-US" altLang="en-US" sz="2000" dirty="0"/>
              <a:t>Care is needed when cleaning the engine compartment to prevent water from getting to the electrical compartment and the ECM.</a:t>
            </a:r>
          </a:p>
        </p:txBody>
      </p:sp>
      <p:sp>
        <p:nvSpPr>
          <p:cNvPr id="2" name="Slide Number Placeholder 1">
            <a:extLst>
              <a:ext uri="{FF2B5EF4-FFF2-40B4-BE49-F238E27FC236}">
                <a16:creationId xmlns:a16="http://schemas.microsoft.com/office/drawing/2014/main" id="{F58CF035-4FDA-1A59-1785-A9E8C8515B5F}"/>
              </a:ext>
            </a:extLst>
          </p:cNvPr>
          <p:cNvSpPr>
            <a:spLocks noGrp="1"/>
          </p:cNvSpPr>
          <p:nvPr>
            <p:ph type="sldNum" sz="quarter" idx="4"/>
          </p:nvPr>
        </p:nvSpPr>
        <p:spPr>
          <a:xfrm>
            <a:off x="11257788" y="6500812"/>
            <a:ext cx="932688" cy="365125"/>
          </a:xfrm>
        </p:spPr>
        <p:txBody>
          <a:bodyPr vert="horz" lIns="91440" tIns="45720" rIns="91440" bIns="45720" rtlCol="0" anchor="ctr">
            <a:normAutofit/>
          </a:bodyPr>
          <a:lstStyle/>
          <a:p>
            <a:pPr>
              <a:spcAft>
                <a:spcPts val="600"/>
              </a:spcAft>
            </a:pPr>
            <a:fld id="{294A09A9-5501-47C1-A89A-A340965A2BE2}" type="slidenum">
              <a:rPr lang="en-US" smtClean="0"/>
              <a:pPr>
                <a:spcAft>
                  <a:spcPts val="600"/>
                </a:spcAft>
              </a:pPr>
              <a:t>35</a:t>
            </a:fld>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4C161B-40C3-41EF-9FD2-237AA4A27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64989"/>
            <a:ext cx="12192000" cy="39521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960120" y="2897073"/>
            <a:ext cx="10268712" cy="2688020"/>
          </a:xfrm>
        </p:spPr>
        <p:txBody>
          <a:bodyPr anchor="ctr">
            <a:normAutofit/>
          </a:bodyPr>
          <a:lstStyle/>
          <a:p>
            <a:r>
              <a:rPr lang="en-US"/>
              <a:t>Diesel Engine Components</a:t>
            </a:r>
            <a:endParaRPr lang="en-US" dirty="0"/>
          </a:p>
        </p:txBody>
      </p:sp>
      <p:sp>
        <p:nvSpPr>
          <p:cNvPr id="4" name="Subtitle 3"/>
          <p:cNvSpPr>
            <a:spLocks noGrp="1"/>
          </p:cNvSpPr>
          <p:nvPr>
            <p:ph type="subTitle" idx="1"/>
          </p:nvPr>
        </p:nvSpPr>
        <p:spPr>
          <a:xfrm>
            <a:off x="960120" y="640822"/>
            <a:ext cx="10268712" cy="1139535"/>
          </a:xfrm>
        </p:spPr>
        <p:txBody>
          <a:bodyPr anchor="b">
            <a:normAutofit/>
          </a:bodyPr>
          <a:lstStyle/>
          <a:p>
            <a:endParaRPr lang="en-US"/>
          </a:p>
        </p:txBody>
      </p:sp>
      <p:sp>
        <p:nvSpPr>
          <p:cNvPr id="3" name="Slide Number Placeholder 2">
            <a:extLst>
              <a:ext uri="{FF2B5EF4-FFF2-40B4-BE49-F238E27FC236}">
                <a16:creationId xmlns:a16="http://schemas.microsoft.com/office/drawing/2014/main" id="{B6A35748-9081-09AD-EF44-272AFBABBBF2}"/>
              </a:ext>
            </a:extLst>
          </p:cNvPr>
          <p:cNvSpPr>
            <a:spLocks noGrp="1"/>
          </p:cNvSpPr>
          <p:nvPr>
            <p:ph type="sldNum" sz="quarter" idx="4"/>
          </p:nvPr>
        </p:nvSpPr>
        <p:spPr>
          <a:xfrm>
            <a:off x="11239500" y="6492875"/>
            <a:ext cx="932688" cy="365125"/>
          </a:xfrm>
        </p:spPr>
        <p:txBody>
          <a:bodyPr>
            <a:normAutofit/>
          </a:bodyPr>
          <a:lstStyle/>
          <a:p>
            <a:pPr>
              <a:spcAft>
                <a:spcPts val="600"/>
              </a:spcAft>
            </a:pPr>
            <a:fld id="{294A09A9-5501-47C1-A89A-A340965A2BE2}" type="slidenum">
              <a:rPr lang="en-US" smtClean="0"/>
              <a:pPr>
                <a:spcAft>
                  <a:spcPts val="600"/>
                </a:spcAft>
              </a:pPr>
              <a:t>36</a:t>
            </a:fld>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81" name="Rectangle 36873">
            <a:extLst>
              <a:ext uri="{FF2B5EF4-FFF2-40B4-BE49-F238E27FC236}">
                <a16:creationId xmlns:a16="http://schemas.microsoft.com/office/drawing/2014/main" id="{1D153959-30FA-4987-A094-7243641F4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6882" name="Rectangle 36875">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6883" name="Rectangle 36877">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7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80" name="Rectangle 36879">
            <a:extLst>
              <a:ext uri="{FF2B5EF4-FFF2-40B4-BE49-F238E27FC236}">
                <a16:creationId xmlns:a16="http://schemas.microsoft.com/office/drawing/2014/main" id="{A77F89CE-BF52-4AF5-8B0B-7E969373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7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66" name="Title 1"/>
          <p:cNvSpPr>
            <a:spLocks noGrp="1"/>
          </p:cNvSpPr>
          <p:nvPr>
            <p:ph type="title"/>
          </p:nvPr>
        </p:nvSpPr>
        <p:spPr>
          <a:xfrm>
            <a:off x="960438" y="640080"/>
            <a:ext cx="4500737" cy="2194560"/>
          </a:xfrm>
        </p:spPr>
        <p:txBody>
          <a:bodyPr vert="horz" lIns="91440" tIns="45720" rIns="91440" bIns="45720" rtlCol="0" anchor="ctr">
            <a:normAutofit/>
          </a:bodyPr>
          <a:lstStyle/>
          <a:p>
            <a:r>
              <a:rPr lang="en-US" altLang="en-US" sz="4600" kern="1200" cap="all" spc="120" baseline="0">
                <a:solidFill>
                  <a:schemeClr val="bg1"/>
                </a:solidFill>
                <a:latin typeface="+mj-lt"/>
                <a:ea typeface="+mj-ea"/>
                <a:cs typeface="+mj-cs"/>
              </a:rPr>
              <a:t>Turbocharger Basics</a:t>
            </a:r>
          </a:p>
        </p:txBody>
      </p:sp>
      <p:sp>
        <p:nvSpPr>
          <p:cNvPr id="36867" name="Content Placeholder 2"/>
          <p:cNvSpPr>
            <a:spLocks noGrp="1"/>
          </p:cNvSpPr>
          <p:nvPr>
            <p:ph idx="4294967295"/>
          </p:nvPr>
        </p:nvSpPr>
        <p:spPr>
          <a:xfrm>
            <a:off x="960438" y="2916936"/>
            <a:ext cx="4500737" cy="3264408"/>
          </a:xfrm>
          <a:prstGeom prst="rect">
            <a:avLst/>
          </a:prstGeom>
        </p:spPr>
        <p:txBody>
          <a:bodyPr vert="horz" lIns="91440" tIns="45720" rIns="91440" bIns="45720" rtlCol="0" anchor="t">
            <a:normAutofit/>
          </a:bodyPr>
          <a:lstStyle/>
          <a:p>
            <a:pPr marL="287338" indent="-287338"/>
            <a:r>
              <a:rPr lang="en-US" altLang="en-US" dirty="0">
                <a:solidFill>
                  <a:schemeClr val="bg1"/>
                </a:solidFill>
              </a:rPr>
              <a:t>Devices that force more air into the engine to create more horsepower.</a:t>
            </a:r>
          </a:p>
          <a:p>
            <a:pPr marL="627063" lvl="1" indent="-323850"/>
            <a:r>
              <a:rPr lang="en-US" altLang="en-US" dirty="0">
                <a:solidFill>
                  <a:schemeClr val="bg1"/>
                </a:solidFill>
              </a:rPr>
              <a:t>Basically, a bolt-on horsepower increaser device with no mechanical connection to the engine.</a:t>
            </a:r>
          </a:p>
        </p:txBody>
      </p:sp>
      <p:pic>
        <p:nvPicPr>
          <p:cNvPr id="36869" name="Picture 1" descr="turbocharger"/>
          <p:cNvPicPr>
            <a:picLocks noChangeAspect="1"/>
          </p:cNvPicPr>
          <p:nvPr/>
        </p:nvPicPr>
        <p:blipFill rotWithShape="1">
          <a:blip r:embed="rId3">
            <a:extLst>
              <a:ext uri="{28A0092B-C50C-407E-A947-70E740481C1C}">
                <a14:useLocalDpi xmlns:a14="http://schemas.microsoft.com/office/drawing/2010/main" val="0"/>
              </a:ext>
            </a:extLst>
          </a:blip>
          <a:srcRect l="21277" t="1" r="12766" b="-471"/>
          <a:stretch/>
        </p:blipFill>
        <p:spPr bwMode="auto">
          <a:xfrm>
            <a:off x="6741822" y="1027783"/>
            <a:ext cx="4795019" cy="480243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0B166575-C1BB-3B06-926F-E5DD6DFCD77E}"/>
              </a:ext>
            </a:extLst>
          </p:cNvPr>
          <p:cNvSpPr>
            <a:spLocks noGrp="1"/>
          </p:cNvSpPr>
          <p:nvPr>
            <p:ph type="sldNum" sz="quarter" idx="12"/>
          </p:nvPr>
        </p:nvSpPr>
        <p:spPr>
          <a:xfrm>
            <a:off x="11259312" y="6492875"/>
            <a:ext cx="932688" cy="365125"/>
          </a:xfrm>
        </p:spPr>
        <p:txBody>
          <a:bodyPr vert="horz" lIns="91440" tIns="45720" rIns="91440" bIns="45720" rtlCol="0" anchor="ctr">
            <a:normAutofit/>
          </a:bodyPr>
          <a:lstStyle/>
          <a:p>
            <a:pPr>
              <a:spcAft>
                <a:spcPts val="600"/>
              </a:spcAft>
            </a:pPr>
            <a:fld id="{27CE633F-9882-4A5C-83A2-1109D0C73261}" type="slidenum">
              <a:rPr lang="en-US" smtClean="0"/>
              <a:pPr>
                <a:spcAft>
                  <a:spcPts val="600"/>
                </a:spcAft>
              </a:pPr>
              <a:t>37</a:t>
            </a:fld>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5" name="Rectangle 37894">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7897" name="Rectangle 37896">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99" name="Rectangle 37898">
            <a:extLst>
              <a:ext uri="{FF2B5EF4-FFF2-40B4-BE49-F238E27FC236}">
                <a16:creationId xmlns:a16="http://schemas.microsoft.com/office/drawing/2014/main" id="{D65E0E3C-32F3-480B-9842-7611BBE2E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12708"/>
            <a:ext cx="12192000" cy="2645291"/>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90" name="Title 1"/>
          <p:cNvSpPr>
            <a:spLocks noGrp="1"/>
          </p:cNvSpPr>
          <p:nvPr>
            <p:ph type="title"/>
          </p:nvPr>
        </p:nvSpPr>
        <p:spPr>
          <a:xfrm>
            <a:off x="961644" y="4572003"/>
            <a:ext cx="10268712" cy="1169121"/>
          </a:xfrm>
        </p:spPr>
        <p:txBody>
          <a:bodyPr vert="horz" lIns="91440" tIns="45720" rIns="91440" bIns="45720" rtlCol="0" anchor="ctr">
            <a:normAutofit/>
          </a:bodyPr>
          <a:lstStyle/>
          <a:p>
            <a:pPr algn="ctr"/>
            <a:r>
              <a:rPr lang="en-US" altLang="en-US" sz="7200"/>
              <a:t>Turbocharger Basics</a:t>
            </a:r>
          </a:p>
        </p:txBody>
      </p:sp>
      <p:pic>
        <p:nvPicPr>
          <p:cNvPr id="19" name="Picture 18" descr="schematic of turbocharger oper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8050" y="131124"/>
            <a:ext cx="7835900" cy="4309746"/>
          </a:xfrm>
          <a:prstGeom prst="rect">
            <a:avLst/>
          </a:prstGeom>
        </p:spPr>
      </p:pic>
      <p:sp>
        <p:nvSpPr>
          <p:cNvPr id="2" name="Slide Number Placeholder 1">
            <a:extLst>
              <a:ext uri="{FF2B5EF4-FFF2-40B4-BE49-F238E27FC236}">
                <a16:creationId xmlns:a16="http://schemas.microsoft.com/office/drawing/2014/main" id="{AC9CC839-403F-EA49-930D-283C1CB86D49}"/>
              </a:ext>
            </a:extLst>
          </p:cNvPr>
          <p:cNvSpPr>
            <a:spLocks noGrp="1"/>
          </p:cNvSpPr>
          <p:nvPr>
            <p:ph type="sldNum" sz="quarter" idx="4"/>
          </p:nvPr>
        </p:nvSpPr>
        <p:spPr>
          <a:xfrm>
            <a:off x="11259312" y="6499342"/>
            <a:ext cx="932688" cy="365125"/>
          </a:xfrm>
        </p:spPr>
        <p:txBody>
          <a:bodyPr vert="horz" lIns="91440" tIns="45720" rIns="91440" bIns="45720" rtlCol="0" anchor="ctr">
            <a:normAutofit/>
          </a:bodyPr>
          <a:lstStyle/>
          <a:p>
            <a:pPr>
              <a:spcAft>
                <a:spcPts val="600"/>
              </a:spcAft>
            </a:pPr>
            <a:fld id="{294A09A9-5501-47C1-A89A-A340965A2BE2}" type="slidenum">
              <a:rPr lang="en-US" smtClean="0">
                <a:solidFill>
                  <a:schemeClr val="bg1"/>
                </a:solidFill>
              </a:rPr>
              <a:pPr>
                <a:spcAft>
                  <a:spcPts val="600"/>
                </a:spcAft>
              </a:pPr>
              <a:t>38</a:t>
            </a:fld>
            <a:endParaRPr lang="en-US" dirty="0">
              <a:solidFill>
                <a:schemeClr val="bg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ltLang="en-US"/>
              <a:t>More Turbocharger Basics</a:t>
            </a:r>
            <a:endParaRPr lang="en-US" altLang="en-US" dirty="0"/>
          </a:p>
        </p:txBody>
      </p:sp>
      <p:pic>
        <p:nvPicPr>
          <p:cNvPr id="2" name="Picture 1" descr="schematic of turbocharger parts: compressor housing, turbine housing, exhaust gas outlet, turbine wheel, exhaust gas inlet, compressor air discharge, compressor wheel"/>
          <p:cNvPicPr>
            <a:picLocks noChangeAspect="1"/>
          </p:cNvPicPr>
          <p:nvPr/>
        </p:nvPicPr>
        <p:blipFill rotWithShape="1">
          <a:blip r:embed="rId2">
            <a:extLst>
              <a:ext uri="{28A0092B-C50C-407E-A947-70E740481C1C}">
                <a14:useLocalDpi xmlns:a14="http://schemas.microsoft.com/office/drawing/2010/main" val="0"/>
              </a:ext>
            </a:extLst>
          </a:blip>
          <a:srcRect r="1772"/>
          <a:stretch/>
        </p:blipFill>
        <p:spPr>
          <a:xfrm>
            <a:off x="2623024" y="2317964"/>
            <a:ext cx="6564951" cy="4472303"/>
          </a:xfrm>
          <a:prstGeom prst="rect">
            <a:avLst/>
          </a:prstGeom>
        </p:spPr>
      </p:pic>
      <p:sp>
        <p:nvSpPr>
          <p:cNvPr id="3" name="Slide Number Placeholder 2">
            <a:extLst>
              <a:ext uri="{FF2B5EF4-FFF2-40B4-BE49-F238E27FC236}">
                <a16:creationId xmlns:a16="http://schemas.microsoft.com/office/drawing/2014/main" id="{46665638-F3BA-DC44-62FD-F4BE9CCD6156}"/>
              </a:ext>
            </a:extLst>
          </p:cNvPr>
          <p:cNvSpPr>
            <a:spLocks noGrp="1"/>
          </p:cNvSpPr>
          <p:nvPr>
            <p:ph type="sldNum" sz="quarter" idx="12"/>
          </p:nvPr>
        </p:nvSpPr>
        <p:spPr/>
        <p:txBody>
          <a:bodyPr/>
          <a:lstStyle/>
          <a:p>
            <a:fld id="{294A09A9-5501-47C1-A89A-A340965A2BE2}" type="slidenum">
              <a:rPr lang="en-US" smtClean="0"/>
              <a:t>39</a:t>
            </a:fld>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914400" y="195648"/>
            <a:ext cx="10363200" cy="914400"/>
          </a:xfrm>
        </p:spPr>
        <p:txBody>
          <a:bodyPr/>
          <a:lstStyle/>
          <a:p>
            <a:r>
              <a:rPr lang="en-US" altLang="en-US" dirty="0"/>
              <a:t>Torque and Horsepower</a:t>
            </a:r>
          </a:p>
        </p:txBody>
      </p:sp>
      <p:sp>
        <p:nvSpPr>
          <p:cNvPr id="4" name="Text Placeholder 3"/>
          <p:cNvSpPr>
            <a:spLocks noGrp="1"/>
          </p:cNvSpPr>
          <p:nvPr>
            <p:ph type="body" idx="1"/>
          </p:nvPr>
        </p:nvSpPr>
        <p:spPr>
          <a:xfrm>
            <a:off x="914400" y="1295400"/>
            <a:ext cx="4876800" cy="764440"/>
          </a:xfrm>
        </p:spPr>
        <p:txBody>
          <a:bodyPr/>
          <a:lstStyle/>
          <a:p>
            <a:r>
              <a:rPr lang="en-US" dirty="0"/>
              <a:t>Torque</a:t>
            </a:r>
          </a:p>
        </p:txBody>
      </p:sp>
      <p:sp>
        <p:nvSpPr>
          <p:cNvPr id="5" name="Content Placeholder 4"/>
          <p:cNvSpPr>
            <a:spLocks noGrp="1"/>
          </p:cNvSpPr>
          <p:nvPr>
            <p:ph sz="half" idx="12"/>
          </p:nvPr>
        </p:nvSpPr>
        <p:spPr>
          <a:xfrm>
            <a:off x="914400" y="2473734"/>
            <a:ext cx="4876800" cy="4580510"/>
          </a:xfrm>
        </p:spPr>
        <p:txBody>
          <a:bodyPr/>
          <a:lstStyle/>
          <a:p>
            <a:r>
              <a:rPr lang="en-US" dirty="0"/>
              <a:t>How fast work gets done</a:t>
            </a:r>
          </a:p>
          <a:p>
            <a:pPr lvl="1"/>
            <a:r>
              <a:rPr lang="en-US" b="1" dirty="0"/>
              <a:t>Torque ÷ Time</a:t>
            </a:r>
          </a:p>
        </p:txBody>
      </p:sp>
      <p:sp>
        <p:nvSpPr>
          <p:cNvPr id="7" name="Text Placeholder 6"/>
          <p:cNvSpPr>
            <a:spLocks noGrp="1"/>
          </p:cNvSpPr>
          <p:nvPr>
            <p:ph type="body" sz="quarter" idx="3"/>
          </p:nvPr>
        </p:nvSpPr>
        <p:spPr>
          <a:xfrm>
            <a:off x="6427724" y="1295400"/>
            <a:ext cx="4876800" cy="764440"/>
          </a:xfrm>
        </p:spPr>
        <p:txBody>
          <a:bodyPr/>
          <a:lstStyle/>
          <a:p>
            <a:r>
              <a:rPr lang="en-US" dirty="0"/>
              <a:t>Horsepower</a:t>
            </a:r>
          </a:p>
        </p:txBody>
      </p:sp>
      <p:sp>
        <p:nvSpPr>
          <p:cNvPr id="8" name="Content Placeholder 7"/>
          <p:cNvSpPr>
            <a:spLocks noGrp="1"/>
          </p:cNvSpPr>
          <p:nvPr>
            <p:ph sz="half" idx="13"/>
          </p:nvPr>
        </p:nvSpPr>
        <p:spPr/>
        <p:txBody>
          <a:bodyPr/>
          <a:lstStyle/>
          <a:p>
            <a:r>
              <a:rPr lang="en-US" dirty="0"/>
              <a:t>How much work can get done</a:t>
            </a:r>
          </a:p>
          <a:p>
            <a:pPr lvl="1"/>
            <a:r>
              <a:rPr lang="en-US" b="1" dirty="0"/>
              <a:t>Force x Distance</a:t>
            </a:r>
          </a:p>
        </p:txBody>
      </p:sp>
      <p:pic>
        <p:nvPicPr>
          <p:cNvPr id="9" name="Picture 8" descr="engine"/>
          <p:cNvPicPr>
            <a:picLocks noChangeAspect="1"/>
          </p:cNvPicPr>
          <p:nvPr/>
        </p:nvPicPr>
        <p:blipFill rotWithShape="1">
          <a:blip r:embed="rId2">
            <a:extLst>
              <a:ext uri="{28A0092B-C50C-407E-A947-70E740481C1C}">
                <a14:useLocalDpi xmlns:a14="http://schemas.microsoft.com/office/drawing/2010/main" val="0"/>
              </a:ext>
            </a:extLst>
          </a:blip>
          <a:srcRect l="12001" t="12792" r="9891" b="18690"/>
          <a:stretch/>
        </p:blipFill>
        <p:spPr>
          <a:xfrm>
            <a:off x="4267962" y="3187700"/>
            <a:ext cx="3200401" cy="3200400"/>
          </a:xfrm>
          <a:prstGeom prst="rect">
            <a:avLst/>
          </a:prstGeom>
        </p:spPr>
      </p:pic>
      <p:sp>
        <p:nvSpPr>
          <p:cNvPr id="2" name="Slide Number Placeholder 1">
            <a:extLst>
              <a:ext uri="{FF2B5EF4-FFF2-40B4-BE49-F238E27FC236}">
                <a16:creationId xmlns:a16="http://schemas.microsoft.com/office/drawing/2014/main" id="{AB89761A-3CDB-9712-59F5-F8CD628D8D2B}"/>
              </a:ext>
              <a:ext uri="{C183D7F6-B498-43B3-948B-1728B52AA6E4}">
                <adec:decorative xmlns:adec="http://schemas.microsoft.com/office/drawing/2017/decorative" val="0"/>
              </a:ext>
            </a:extLst>
          </p:cNvPr>
          <p:cNvSpPr>
            <a:spLocks noGrp="1"/>
          </p:cNvSpPr>
          <p:nvPr>
            <p:ph type="sldNum" sz="quarter" idx="4"/>
          </p:nvPr>
        </p:nvSpPr>
        <p:spPr/>
        <p:txBody>
          <a:bodyPr/>
          <a:lstStyle/>
          <a:p>
            <a:fld id="{294A09A9-5501-47C1-A89A-A340965A2BE2}" type="slidenum">
              <a:rPr lang="en-US" smtClean="0"/>
              <a:t>4</a:t>
            </a:fld>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52" name="Rectangle 39951">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954" name="Rectangle 39953">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56" name="Rectangle 39955">
            <a:extLst>
              <a:ext uri="{FF2B5EF4-FFF2-40B4-BE49-F238E27FC236}">
                <a16:creationId xmlns:a16="http://schemas.microsoft.com/office/drawing/2014/main" id="{D65E0E3C-32F3-480B-9842-7611BBE2E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12708"/>
            <a:ext cx="12192000" cy="2645291"/>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38" name="Title 1"/>
          <p:cNvSpPr>
            <a:spLocks noGrp="1"/>
          </p:cNvSpPr>
          <p:nvPr>
            <p:ph type="title"/>
          </p:nvPr>
        </p:nvSpPr>
        <p:spPr>
          <a:xfrm>
            <a:off x="961644" y="4572003"/>
            <a:ext cx="10268712" cy="1169121"/>
          </a:xfrm>
        </p:spPr>
        <p:txBody>
          <a:bodyPr vert="horz" lIns="91440" tIns="45720" rIns="91440" bIns="45720" rtlCol="0" anchor="ctr">
            <a:normAutofit/>
          </a:bodyPr>
          <a:lstStyle/>
          <a:p>
            <a:pPr algn="ctr"/>
            <a:r>
              <a:rPr lang="en-US" altLang="en-US" sz="5600"/>
              <a:t>Turbocharger Considerations</a:t>
            </a:r>
          </a:p>
        </p:txBody>
      </p:sp>
      <p:pic>
        <p:nvPicPr>
          <p:cNvPr id="5" name="Picture 7" descr="DD 60 Turbo"/>
          <p:cNvPicPr>
            <a:picLocks noGrp="1" noChangeAspect="1" noChangeArrowheads="1"/>
          </p:cNvPicPr>
          <p:nvPr>
            <p:ph idx="4294967295"/>
          </p:nvPr>
        </p:nvPicPr>
        <p:blipFill rotWithShape="1">
          <a:blip r:embed="rId2"/>
          <a:srcRect t="32789" r="1" b="15356"/>
          <a:stretch/>
        </p:blipFill>
        <p:spPr>
          <a:xfrm>
            <a:off x="1154776" y="639575"/>
            <a:ext cx="4458532" cy="3082663"/>
          </a:xfrm>
          <a:prstGeom prst="rect">
            <a:avLst/>
          </a:prstGeom>
        </p:spPr>
      </p:pic>
      <p:pic>
        <p:nvPicPr>
          <p:cNvPr id="7" name="Picture 9" descr="turbocharger"/>
          <p:cNvPicPr>
            <a:picLocks noChangeAspect="1" noChangeArrowheads="1"/>
          </p:cNvPicPr>
          <p:nvPr/>
        </p:nvPicPr>
        <p:blipFill rotWithShape="1">
          <a:blip r:embed="rId3"/>
          <a:srcRect t="22475" r="-1" b="9619"/>
          <a:stretch/>
        </p:blipFill>
        <p:spPr bwMode="auto">
          <a:xfrm>
            <a:off x="6577856" y="639575"/>
            <a:ext cx="4460204" cy="3082664"/>
          </a:xfrm>
          <a:prstGeom prst="rect">
            <a:avLst/>
          </a:prstGeom>
        </p:spPr>
      </p:pic>
      <p:sp>
        <p:nvSpPr>
          <p:cNvPr id="2" name="Slide Number Placeholder 1">
            <a:extLst>
              <a:ext uri="{FF2B5EF4-FFF2-40B4-BE49-F238E27FC236}">
                <a16:creationId xmlns:a16="http://schemas.microsoft.com/office/drawing/2014/main" id="{37A63F98-E528-F5F5-6A3C-19B5BE82CC67}"/>
              </a:ext>
            </a:extLst>
          </p:cNvPr>
          <p:cNvSpPr>
            <a:spLocks noGrp="1"/>
          </p:cNvSpPr>
          <p:nvPr>
            <p:ph type="sldNum" sz="quarter" idx="12"/>
          </p:nvPr>
        </p:nvSpPr>
        <p:spPr>
          <a:xfrm>
            <a:off x="11259312" y="6478772"/>
            <a:ext cx="932688" cy="365125"/>
          </a:xfrm>
        </p:spPr>
        <p:txBody>
          <a:bodyPr vert="horz" lIns="91440" tIns="45720" rIns="91440" bIns="45720" rtlCol="0" anchor="ctr">
            <a:normAutofit/>
          </a:bodyPr>
          <a:lstStyle/>
          <a:p>
            <a:pPr>
              <a:spcAft>
                <a:spcPts val="600"/>
              </a:spcAft>
            </a:pPr>
            <a:fld id="{27CE633F-9882-4A5C-83A2-1109D0C73261}" type="slidenum">
              <a:rPr lang="en-US" smtClean="0">
                <a:solidFill>
                  <a:schemeClr val="bg1"/>
                </a:solidFill>
              </a:rPr>
              <a:pPr>
                <a:spcAft>
                  <a:spcPts val="600"/>
                </a:spcAft>
              </a:pPr>
              <a:t>40</a:t>
            </a:fld>
            <a:endParaRPr lang="en-US">
              <a:solidFill>
                <a:schemeClr val="bg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7" name="Rectangle 40986">
            <a:extLst>
              <a:ext uri="{FF2B5EF4-FFF2-40B4-BE49-F238E27FC236}">
                <a16:creationId xmlns:a16="http://schemas.microsoft.com/office/drawing/2014/main" id="{1D153959-30FA-4987-A094-7243641F4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0989" name="Rectangle 40988">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91" name="Rectangle 40990">
            <a:extLst>
              <a:ext uri="{FF2B5EF4-FFF2-40B4-BE49-F238E27FC236}">
                <a16:creationId xmlns:a16="http://schemas.microsoft.com/office/drawing/2014/main" id="{245B42B6-26F8-4E25-839B-FB38F13BE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62" name="Title 1"/>
          <p:cNvSpPr>
            <a:spLocks noGrp="1"/>
          </p:cNvSpPr>
          <p:nvPr>
            <p:ph type="title"/>
          </p:nvPr>
        </p:nvSpPr>
        <p:spPr>
          <a:xfrm>
            <a:off x="960120" y="317814"/>
            <a:ext cx="10268712" cy="1700784"/>
          </a:xfrm>
        </p:spPr>
        <p:txBody>
          <a:bodyPr vert="horz" lIns="91440" tIns="45720" rIns="91440" bIns="45720" rtlCol="0" anchor="ctr">
            <a:normAutofit/>
          </a:bodyPr>
          <a:lstStyle/>
          <a:p>
            <a:pPr>
              <a:lnSpc>
                <a:spcPct val="90000"/>
              </a:lnSpc>
            </a:pPr>
            <a:r>
              <a:rPr lang="en-US" altLang="en-US" sz="5600" kern="1200" cap="all" spc="120" baseline="0">
                <a:solidFill>
                  <a:schemeClr val="bg1"/>
                </a:solidFill>
                <a:latin typeface="+mj-lt"/>
                <a:ea typeface="+mj-ea"/>
                <a:cs typeface="+mj-cs"/>
              </a:rPr>
              <a:t>Turbocharger Considerations</a:t>
            </a:r>
          </a:p>
        </p:txBody>
      </p:sp>
      <p:graphicFrame>
        <p:nvGraphicFramePr>
          <p:cNvPr id="40965" name="Content Placeholder 2" descr="turbo charger considerations">
            <a:extLst>
              <a:ext uri="{FF2B5EF4-FFF2-40B4-BE49-F238E27FC236}">
                <a16:creationId xmlns:a16="http://schemas.microsoft.com/office/drawing/2014/main" id="{36A074B0-58E6-39D0-DF43-95CB53AC7D24}"/>
              </a:ext>
            </a:extLst>
          </p:cNvPr>
          <p:cNvGraphicFramePr>
            <a:graphicFrameLocks noGrp="1"/>
          </p:cNvGraphicFramePr>
          <p:nvPr>
            <p:ph sz="half" idx="1"/>
            <p:extLst>
              <p:ext uri="{D42A27DB-BD31-4B8C-83A1-F6EECF244321}">
                <p14:modId xmlns:p14="http://schemas.microsoft.com/office/powerpoint/2010/main" val="783808205"/>
              </p:ext>
            </p:extLst>
          </p:nvPr>
        </p:nvGraphicFramePr>
        <p:xfrm>
          <a:off x="960438" y="2745545"/>
          <a:ext cx="10267950" cy="33644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DE9562D3-02DC-B2D2-85AB-10B96BB9E0AE}"/>
              </a:ext>
            </a:extLst>
          </p:cNvPr>
          <p:cNvSpPr>
            <a:spLocks noGrp="1"/>
          </p:cNvSpPr>
          <p:nvPr>
            <p:ph type="sldNum" sz="quarter" idx="4"/>
          </p:nvPr>
        </p:nvSpPr>
        <p:spPr>
          <a:xfrm>
            <a:off x="11257788" y="6492875"/>
            <a:ext cx="932688" cy="365125"/>
          </a:xfrm>
        </p:spPr>
        <p:txBody>
          <a:bodyPr vert="horz" lIns="91440" tIns="45720" rIns="91440" bIns="45720" rtlCol="0" anchor="ctr">
            <a:normAutofit/>
          </a:bodyPr>
          <a:lstStyle/>
          <a:p>
            <a:pPr>
              <a:spcAft>
                <a:spcPts val="600"/>
              </a:spcAft>
            </a:pPr>
            <a:fld id="{27CE633F-9882-4A5C-83A2-1109D0C73261}" type="slidenum">
              <a:rPr lang="en-US" smtClean="0"/>
              <a:pPr>
                <a:spcAft>
                  <a:spcPts val="600"/>
                </a:spcAft>
              </a:pPr>
              <a:t>41</a:t>
            </a:fld>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92" name="Rectangle 41991">
            <a:extLst>
              <a:ext uri="{FF2B5EF4-FFF2-40B4-BE49-F238E27FC236}">
                <a16:creationId xmlns:a16="http://schemas.microsoft.com/office/drawing/2014/main" id="{1D153959-30FA-4987-A094-7243641F4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1994" name="Rectangle 41993">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96" name="Rectangle 41995">
            <a:extLst>
              <a:ext uri="{FF2B5EF4-FFF2-40B4-BE49-F238E27FC236}">
                <a16:creationId xmlns:a16="http://schemas.microsoft.com/office/drawing/2014/main" id="{B7B54865-0417-4422-B63B-3E74C04CD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64432"/>
            <a:ext cx="6255757" cy="20608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986" name="Title 1"/>
          <p:cNvSpPr>
            <a:spLocks noGrp="1"/>
          </p:cNvSpPr>
          <p:nvPr>
            <p:ph type="title"/>
          </p:nvPr>
        </p:nvSpPr>
        <p:spPr>
          <a:xfrm>
            <a:off x="960120" y="990599"/>
            <a:ext cx="4857751" cy="1563989"/>
          </a:xfrm>
        </p:spPr>
        <p:txBody>
          <a:bodyPr vert="horz" lIns="91440" tIns="45720" rIns="91440" bIns="45720" rtlCol="0" anchor="ctr">
            <a:normAutofit/>
          </a:bodyPr>
          <a:lstStyle/>
          <a:p>
            <a:pPr>
              <a:lnSpc>
                <a:spcPct val="90000"/>
              </a:lnSpc>
            </a:pPr>
            <a:r>
              <a:rPr lang="en-US" altLang="en-US" sz="6100" kern="1200" cap="all" spc="120" baseline="0">
                <a:solidFill>
                  <a:schemeClr val="bg1"/>
                </a:solidFill>
                <a:latin typeface="+mj-lt"/>
                <a:ea typeface="+mj-ea"/>
                <a:cs typeface="+mj-cs"/>
              </a:rPr>
              <a:t>Aftercooler</a:t>
            </a:r>
          </a:p>
        </p:txBody>
      </p:sp>
      <p:sp>
        <p:nvSpPr>
          <p:cNvPr id="41987" name="Content Placeholder 2"/>
          <p:cNvSpPr>
            <a:spLocks noGrp="1"/>
          </p:cNvSpPr>
          <p:nvPr>
            <p:ph sz="half" idx="1"/>
          </p:nvPr>
        </p:nvSpPr>
        <p:spPr>
          <a:xfrm>
            <a:off x="960120" y="3071909"/>
            <a:ext cx="4924426" cy="2795492"/>
          </a:xfrm>
        </p:spPr>
        <p:txBody>
          <a:bodyPr vert="horz" lIns="91440" tIns="45720" rIns="91440" bIns="45720" rtlCol="0">
            <a:normAutofit/>
          </a:bodyPr>
          <a:lstStyle/>
          <a:p>
            <a:pPr>
              <a:lnSpc>
                <a:spcPct val="91000"/>
              </a:lnSpc>
            </a:pPr>
            <a:r>
              <a:rPr lang="en-US" altLang="en-US" sz="2600" dirty="0"/>
              <a:t>Cools air generated by the turbocharger. </a:t>
            </a:r>
          </a:p>
          <a:p>
            <a:pPr>
              <a:lnSpc>
                <a:spcPct val="91000"/>
              </a:lnSpc>
            </a:pPr>
            <a:r>
              <a:rPr lang="en-US" altLang="en-US" sz="2600" dirty="0"/>
              <a:t>Helps reduce emissions.</a:t>
            </a:r>
          </a:p>
          <a:p>
            <a:pPr>
              <a:lnSpc>
                <a:spcPct val="91000"/>
              </a:lnSpc>
            </a:pPr>
            <a:r>
              <a:rPr lang="en-US" altLang="en-US" sz="2600" dirty="0"/>
              <a:t>Can plug up easily.</a:t>
            </a:r>
          </a:p>
          <a:p>
            <a:pPr>
              <a:lnSpc>
                <a:spcPct val="91000"/>
              </a:lnSpc>
            </a:pPr>
            <a:r>
              <a:rPr lang="en-US" altLang="en-US" sz="2600" dirty="0"/>
              <a:t>Periodically check aftercooler duct clamps. </a:t>
            </a:r>
          </a:p>
        </p:txBody>
      </p:sp>
      <p:pic>
        <p:nvPicPr>
          <p:cNvPr id="5" name="Picture 4" descr="aftercooler"/>
          <p:cNvPicPr>
            <a:picLocks noChangeAspect="1" noChangeArrowheads="1"/>
          </p:cNvPicPr>
          <p:nvPr/>
        </p:nvPicPr>
        <p:blipFill>
          <a:blip r:embed="rId2"/>
          <a:stretch>
            <a:fillRect/>
          </a:stretch>
        </p:blipFill>
        <p:spPr bwMode="auto">
          <a:xfrm>
            <a:off x="6776467" y="664432"/>
            <a:ext cx="4750056" cy="4708205"/>
          </a:xfrm>
          <a:prstGeom prst="rect">
            <a:avLst/>
          </a:prstGeom>
        </p:spPr>
      </p:pic>
      <p:sp>
        <p:nvSpPr>
          <p:cNvPr id="2" name="Slide Number Placeholder 1">
            <a:extLst>
              <a:ext uri="{FF2B5EF4-FFF2-40B4-BE49-F238E27FC236}">
                <a16:creationId xmlns:a16="http://schemas.microsoft.com/office/drawing/2014/main" id="{271A6225-92A5-04FE-9428-2ED335B7CBBA}"/>
              </a:ext>
            </a:extLst>
          </p:cNvPr>
          <p:cNvSpPr>
            <a:spLocks noGrp="1"/>
          </p:cNvSpPr>
          <p:nvPr>
            <p:ph type="sldNum" sz="quarter" idx="4"/>
          </p:nvPr>
        </p:nvSpPr>
        <p:spPr>
          <a:xfrm>
            <a:off x="11259312" y="6492875"/>
            <a:ext cx="932688" cy="365125"/>
          </a:xfrm>
        </p:spPr>
        <p:txBody>
          <a:bodyPr vert="horz" lIns="91440" tIns="45720" rIns="91440" bIns="45720" rtlCol="0" anchor="ctr">
            <a:normAutofit/>
          </a:bodyPr>
          <a:lstStyle/>
          <a:p>
            <a:pPr>
              <a:spcAft>
                <a:spcPts val="600"/>
              </a:spcAft>
            </a:pPr>
            <a:fld id="{294A09A9-5501-47C1-A89A-A340965A2BE2}" type="slidenum">
              <a:rPr lang="en-US" smtClean="0"/>
              <a:pPr>
                <a:spcAft>
                  <a:spcPts val="600"/>
                </a:spcAft>
              </a:pPr>
              <a:t>42</a:t>
            </a:fld>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6" name="Rectangle 43015">
            <a:extLst>
              <a:ext uri="{FF2B5EF4-FFF2-40B4-BE49-F238E27FC236}">
                <a16:creationId xmlns:a16="http://schemas.microsoft.com/office/drawing/2014/main" id="{1D153959-30FA-4987-A094-7243641F4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3018" name="Rectangle 43017">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0" name="Rectangle 43019">
            <a:extLst>
              <a:ext uri="{FF2B5EF4-FFF2-40B4-BE49-F238E27FC236}">
                <a16:creationId xmlns:a16="http://schemas.microsoft.com/office/drawing/2014/main" id="{725EFA61-F0F8-4F4A-B750-81EE924F1D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344" y="0"/>
            <a:ext cx="7534655"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10" name="Title 1"/>
          <p:cNvSpPr>
            <a:spLocks noGrp="1"/>
          </p:cNvSpPr>
          <p:nvPr>
            <p:ph type="title"/>
          </p:nvPr>
        </p:nvSpPr>
        <p:spPr>
          <a:xfrm>
            <a:off x="5300811" y="317500"/>
            <a:ext cx="5927576" cy="1701800"/>
          </a:xfrm>
        </p:spPr>
        <p:txBody>
          <a:bodyPr vert="horz" lIns="91440" tIns="45720" rIns="91440" bIns="45720" rtlCol="0" anchor="ctr">
            <a:normAutofit/>
          </a:bodyPr>
          <a:lstStyle/>
          <a:p>
            <a:pPr>
              <a:lnSpc>
                <a:spcPct val="90000"/>
              </a:lnSpc>
            </a:pPr>
            <a:r>
              <a:rPr lang="en-US" altLang="en-US" sz="5600" kern="1200" cap="all" spc="120" baseline="0">
                <a:solidFill>
                  <a:schemeClr val="bg1"/>
                </a:solidFill>
                <a:latin typeface="+mj-lt"/>
                <a:ea typeface="+mj-ea"/>
                <a:cs typeface="+mj-cs"/>
              </a:rPr>
              <a:t>Air Cleaner/Filter</a:t>
            </a:r>
          </a:p>
        </p:txBody>
      </p:sp>
      <p:pic>
        <p:nvPicPr>
          <p:cNvPr id="5" name="Picture 6" descr="air cleaner/filter"/>
          <p:cNvPicPr>
            <a:picLocks noChangeAspect="1" noChangeArrowheads="1"/>
          </p:cNvPicPr>
          <p:nvPr/>
        </p:nvPicPr>
        <p:blipFill rotWithShape="1">
          <a:blip r:embed="rId3"/>
          <a:srcRect l="24848" r="24219"/>
          <a:stretch/>
        </p:blipFill>
        <p:spPr bwMode="auto">
          <a:xfrm>
            <a:off x="20" y="10"/>
            <a:ext cx="4657324" cy="6857990"/>
          </a:xfrm>
          <a:prstGeom prst="rect">
            <a:avLst/>
          </a:prstGeom>
        </p:spPr>
      </p:pic>
      <p:sp>
        <p:nvSpPr>
          <p:cNvPr id="43011" name="Content Placeholder 2"/>
          <p:cNvSpPr>
            <a:spLocks noGrp="1"/>
          </p:cNvSpPr>
          <p:nvPr>
            <p:ph sz="half" idx="1"/>
          </p:nvPr>
        </p:nvSpPr>
        <p:spPr>
          <a:xfrm>
            <a:off x="5300810" y="2587625"/>
            <a:ext cx="5927577" cy="3594100"/>
          </a:xfrm>
        </p:spPr>
        <p:txBody>
          <a:bodyPr vert="horz" lIns="91440" tIns="45720" rIns="91440" bIns="45720" rtlCol="0" anchor="t">
            <a:normAutofit fontScale="92500"/>
          </a:bodyPr>
          <a:lstStyle/>
          <a:p>
            <a:r>
              <a:rPr lang="en-US" altLang="en-US" dirty="0"/>
              <a:t>Physically inspect the filter daily.</a:t>
            </a:r>
          </a:p>
          <a:p>
            <a:r>
              <a:rPr lang="en-US" altLang="en-US" dirty="0"/>
              <a:t>Lightly </a:t>
            </a:r>
            <a:r>
              <a:rPr lang="en-US" altLang="en-US" b="1" u="sng" dirty="0"/>
              <a:t>tap out</a:t>
            </a:r>
            <a:r>
              <a:rPr lang="en-US" altLang="en-US" dirty="0"/>
              <a:t> dirty filters.</a:t>
            </a:r>
          </a:p>
          <a:p>
            <a:r>
              <a:rPr lang="en-US" altLang="en-US" dirty="0"/>
              <a:t>Replace damaged air cleaner elements.</a:t>
            </a:r>
          </a:p>
          <a:p>
            <a:pPr lvl="1"/>
            <a:r>
              <a:rPr lang="en-US" altLang="en-US" sz="2800" b="1" u="sng" dirty="0"/>
              <a:t>Do not </a:t>
            </a:r>
            <a:r>
              <a:rPr lang="en-US" altLang="en-US" sz="2800" dirty="0"/>
              <a:t>drive an engine with a damaged air cleaner element.</a:t>
            </a:r>
          </a:p>
          <a:p>
            <a:r>
              <a:rPr lang="en-US" altLang="en-US" dirty="0"/>
              <a:t>Check intake piping for dirt/dusting.</a:t>
            </a:r>
          </a:p>
        </p:txBody>
      </p:sp>
      <p:sp>
        <p:nvSpPr>
          <p:cNvPr id="2" name="Slide Number Placeholder 1">
            <a:extLst>
              <a:ext uri="{FF2B5EF4-FFF2-40B4-BE49-F238E27FC236}">
                <a16:creationId xmlns:a16="http://schemas.microsoft.com/office/drawing/2014/main" id="{B561FE59-01A3-BDEE-5460-DCA94E71C84B}"/>
              </a:ext>
            </a:extLst>
          </p:cNvPr>
          <p:cNvSpPr>
            <a:spLocks noGrp="1"/>
          </p:cNvSpPr>
          <p:nvPr>
            <p:ph type="sldNum" sz="quarter" idx="4"/>
          </p:nvPr>
        </p:nvSpPr>
        <p:spPr>
          <a:xfrm>
            <a:off x="11259312" y="6492875"/>
            <a:ext cx="932688" cy="365125"/>
          </a:xfrm>
        </p:spPr>
        <p:txBody>
          <a:bodyPr vert="horz" lIns="91440" tIns="45720" rIns="91440" bIns="45720" rtlCol="0" anchor="ctr">
            <a:normAutofit/>
          </a:bodyPr>
          <a:lstStyle/>
          <a:p>
            <a:pPr>
              <a:spcAft>
                <a:spcPts val="600"/>
              </a:spcAft>
            </a:pPr>
            <a:fld id="{294A09A9-5501-47C1-A89A-A340965A2BE2}" type="slidenum">
              <a:rPr lang="en-US" smtClean="0"/>
              <a:pPr>
                <a:spcAft>
                  <a:spcPts val="600"/>
                </a:spcAft>
              </a:pPr>
              <a:t>43</a:t>
            </a:fld>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normAutofit/>
          </a:bodyPr>
          <a:lstStyle/>
          <a:p>
            <a:r>
              <a:rPr lang="en-US" altLang="en-US"/>
              <a:t>Air Cleaner Restriction Gauge</a:t>
            </a:r>
            <a:endParaRPr lang="en-US" altLang="en-US" dirty="0"/>
          </a:p>
        </p:txBody>
      </p:sp>
      <p:sp>
        <p:nvSpPr>
          <p:cNvPr id="44035" name="Content Placeholder 2"/>
          <p:cNvSpPr>
            <a:spLocks noGrp="1"/>
          </p:cNvSpPr>
          <p:nvPr>
            <p:ph idx="4294967295"/>
          </p:nvPr>
        </p:nvSpPr>
        <p:spPr>
          <a:xfrm>
            <a:off x="960120" y="2390678"/>
            <a:ext cx="10268712" cy="3593592"/>
          </a:xfrm>
          <a:prstGeom prst="rect">
            <a:avLst/>
          </a:prstGeom>
        </p:spPr>
        <p:txBody>
          <a:bodyPr/>
          <a:lstStyle/>
          <a:p>
            <a:pPr marL="287338" indent="-287338"/>
            <a:r>
              <a:rPr lang="en-US" altLang="en-US" dirty="0"/>
              <a:t>Tells the operator when your air cleaner is dirty.</a:t>
            </a:r>
          </a:p>
          <a:p>
            <a:pPr marL="287338" indent="-287338"/>
            <a:r>
              <a:rPr lang="en-US" altLang="en-US" dirty="0"/>
              <a:t>Do </a:t>
            </a:r>
            <a:r>
              <a:rPr lang="en-US" altLang="en-US" b="1" u="sng" dirty="0"/>
              <a:t>not</a:t>
            </a:r>
            <a:r>
              <a:rPr lang="en-US" altLang="en-US" dirty="0"/>
              <a:t> trust the gauge completely; you might have an intake leak.</a:t>
            </a:r>
          </a:p>
        </p:txBody>
      </p:sp>
      <p:grpSp>
        <p:nvGrpSpPr>
          <p:cNvPr id="3" name="Group 2" descr="air cleaner restriction gauge"/>
          <p:cNvGrpSpPr/>
          <p:nvPr/>
        </p:nvGrpSpPr>
        <p:grpSpPr>
          <a:xfrm>
            <a:off x="1332916" y="3714110"/>
            <a:ext cx="8757015" cy="2824802"/>
            <a:chOff x="1186279" y="3271198"/>
            <a:chExt cx="6900468" cy="2468880"/>
          </a:xfrm>
        </p:grpSpPr>
        <p:pic>
          <p:nvPicPr>
            <p:cNvPr id="6" name="Picture 6"/>
            <p:cNvPicPr>
              <a:picLocks noChangeAspect="1" noChangeArrowheads="1"/>
            </p:cNvPicPr>
            <p:nvPr/>
          </p:nvPicPr>
          <p:blipFill>
            <a:blip r:embed="rId2"/>
            <a:srcRect/>
            <a:stretch/>
          </p:blipFill>
          <p:spPr bwMode="auto">
            <a:xfrm>
              <a:off x="5457923" y="3271198"/>
              <a:ext cx="2628824" cy="24688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air cleaner restriction gauges"/>
            <p:cNvPicPr>
              <a:picLocks noChangeAspect="1"/>
            </p:cNvPicPr>
            <p:nvPr/>
          </p:nvPicPr>
          <p:blipFill>
            <a:blip r:embed="rId3"/>
            <a:stretch>
              <a:fillRect/>
            </a:stretch>
          </p:blipFill>
          <p:spPr>
            <a:xfrm>
              <a:off x="1186279" y="3271198"/>
              <a:ext cx="3697905" cy="24688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4040" name="Line 11" descr="red arrow"/>
            <p:cNvSpPr>
              <a:spLocks noChangeShapeType="1"/>
            </p:cNvSpPr>
            <p:nvPr/>
          </p:nvSpPr>
          <p:spPr bwMode="auto">
            <a:xfrm rot="20881083">
              <a:off x="4073520" y="4164057"/>
              <a:ext cx="1309531" cy="81185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2" name="Slide Number Placeholder 1">
            <a:extLst>
              <a:ext uri="{FF2B5EF4-FFF2-40B4-BE49-F238E27FC236}">
                <a16:creationId xmlns:a16="http://schemas.microsoft.com/office/drawing/2014/main" id="{EB882FCA-359C-AE3C-C6CE-DD103B97AA03}"/>
              </a:ext>
            </a:extLst>
          </p:cNvPr>
          <p:cNvSpPr>
            <a:spLocks noGrp="1"/>
          </p:cNvSpPr>
          <p:nvPr>
            <p:ph type="sldNum" sz="quarter" idx="12"/>
          </p:nvPr>
        </p:nvSpPr>
        <p:spPr/>
        <p:txBody>
          <a:bodyPr/>
          <a:lstStyle/>
          <a:p>
            <a:fld id="{27CE633F-9882-4A5C-83A2-1109D0C73261}" type="slidenum">
              <a:rPr lang="en-US" smtClean="0"/>
              <a:t>44</a:t>
            </a:fld>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64" name="Rectangle 45063">
            <a:extLst>
              <a:ext uri="{FF2B5EF4-FFF2-40B4-BE49-F238E27FC236}">
                <a16:creationId xmlns:a16="http://schemas.microsoft.com/office/drawing/2014/main" id="{1D153959-30FA-4987-A094-7243641F4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5066" name="Rectangle 45065">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68" name="Rectangle 45067">
            <a:extLst>
              <a:ext uri="{FF2B5EF4-FFF2-40B4-BE49-F238E27FC236}">
                <a16:creationId xmlns:a16="http://schemas.microsoft.com/office/drawing/2014/main" id="{245B42B6-26F8-4E25-839B-FB38F13BE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58" name="Title 1"/>
          <p:cNvSpPr>
            <a:spLocks noGrp="1"/>
          </p:cNvSpPr>
          <p:nvPr>
            <p:ph type="title"/>
          </p:nvPr>
        </p:nvSpPr>
        <p:spPr>
          <a:xfrm>
            <a:off x="960120" y="317814"/>
            <a:ext cx="10268712" cy="1700784"/>
          </a:xfrm>
        </p:spPr>
        <p:txBody>
          <a:bodyPr vert="horz" lIns="91440" tIns="45720" rIns="91440" bIns="45720" rtlCol="0" anchor="ctr">
            <a:normAutofit/>
          </a:bodyPr>
          <a:lstStyle/>
          <a:p>
            <a:pPr>
              <a:lnSpc>
                <a:spcPct val="90000"/>
              </a:lnSpc>
            </a:pPr>
            <a:r>
              <a:rPr lang="en-US" altLang="en-US" sz="6600" kern="1200" cap="all" spc="120" baseline="0">
                <a:solidFill>
                  <a:schemeClr val="bg1"/>
                </a:solidFill>
                <a:latin typeface="+mj-lt"/>
                <a:ea typeface="+mj-ea"/>
                <a:cs typeface="+mj-cs"/>
              </a:rPr>
              <a:t>Reasons for Black Smoke</a:t>
            </a:r>
          </a:p>
        </p:txBody>
      </p:sp>
      <p:sp>
        <p:nvSpPr>
          <p:cNvPr id="45059" name="Content Placeholder 2"/>
          <p:cNvSpPr>
            <a:spLocks noGrp="1"/>
          </p:cNvSpPr>
          <p:nvPr>
            <p:ph sz="half" idx="1"/>
          </p:nvPr>
        </p:nvSpPr>
        <p:spPr>
          <a:xfrm>
            <a:off x="960120" y="2587752"/>
            <a:ext cx="5869303" cy="3593592"/>
          </a:xfrm>
        </p:spPr>
        <p:txBody>
          <a:bodyPr vert="horz" lIns="91440" tIns="45720" rIns="91440" bIns="45720" rtlCol="0">
            <a:normAutofit/>
          </a:bodyPr>
          <a:lstStyle/>
          <a:p>
            <a:r>
              <a:rPr lang="en-US" altLang="en-US" dirty="0"/>
              <a:t>Going up a steep grade</a:t>
            </a:r>
          </a:p>
          <a:p>
            <a:r>
              <a:rPr lang="en-US" altLang="en-US" dirty="0"/>
              <a:t>Operating at higher altitudes</a:t>
            </a:r>
          </a:p>
          <a:p>
            <a:r>
              <a:rPr lang="en-US" altLang="en-US" dirty="0"/>
              <a:t>Pulling a heavy load </a:t>
            </a:r>
          </a:p>
          <a:p>
            <a:r>
              <a:rPr lang="en-US" altLang="en-US" dirty="0"/>
              <a:t>Heavy acceleration</a:t>
            </a:r>
          </a:p>
          <a:p>
            <a:r>
              <a:rPr lang="en-US" altLang="en-US" dirty="0"/>
              <a:t>Plugged air cleaner </a:t>
            </a:r>
          </a:p>
          <a:p>
            <a:endParaRPr lang="en-US" altLang="en-US" dirty="0"/>
          </a:p>
        </p:txBody>
      </p:sp>
      <p:pic>
        <p:nvPicPr>
          <p:cNvPr id="5" name="Picture 9" descr="Dave's Monster Ram at a pull emitting excessive smoke"/>
          <p:cNvPicPr>
            <a:picLocks noChangeAspect="1" noChangeArrowheads="1"/>
          </p:cNvPicPr>
          <p:nvPr/>
        </p:nvPicPr>
        <p:blipFill rotWithShape="1">
          <a:blip r:embed="rId3"/>
          <a:srcRect l="10869" r="16426" b="3"/>
          <a:stretch/>
        </p:blipFill>
        <p:spPr bwMode="auto">
          <a:xfrm>
            <a:off x="7537704" y="2264989"/>
            <a:ext cx="4654296" cy="4593011"/>
          </a:xfrm>
          <a:prstGeom prst="rect">
            <a:avLst/>
          </a:prstGeom>
        </p:spPr>
      </p:pic>
      <p:sp>
        <p:nvSpPr>
          <p:cNvPr id="4" name="Line 11" descr="red arrow">
            <a:extLst>
              <a:ext uri="{FF2B5EF4-FFF2-40B4-BE49-F238E27FC236}">
                <a16:creationId xmlns:a16="http://schemas.microsoft.com/office/drawing/2014/main" id="{24B149B2-A0A3-03E5-587F-57FB07535799}"/>
              </a:ext>
            </a:extLst>
          </p:cNvPr>
          <p:cNvSpPr>
            <a:spLocks noChangeShapeType="1"/>
          </p:cNvSpPr>
          <p:nvPr/>
        </p:nvSpPr>
        <p:spPr bwMode="auto">
          <a:xfrm rot="-718917" flipV="1">
            <a:off x="4394917" y="3873753"/>
            <a:ext cx="4646291" cy="2395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 name="Slide Number Placeholder 2">
            <a:extLst>
              <a:ext uri="{FF2B5EF4-FFF2-40B4-BE49-F238E27FC236}">
                <a16:creationId xmlns:a16="http://schemas.microsoft.com/office/drawing/2014/main" id="{E2D96C4B-36B6-9E42-A48C-288D1D0AFCA6}"/>
              </a:ext>
            </a:extLst>
          </p:cNvPr>
          <p:cNvSpPr>
            <a:spLocks noGrp="1"/>
          </p:cNvSpPr>
          <p:nvPr>
            <p:ph type="sldNum" sz="quarter" idx="4"/>
          </p:nvPr>
        </p:nvSpPr>
        <p:spPr>
          <a:xfrm>
            <a:off x="11259312" y="6492875"/>
            <a:ext cx="932688" cy="365125"/>
          </a:xfrm>
        </p:spPr>
        <p:txBody>
          <a:bodyPr vert="horz" lIns="91440" tIns="45720" rIns="91440" bIns="45720" rtlCol="0" anchor="ctr">
            <a:normAutofit/>
          </a:bodyPr>
          <a:lstStyle/>
          <a:p>
            <a:pPr>
              <a:spcAft>
                <a:spcPts val="600"/>
              </a:spcAft>
            </a:pPr>
            <a:fld id="{294A09A9-5501-47C1-A89A-A340965A2BE2}" type="slidenum">
              <a:rPr lang="en-US">
                <a:solidFill>
                  <a:srgbClr val="FFFFFF"/>
                </a:solidFill>
              </a:rPr>
              <a:pPr>
                <a:spcAft>
                  <a:spcPts val="600"/>
                </a:spcAft>
              </a:pPr>
              <a:t>45</a:t>
            </a:fld>
            <a:endParaRPr lang="en-US" dirty="0">
              <a:solidFill>
                <a:srgbClr val="FFFFFF"/>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103" name="Rectangle 46102">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6105" name="Rectangle 46104">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07" name="Rectangle 46106">
            <a:extLst>
              <a:ext uri="{FF2B5EF4-FFF2-40B4-BE49-F238E27FC236}">
                <a16:creationId xmlns:a16="http://schemas.microsoft.com/office/drawing/2014/main" id="{205BB74C-33FB-4335-8808-49E247F7B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1225106"/>
            <a:ext cx="8132066" cy="37889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82" name="Title 1"/>
          <p:cNvSpPr>
            <a:spLocks noGrp="1"/>
          </p:cNvSpPr>
          <p:nvPr>
            <p:ph type="title"/>
          </p:nvPr>
        </p:nvSpPr>
        <p:spPr>
          <a:xfrm>
            <a:off x="4703402" y="1841412"/>
            <a:ext cx="6406559" cy="2688020"/>
          </a:xfrm>
        </p:spPr>
        <p:txBody>
          <a:bodyPr vert="horz" lIns="91440" tIns="45720" rIns="91440" bIns="45720" rtlCol="0" anchor="b">
            <a:normAutofit/>
          </a:bodyPr>
          <a:lstStyle/>
          <a:p>
            <a:r>
              <a:rPr lang="en-US" altLang="en-US" sz="8800"/>
              <a:t>Cooling System</a:t>
            </a:r>
          </a:p>
        </p:txBody>
      </p:sp>
      <p:pic>
        <p:nvPicPr>
          <p:cNvPr id="4" name="Picture 3" descr="cooling system">
            <a:extLst>
              <a:ext uri="{FF2B5EF4-FFF2-40B4-BE49-F238E27FC236}">
                <a16:creationId xmlns:a16="http://schemas.microsoft.com/office/drawing/2014/main" id="{E6A27123-9CF0-7AE0-3E0D-109BB3883AE7}"/>
              </a:ext>
            </a:extLst>
          </p:cNvPr>
          <p:cNvPicPr>
            <a:picLocks noChangeAspect="1"/>
          </p:cNvPicPr>
          <p:nvPr/>
        </p:nvPicPr>
        <p:blipFill rotWithShape="1">
          <a:blip r:embed="rId2">
            <a:extLst>
              <a:ext uri="{28A0092B-C50C-407E-A947-70E740481C1C}">
                <a14:useLocalDpi xmlns:a14="http://schemas.microsoft.com/office/drawing/2010/main" val="0"/>
              </a:ext>
            </a:extLst>
          </a:blip>
          <a:srcRect l="13065" r="11900"/>
          <a:stretch/>
        </p:blipFill>
        <p:spPr>
          <a:xfrm>
            <a:off x="63499" y="1225106"/>
            <a:ext cx="4211866" cy="3788958"/>
          </a:xfrm>
          <a:prstGeom prst="rect">
            <a:avLst/>
          </a:prstGeom>
        </p:spPr>
      </p:pic>
      <p:sp>
        <p:nvSpPr>
          <p:cNvPr id="2" name="Slide Number Placeholder 1">
            <a:extLst>
              <a:ext uri="{FF2B5EF4-FFF2-40B4-BE49-F238E27FC236}">
                <a16:creationId xmlns:a16="http://schemas.microsoft.com/office/drawing/2014/main" id="{B4035BA1-A10B-09E9-6CF6-2D5D3D5FFABC}"/>
              </a:ext>
            </a:extLst>
          </p:cNvPr>
          <p:cNvSpPr>
            <a:spLocks noGrp="1"/>
          </p:cNvSpPr>
          <p:nvPr>
            <p:ph type="sldNum" sz="quarter" idx="12"/>
          </p:nvPr>
        </p:nvSpPr>
        <p:spPr>
          <a:xfrm>
            <a:off x="11259313" y="6492875"/>
            <a:ext cx="932688" cy="365125"/>
          </a:xfrm>
        </p:spPr>
        <p:txBody>
          <a:bodyPr vert="horz" lIns="91440" tIns="45720" rIns="91440" bIns="45720" rtlCol="0" anchor="ctr">
            <a:normAutofit/>
          </a:bodyPr>
          <a:lstStyle/>
          <a:p>
            <a:pPr>
              <a:spcAft>
                <a:spcPts val="600"/>
              </a:spcAft>
            </a:pPr>
            <a:fld id="{294A09A9-5501-47C1-A89A-A340965A2BE2}" type="slidenum">
              <a:rPr lang="en-US"/>
              <a:pPr>
                <a:spcAft>
                  <a:spcPts val="600"/>
                </a:spcAft>
              </a:pPr>
              <a:t>46</a:t>
            </a:fld>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altLang="en-US"/>
              <a:t>Radiator</a:t>
            </a:r>
          </a:p>
        </p:txBody>
      </p:sp>
      <p:sp>
        <p:nvSpPr>
          <p:cNvPr id="47107" name="Content Placeholder 2"/>
          <p:cNvSpPr>
            <a:spLocks noGrp="1"/>
          </p:cNvSpPr>
          <p:nvPr>
            <p:ph idx="4294967295"/>
          </p:nvPr>
        </p:nvSpPr>
        <p:spPr>
          <a:xfrm>
            <a:off x="960120" y="2587752"/>
            <a:ext cx="3345180" cy="3593592"/>
          </a:xfrm>
          <a:prstGeom prst="rect">
            <a:avLst/>
          </a:prstGeom>
        </p:spPr>
        <p:txBody>
          <a:bodyPr/>
          <a:lstStyle/>
          <a:p>
            <a:r>
              <a:rPr lang="en-US" altLang="en-US" dirty="0"/>
              <a:t>Designed to transfer heat away from the engine keeping the engine cool.</a:t>
            </a:r>
          </a:p>
          <a:p>
            <a:r>
              <a:rPr lang="en-US" altLang="en-US" dirty="0"/>
              <a:t>Make sure the radiator is free of debris.</a:t>
            </a:r>
          </a:p>
        </p:txBody>
      </p:sp>
      <p:grpSp>
        <p:nvGrpSpPr>
          <p:cNvPr id="2" name="Group 1" descr="red arrow pointing to the radiator in the cooling system"/>
          <p:cNvGrpSpPr/>
          <p:nvPr/>
        </p:nvGrpSpPr>
        <p:grpSpPr>
          <a:xfrm>
            <a:off x="4733507" y="2774950"/>
            <a:ext cx="7010400" cy="3581400"/>
            <a:chOff x="3576586" y="3581400"/>
            <a:chExt cx="4870946" cy="2870272"/>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576586" y="3581400"/>
              <a:ext cx="4251787" cy="28702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7111" name="Line 11" descr="red arrow"/>
            <p:cNvSpPr>
              <a:spLocks noChangeShapeType="1"/>
            </p:cNvSpPr>
            <p:nvPr/>
          </p:nvSpPr>
          <p:spPr bwMode="auto">
            <a:xfrm rot="20881083" flipH="1" flipV="1">
              <a:off x="7367760" y="4790468"/>
              <a:ext cx="1079772" cy="427951"/>
            </a:xfrm>
            <a:prstGeom prst="line">
              <a:avLst/>
            </a:prstGeom>
            <a:noFill/>
            <a:ln w="1016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3" name="Slide Number Placeholder 2">
            <a:extLst>
              <a:ext uri="{FF2B5EF4-FFF2-40B4-BE49-F238E27FC236}">
                <a16:creationId xmlns:a16="http://schemas.microsoft.com/office/drawing/2014/main" id="{84DA281D-D26D-F767-C358-AFEC28883F97}"/>
              </a:ext>
            </a:extLst>
          </p:cNvPr>
          <p:cNvSpPr>
            <a:spLocks noGrp="1"/>
          </p:cNvSpPr>
          <p:nvPr>
            <p:ph type="sldNum" sz="quarter" idx="12"/>
          </p:nvPr>
        </p:nvSpPr>
        <p:spPr/>
        <p:txBody>
          <a:bodyPr/>
          <a:lstStyle/>
          <a:p>
            <a:fld id="{27CE633F-9882-4A5C-83A2-1109D0C73261}" type="slidenum">
              <a:rPr lang="en-US" smtClean="0"/>
              <a:t>47</a:t>
            </a:fld>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914400" y="398848"/>
            <a:ext cx="10363200" cy="914400"/>
          </a:xfrm>
        </p:spPr>
        <p:txBody>
          <a:bodyPr>
            <a:normAutofit fontScale="90000"/>
          </a:bodyPr>
          <a:lstStyle/>
          <a:p>
            <a:r>
              <a:rPr lang="en-US" altLang="en-US" dirty="0"/>
              <a:t>Fan</a:t>
            </a:r>
          </a:p>
        </p:txBody>
      </p:sp>
      <p:sp>
        <p:nvSpPr>
          <p:cNvPr id="48131" name="Content Placeholder 2"/>
          <p:cNvSpPr>
            <a:spLocks noGrp="1"/>
          </p:cNvSpPr>
          <p:nvPr>
            <p:ph sz="half" idx="1"/>
          </p:nvPr>
        </p:nvSpPr>
        <p:spPr>
          <a:xfrm>
            <a:off x="381000" y="1664386"/>
            <a:ext cx="4870383" cy="3910394"/>
          </a:xfrm>
        </p:spPr>
        <p:txBody>
          <a:bodyPr/>
          <a:lstStyle/>
          <a:p>
            <a:r>
              <a:rPr lang="en-US" altLang="en-US" dirty="0"/>
              <a:t>Pulls air through the radiator, intercooler, transmission cooler, and air conditioning condenser.</a:t>
            </a:r>
          </a:p>
          <a:p>
            <a:r>
              <a:rPr lang="en-US" altLang="en-US" dirty="0"/>
              <a:t>Make sure fan is operating correctly.</a:t>
            </a:r>
          </a:p>
          <a:p>
            <a:endParaRPr lang="en-US" altLang="en-US" dirty="0"/>
          </a:p>
        </p:txBody>
      </p:sp>
      <p:grpSp>
        <p:nvGrpSpPr>
          <p:cNvPr id="48133" name="Group 17" descr="radiator and fan - air movement"/>
          <p:cNvGrpSpPr>
            <a:grpSpLocks/>
          </p:cNvGrpSpPr>
          <p:nvPr/>
        </p:nvGrpSpPr>
        <p:grpSpPr bwMode="auto">
          <a:xfrm>
            <a:off x="5905499" y="1752682"/>
            <a:ext cx="4870383" cy="4909669"/>
            <a:chOff x="685800" y="1524000"/>
            <a:chExt cx="3733800" cy="3060192"/>
          </a:xfrm>
        </p:grpSpPr>
        <p:pic>
          <p:nvPicPr>
            <p:cNvPr id="9" name="Picture 8" descr="fan2.jpg"/>
            <p:cNvPicPr>
              <a:picLocks noChangeAspect="1"/>
            </p:cNvPicPr>
            <p:nvPr/>
          </p:nvPicPr>
          <p:blipFill>
            <a:blip r:embed="rId3"/>
            <a:srcRect/>
            <a:stretch>
              <a:fillRect/>
            </a:stretch>
          </p:blipFill>
          <p:spPr>
            <a:xfrm>
              <a:off x="685800" y="1524000"/>
              <a:ext cx="3669814" cy="30601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1" name="TextBox 80"/>
            <p:cNvSpPr txBox="1"/>
            <p:nvPr/>
          </p:nvSpPr>
          <p:spPr>
            <a:xfrm>
              <a:off x="3276626" y="2690699"/>
              <a:ext cx="1142974" cy="605403"/>
            </a:xfrm>
            <a:prstGeom prst="rect">
              <a:avLst/>
            </a:prstGeom>
            <a:noFill/>
          </p:spPr>
          <p:txBody>
            <a:bodyPr>
              <a:spAutoFit/>
            </a:bodyPr>
            <a:lstStyle/>
            <a:p>
              <a:pPr algn="ctr" eaLnBrk="1" hangingPunct="1">
                <a:defRPr/>
              </a:pPr>
              <a:r>
                <a:rPr lang="en-US" sz="1400" dirty="0"/>
                <a:t>Outside </a:t>
              </a:r>
              <a:br>
                <a:rPr lang="en-US" sz="1400" dirty="0"/>
              </a:br>
              <a:r>
                <a:rPr lang="en-US" sz="1400" dirty="0"/>
                <a:t>air pulled in </a:t>
              </a:r>
              <a:br>
                <a:rPr lang="en-US" sz="1400" dirty="0"/>
              </a:br>
              <a:r>
                <a:rPr lang="en-US" sz="1400" dirty="0"/>
                <a:t>by fan </a:t>
              </a:r>
            </a:p>
          </p:txBody>
        </p:sp>
        <p:sp>
          <p:nvSpPr>
            <p:cNvPr id="14" name="Left Arrow 13"/>
            <p:cNvSpPr/>
            <p:nvPr/>
          </p:nvSpPr>
          <p:spPr>
            <a:xfrm>
              <a:off x="2666872" y="3810219"/>
              <a:ext cx="731453" cy="228239"/>
            </a:xfrm>
            <a:prstGeom prst="leftArrow">
              <a:avLst/>
            </a:prstGeom>
            <a:solidFill>
              <a:srgbClr val="0066FF"/>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US"/>
            </a:p>
          </p:txBody>
        </p:sp>
        <p:sp>
          <p:nvSpPr>
            <p:cNvPr id="15" name="Left Arrow 14"/>
            <p:cNvSpPr/>
            <p:nvPr/>
          </p:nvSpPr>
          <p:spPr>
            <a:xfrm>
              <a:off x="2666872" y="3200731"/>
              <a:ext cx="731453" cy="228239"/>
            </a:xfrm>
            <a:prstGeom prst="leftArrow">
              <a:avLst/>
            </a:prstGeom>
            <a:solidFill>
              <a:srgbClr val="0066FF"/>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US"/>
            </a:p>
          </p:txBody>
        </p:sp>
        <p:sp>
          <p:nvSpPr>
            <p:cNvPr id="16" name="Left Arrow 15"/>
            <p:cNvSpPr/>
            <p:nvPr/>
          </p:nvSpPr>
          <p:spPr>
            <a:xfrm>
              <a:off x="2666872" y="2591242"/>
              <a:ext cx="731453" cy="228239"/>
            </a:xfrm>
            <a:prstGeom prst="leftArrow">
              <a:avLst/>
            </a:prstGeom>
            <a:solidFill>
              <a:srgbClr val="0066FF"/>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US"/>
            </a:p>
          </p:txBody>
        </p:sp>
        <p:sp>
          <p:nvSpPr>
            <p:cNvPr id="17" name="Left Arrow 16"/>
            <p:cNvSpPr/>
            <p:nvPr/>
          </p:nvSpPr>
          <p:spPr>
            <a:xfrm>
              <a:off x="2666872" y="2056983"/>
              <a:ext cx="731453" cy="229514"/>
            </a:xfrm>
            <a:prstGeom prst="leftArrow">
              <a:avLst/>
            </a:prstGeom>
            <a:solidFill>
              <a:srgbClr val="0066FF"/>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US"/>
            </a:p>
          </p:txBody>
        </p:sp>
      </p:grpSp>
      <p:sp>
        <p:nvSpPr>
          <p:cNvPr id="2" name="Slide Number Placeholder 1">
            <a:extLst>
              <a:ext uri="{FF2B5EF4-FFF2-40B4-BE49-F238E27FC236}">
                <a16:creationId xmlns:a16="http://schemas.microsoft.com/office/drawing/2014/main" id="{7AC5CB12-D1DA-D851-0A1E-9FBB6E2B057C}"/>
              </a:ext>
            </a:extLst>
          </p:cNvPr>
          <p:cNvSpPr>
            <a:spLocks noGrp="1"/>
          </p:cNvSpPr>
          <p:nvPr>
            <p:ph type="sldNum" sz="quarter" idx="4"/>
          </p:nvPr>
        </p:nvSpPr>
        <p:spPr>
          <a:xfrm>
            <a:off x="11259312" y="6492875"/>
            <a:ext cx="932688" cy="365125"/>
          </a:xfrm>
        </p:spPr>
        <p:txBody>
          <a:bodyPr/>
          <a:lstStyle/>
          <a:p>
            <a:fld id="{294A09A9-5501-47C1-A89A-A340965A2BE2}" type="slidenum">
              <a:rPr lang="en-US" smtClean="0"/>
              <a:t>48</a:t>
            </a:fld>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9" name="Rectangle 49158">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9161" name="Rectangle 49160">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63" name="Rectangle 49162">
            <a:extLst>
              <a:ext uri="{FF2B5EF4-FFF2-40B4-BE49-F238E27FC236}">
                <a16:creationId xmlns:a16="http://schemas.microsoft.com/office/drawing/2014/main" id="{4AB109E1-45E3-4986-9663-C3EAAC041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65" name="Rectangle 49164">
            <a:extLst>
              <a:ext uri="{FF2B5EF4-FFF2-40B4-BE49-F238E27FC236}">
                <a16:creationId xmlns:a16="http://schemas.microsoft.com/office/drawing/2014/main" id="{EDEE9D42-BBE7-4427-9BC3-971CE96F1E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6441"/>
            <a:ext cx="12188952" cy="3952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154" name="Title 1"/>
          <p:cNvSpPr>
            <a:spLocks noGrp="1"/>
          </p:cNvSpPr>
          <p:nvPr>
            <p:ph type="title"/>
          </p:nvPr>
        </p:nvSpPr>
        <p:spPr>
          <a:xfrm>
            <a:off x="960121" y="1240403"/>
            <a:ext cx="5943600" cy="2941983"/>
          </a:xfrm>
        </p:spPr>
        <p:txBody>
          <a:bodyPr vert="horz" lIns="91440" tIns="45720" rIns="91440" bIns="45720" rtlCol="0" anchor="ctr">
            <a:normAutofit/>
          </a:bodyPr>
          <a:lstStyle/>
          <a:p>
            <a:r>
              <a:rPr lang="en-US" altLang="en-US" sz="8800">
                <a:solidFill>
                  <a:schemeClr val="tx1"/>
                </a:solidFill>
              </a:rPr>
              <a:t>Exhaust System</a:t>
            </a:r>
          </a:p>
        </p:txBody>
      </p:sp>
      <p:sp>
        <p:nvSpPr>
          <p:cNvPr id="2" name="Slide Number Placeholder 1">
            <a:extLst>
              <a:ext uri="{FF2B5EF4-FFF2-40B4-BE49-F238E27FC236}">
                <a16:creationId xmlns:a16="http://schemas.microsoft.com/office/drawing/2014/main" id="{3AB76C38-A112-2147-26D8-DB086B4F0ED4}"/>
              </a:ext>
            </a:extLst>
          </p:cNvPr>
          <p:cNvSpPr>
            <a:spLocks noGrp="1"/>
          </p:cNvSpPr>
          <p:nvPr>
            <p:ph type="sldNum" sz="quarter" idx="4"/>
          </p:nvPr>
        </p:nvSpPr>
        <p:spPr>
          <a:xfrm>
            <a:off x="11259312" y="6498771"/>
            <a:ext cx="932688" cy="365125"/>
          </a:xfrm>
        </p:spPr>
        <p:txBody>
          <a:bodyPr vert="horz" lIns="91440" tIns="45720" rIns="91440" bIns="45720" rtlCol="0" anchor="ctr">
            <a:normAutofit/>
          </a:bodyPr>
          <a:lstStyle/>
          <a:p>
            <a:pPr>
              <a:spcAft>
                <a:spcPts val="600"/>
              </a:spcAft>
            </a:pPr>
            <a:fld id="{294A09A9-5501-47C1-A89A-A340965A2BE2}" type="slidenum">
              <a:rPr lang="en-US" smtClean="0">
                <a:solidFill>
                  <a:schemeClr val="bg1"/>
                </a:solidFill>
              </a:rPr>
              <a:pPr>
                <a:spcAft>
                  <a:spcPts val="600"/>
                </a:spcAft>
              </a:pPr>
              <a:t>49</a:t>
            </a:fld>
            <a:endParaRPr lang="en-US" dirty="0">
              <a:solidFill>
                <a:schemeClr val="bg1"/>
              </a:solidFill>
            </a:endParaRPr>
          </a:p>
        </p:txBody>
      </p:sp>
      <p:pic>
        <p:nvPicPr>
          <p:cNvPr id="3" name="Picture 2" descr="schematic of the exhaust system: connection to the turbochager out manifold, by-pass junction, long sampling section, diesel oxidation catalyst, short sampling section, diesel particulate filter (DPF), post-DPF sampling section">
            <a:extLst>
              <a:ext uri="{FF2B5EF4-FFF2-40B4-BE49-F238E27FC236}">
                <a16:creationId xmlns:a16="http://schemas.microsoft.com/office/drawing/2014/main" id="{07824185-F38D-1CE6-487F-49E9A8DF6E74}"/>
              </a:ext>
            </a:extLst>
          </p:cNvPr>
          <p:cNvPicPr>
            <a:picLocks noChangeAspect="1"/>
          </p:cNvPicPr>
          <p:nvPr/>
        </p:nvPicPr>
        <p:blipFill>
          <a:blip r:embed="rId3"/>
          <a:stretch>
            <a:fillRect/>
          </a:stretch>
        </p:blipFill>
        <p:spPr>
          <a:xfrm>
            <a:off x="5776913" y="2651760"/>
            <a:ext cx="6034087" cy="37767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65E0E3C-32F3-480B-9842-7611BBE2E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12708"/>
            <a:ext cx="12192000" cy="2645291"/>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961644" y="4572003"/>
            <a:ext cx="10268712" cy="1169121"/>
          </a:xfrm>
        </p:spPr>
        <p:txBody>
          <a:bodyPr vert="horz" lIns="91440" tIns="45720" rIns="91440" bIns="45720" rtlCol="0" anchor="ctr" anchorCtr="0">
            <a:normAutofit/>
          </a:bodyPr>
          <a:lstStyle/>
          <a:p>
            <a:pPr algn="ctr"/>
            <a:r>
              <a:rPr lang="en-US" dirty="0"/>
              <a:t>Diesel Fuel</a:t>
            </a:r>
            <a:endParaRPr lang="en-US"/>
          </a:p>
        </p:txBody>
      </p:sp>
      <p:sp>
        <p:nvSpPr>
          <p:cNvPr id="2" name="Text Placeholder 1">
            <a:extLst>
              <a:ext uri="{FF2B5EF4-FFF2-40B4-BE49-F238E27FC236}">
                <a16:creationId xmlns:a16="http://schemas.microsoft.com/office/drawing/2014/main" id="{1F869936-1D05-0B92-710B-7BE60440D02E}"/>
              </a:ext>
            </a:extLst>
          </p:cNvPr>
          <p:cNvSpPr>
            <a:spLocks noGrp="1"/>
          </p:cNvSpPr>
          <p:nvPr>
            <p:ph type="body" idx="1"/>
          </p:nvPr>
        </p:nvSpPr>
        <p:spPr>
          <a:xfrm>
            <a:off x="961644" y="5745015"/>
            <a:ext cx="10268712" cy="517315"/>
          </a:xfrm>
        </p:spPr>
        <p:txBody>
          <a:bodyPr vert="horz" lIns="91440" tIns="45720" rIns="91440" bIns="45720" rtlCol="0" anchor="ctr">
            <a:normAutofit/>
          </a:bodyPr>
          <a:lstStyle/>
          <a:p>
            <a:pPr algn="ctr"/>
            <a:endParaRPr lang="en-US" sz="2400">
              <a:solidFill>
                <a:schemeClr val="bg1"/>
              </a:solidFill>
            </a:endParaRPr>
          </a:p>
        </p:txBody>
      </p:sp>
      <p:pic>
        <p:nvPicPr>
          <p:cNvPr id="9" name="Graphic 8" descr="Flame">
            <a:extLst>
              <a:ext uri="{FF2B5EF4-FFF2-40B4-BE49-F238E27FC236}">
                <a16:creationId xmlns:a16="http://schemas.microsoft.com/office/drawing/2014/main" id="{49F9D5F1-1F88-E46F-F378-DA5858F335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54668" y="639575"/>
            <a:ext cx="3082664" cy="3082664"/>
          </a:xfrm>
          <a:prstGeom prst="rect">
            <a:avLst/>
          </a:prstGeom>
        </p:spPr>
      </p:pic>
      <p:sp>
        <p:nvSpPr>
          <p:cNvPr id="3" name="Slide Number Placeholder 2">
            <a:extLst>
              <a:ext uri="{FF2B5EF4-FFF2-40B4-BE49-F238E27FC236}">
                <a16:creationId xmlns:a16="http://schemas.microsoft.com/office/drawing/2014/main" id="{5DE865C3-A56A-082F-85F3-3499982AA6AE}"/>
              </a:ext>
            </a:extLst>
          </p:cNvPr>
          <p:cNvSpPr>
            <a:spLocks noGrp="1"/>
          </p:cNvSpPr>
          <p:nvPr>
            <p:ph type="sldNum" sz="quarter" idx="4"/>
          </p:nvPr>
        </p:nvSpPr>
        <p:spPr/>
        <p:txBody>
          <a:bodyPr/>
          <a:lstStyle/>
          <a:p>
            <a:fld id="{294A09A9-5501-47C1-A89A-A340965A2BE2}" type="slidenum">
              <a:rPr lang="en-US" smtClean="0">
                <a:solidFill>
                  <a:schemeClr val="bg1"/>
                </a:solidFill>
              </a:rPr>
              <a:t>5</a:t>
            </a:fld>
            <a:endParaRPr lang="en-US" dirty="0">
              <a:solidFill>
                <a:schemeClr val="bg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normAutofit/>
          </a:bodyPr>
          <a:lstStyle/>
          <a:p>
            <a:r>
              <a:rPr lang="en-US" altLang="en-US" dirty="0"/>
              <a:t>Diesel Particulate Filter (DPF)</a:t>
            </a:r>
          </a:p>
        </p:txBody>
      </p:sp>
      <p:grpSp>
        <p:nvGrpSpPr>
          <p:cNvPr id="5" name="Group 4" descr="diesel particulate filter (DPF) and operation"/>
          <p:cNvGrpSpPr/>
          <p:nvPr/>
        </p:nvGrpSpPr>
        <p:grpSpPr>
          <a:xfrm>
            <a:off x="3688358" y="2327577"/>
            <a:ext cx="4815284" cy="4385733"/>
            <a:chOff x="2085975" y="1295400"/>
            <a:chExt cx="5138738" cy="4953000"/>
          </a:xfrm>
        </p:grpSpPr>
        <p:pic>
          <p:nvPicPr>
            <p:cNvPr id="6" name="Picture 5" descr="emissions_filter2.tif"/>
            <p:cNvPicPr>
              <a:picLocks noChangeAspect="1"/>
            </p:cNvPicPr>
            <p:nvPr/>
          </p:nvPicPr>
          <p:blipFill>
            <a:blip r:embed="rId3"/>
            <a:stretch>
              <a:fillRect/>
            </a:stretch>
          </p:blipFill>
          <p:spPr bwMode="auto">
            <a:xfrm>
              <a:off x="2085975" y="1295400"/>
              <a:ext cx="5029200" cy="495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bwMode="auto">
            <a:xfrm>
              <a:off x="6000750" y="1619250"/>
              <a:ext cx="1223963" cy="247650"/>
            </a:xfrm>
            <a:prstGeom prst="rect">
              <a:avLst/>
            </a:prstGeom>
            <a:noFill/>
          </p:spPr>
          <p:txBody>
            <a:bodyPr>
              <a:spAutoFit/>
            </a:bodyPr>
            <a:lstStyle/>
            <a:p>
              <a:pPr algn="ctr" eaLnBrk="1" hangingPunct="1">
                <a:defRPr/>
              </a:pPr>
              <a:r>
                <a:rPr lang="en-US" sz="1000" b="1" dirty="0"/>
                <a:t>Exhaust Gas In</a:t>
              </a:r>
            </a:p>
          </p:txBody>
        </p:sp>
        <p:sp>
          <p:nvSpPr>
            <p:cNvPr id="8" name="TextBox 7"/>
            <p:cNvSpPr txBox="1"/>
            <p:nvPr/>
          </p:nvSpPr>
          <p:spPr bwMode="auto">
            <a:xfrm>
              <a:off x="5480050" y="2286000"/>
              <a:ext cx="796925" cy="246063"/>
            </a:xfrm>
            <a:prstGeom prst="rect">
              <a:avLst/>
            </a:prstGeom>
            <a:noFill/>
          </p:spPr>
          <p:txBody>
            <a:bodyPr>
              <a:spAutoFit/>
            </a:bodyPr>
            <a:lstStyle/>
            <a:p>
              <a:pPr algn="ctr" eaLnBrk="1" hangingPunct="1">
                <a:defRPr/>
              </a:pPr>
              <a:r>
                <a:rPr lang="en-US" sz="1000" b="1" dirty="0"/>
                <a:t>Filter</a:t>
              </a:r>
            </a:p>
          </p:txBody>
        </p:sp>
        <p:sp>
          <p:nvSpPr>
            <p:cNvPr id="9" name="TextBox 8"/>
            <p:cNvSpPr txBox="1">
              <a:spLocks noChangeArrowheads="1"/>
            </p:cNvSpPr>
            <p:nvPr/>
          </p:nvSpPr>
          <p:spPr bwMode="auto">
            <a:xfrm>
              <a:off x="5632450" y="5610225"/>
              <a:ext cx="796925" cy="400050"/>
            </a:xfrm>
            <a:prstGeom prst="rect">
              <a:avLst/>
            </a:prstGeom>
            <a:noFill/>
            <a:ln w="9525">
              <a:noFill/>
              <a:miter lim="800000"/>
              <a:headEnd/>
              <a:tailEnd/>
            </a:ln>
          </p:spPr>
          <p:txBody>
            <a:bodyPr>
              <a:spAutoFit/>
            </a:bodyPr>
            <a:lstStyle/>
            <a:p>
              <a:pPr algn="ctr" eaLnBrk="1" hangingPunct="1">
                <a:defRPr/>
              </a:pPr>
              <a:r>
                <a:rPr lang="en-US" sz="1000" b="1" dirty="0"/>
                <a:t>Wall Flow Filter</a:t>
              </a:r>
            </a:p>
          </p:txBody>
        </p:sp>
        <p:cxnSp>
          <p:nvCxnSpPr>
            <p:cNvPr id="50184" name="Straight Arrow Connector 10"/>
            <p:cNvCxnSpPr>
              <a:cxnSpLocks noChangeShapeType="1"/>
            </p:cNvCxnSpPr>
            <p:nvPr/>
          </p:nvCxnSpPr>
          <p:spPr bwMode="auto">
            <a:xfrm rot="10800000">
              <a:off x="5103813" y="5407025"/>
              <a:ext cx="550862" cy="274638"/>
            </a:xfrm>
            <a:prstGeom prst="straightConnector1">
              <a:avLst/>
            </a:prstGeom>
            <a:noFill/>
            <a:ln w="38100" algn="ctr">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50185" name="Straight Arrow Connector 11"/>
            <p:cNvCxnSpPr>
              <a:cxnSpLocks noChangeShapeType="1"/>
            </p:cNvCxnSpPr>
            <p:nvPr/>
          </p:nvCxnSpPr>
          <p:spPr bwMode="auto">
            <a:xfrm rot="10800000">
              <a:off x="5103813" y="4859338"/>
              <a:ext cx="919162" cy="342900"/>
            </a:xfrm>
            <a:prstGeom prst="straightConnector1">
              <a:avLst/>
            </a:prstGeom>
            <a:noFill/>
            <a:ln w="38100"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12" name="TextBox 8"/>
            <p:cNvSpPr txBox="1">
              <a:spLocks noChangeArrowheads="1"/>
            </p:cNvSpPr>
            <p:nvPr/>
          </p:nvSpPr>
          <p:spPr bwMode="auto">
            <a:xfrm>
              <a:off x="5900738" y="5064125"/>
              <a:ext cx="985837" cy="400050"/>
            </a:xfrm>
            <a:prstGeom prst="rect">
              <a:avLst/>
            </a:prstGeom>
            <a:noFill/>
            <a:ln w="9525">
              <a:noFill/>
              <a:miter lim="800000"/>
              <a:headEnd/>
              <a:tailEnd/>
            </a:ln>
          </p:spPr>
          <p:txBody>
            <a:bodyPr>
              <a:spAutoFit/>
            </a:bodyPr>
            <a:lstStyle/>
            <a:p>
              <a:pPr algn="ctr" eaLnBrk="1" hangingPunct="1">
                <a:defRPr/>
              </a:pPr>
              <a:r>
                <a:rPr lang="en-US" sz="1000" b="1" dirty="0"/>
                <a:t>Trapped Particulates</a:t>
              </a:r>
            </a:p>
          </p:txBody>
        </p:sp>
        <p:cxnSp>
          <p:nvCxnSpPr>
            <p:cNvPr id="50187" name="Straight Arrow Connector 14"/>
            <p:cNvCxnSpPr>
              <a:cxnSpLocks noChangeShapeType="1"/>
            </p:cNvCxnSpPr>
            <p:nvPr/>
          </p:nvCxnSpPr>
          <p:spPr bwMode="auto">
            <a:xfrm rot="10800000" flipV="1">
              <a:off x="5226050" y="4310063"/>
              <a:ext cx="858838" cy="68262"/>
            </a:xfrm>
            <a:prstGeom prst="straightConnector1">
              <a:avLst/>
            </a:prstGeom>
            <a:noFill/>
            <a:ln w="38100"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14" name="TextBox 8"/>
            <p:cNvSpPr txBox="1">
              <a:spLocks noChangeArrowheads="1"/>
            </p:cNvSpPr>
            <p:nvPr/>
          </p:nvSpPr>
          <p:spPr bwMode="auto">
            <a:xfrm>
              <a:off x="5962650" y="4173538"/>
              <a:ext cx="1000125" cy="400050"/>
            </a:xfrm>
            <a:prstGeom prst="rect">
              <a:avLst/>
            </a:prstGeom>
            <a:noFill/>
            <a:ln w="9525">
              <a:noFill/>
              <a:miter lim="800000"/>
              <a:headEnd/>
              <a:tailEnd/>
            </a:ln>
          </p:spPr>
          <p:txBody>
            <a:bodyPr>
              <a:spAutoFit/>
            </a:bodyPr>
            <a:lstStyle/>
            <a:p>
              <a:pPr algn="ctr" eaLnBrk="1" hangingPunct="1">
                <a:defRPr/>
              </a:pPr>
              <a:r>
                <a:rPr lang="en-US" sz="1000" b="1" dirty="0"/>
                <a:t>Filtered Exhaust Gas</a:t>
              </a:r>
            </a:p>
          </p:txBody>
        </p:sp>
        <p:cxnSp>
          <p:nvCxnSpPr>
            <p:cNvPr id="50189" name="Straight Arrow Connector 17"/>
            <p:cNvCxnSpPr>
              <a:cxnSpLocks noChangeShapeType="1"/>
              <a:stCxn id="16" idx="3"/>
            </p:cNvCxnSpPr>
            <p:nvPr/>
          </p:nvCxnSpPr>
          <p:spPr bwMode="auto">
            <a:xfrm flipV="1">
              <a:off x="3508375" y="5133975"/>
              <a:ext cx="796925" cy="336550"/>
            </a:xfrm>
            <a:prstGeom prst="straightConnector1">
              <a:avLst/>
            </a:prstGeom>
            <a:noFill/>
            <a:ln w="38100"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16" name="TextBox 8"/>
            <p:cNvSpPr txBox="1">
              <a:spLocks noChangeArrowheads="1"/>
            </p:cNvSpPr>
            <p:nvPr/>
          </p:nvSpPr>
          <p:spPr bwMode="auto">
            <a:xfrm>
              <a:off x="2711450" y="5270500"/>
              <a:ext cx="798513" cy="400050"/>
            </a:xfrm>
            <a:prstGeom prst="rect">
              <a:avLst/>
            </a:prstGeom>
            <a:noFill/>
            <a:ln w="9525">
              <a:noFill/>
              <a:miter lim="800000"/>
              <a:headEnd/>
              <a:tailEnd/>
            </a:ln>
          </p:spPr>
          <p:txBody>
            <a:bodyPr>
              <a:spAutoFit/>
            </a:bodyPr>
            <a:lstStyle/>
            <a:p>
              <a:pPr algn="ctr" eaLnBrk="1" hangingPunct="1">
                <a:defRPr/>
              </a:pPr>
              <a:r>
                <a:rPr lang="en-US" sz="1000" b="1" dirty="0"/>
                <a:t>Filter Sections</a:t>
              </a:r>
            </a:p>
          </p:txBody>
        </p:sp>
        <p:cxnSp>
          <p:nvCxnSpPr>
            <p:cNvPr id="50191" name="Straight Arrow Connector 16"/>
            <p:cNvCxnSpPr>
              <a:cxnSpLocks noChangeShapeType="1"/>
            </p:cNvCxnSpPr>
            <p:nvPr/>
          </p:nvCxnSpPr>
          <p:spPr bwMode="auto">
            <a:xfrm>
              <a:off x="3386138" y="4173538"/>
              <a:ext cx="674687" cy="547687"/>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8" name="TextBox 8"/>
            <p:cNvSpPr txBox="1">
              <a:spLocks noChangeArrowheads="1"/>
            </p:cNvSpPr>
            <p:nvPr/>
          </p:nvSpPr>
          <p:spPr bwMode="auto">
            <a:xfrm>
              <a:off x="2466975" y="3810000"/>
              <a:ext cx="1025525" cy="400050"/>
            </a:xfrm>
            <a:prstGeom prst="rect">
              <a:avLst/>
            </a:prstGeom>
            <a:noFill/>
            <a:ln w="9525">
              <a:noFill/>
              <a:miter lim="800000"/>
              <a:headEnd/>
              <a:tailEnd/>
            </a:ln>
          </p:spPr>
          <p:txBody>
            <a:bodyPr>
              <a:spAutoFit/>
            </a:bodyPr>
            <a:lstStyle/>
            <a:p>
              <a:pPr algn="ctr" eaLnBrk="1" hangingPunct="1">
                <a:defRPr/>
              </a:pPr>
              <a:r>
                <a:rPr lang="en-US" sz="1000" b="1" dirty="0"/>
                <a:t>Non-filtered Exhaust Gas</a:t>
              </a:r>
            </a:p>
          </p:txBody>
        </p:sp>
        <p:cxnSp>
          <p:nvCxnSpPr>
            <p:cNvPr id="50193" name="Straight Arrow Connector 27"/>
            <p:cNvCxnSpPr>
              <a:cxnSpLocks noChangeShapeType="1"/>
            </p:cNvCxnSpPr>
            <p:nvPr/>
          </p:nvCxnSpPr>
          <p:spPr bwMode="auto">
            <a:xfrm flipH="1">
              <a:off x="3109913" y="1743075"/>
              <a:ext cx="471487" cy="0"/>
            </a:xfrm>
            <a:prstGeom prst="straightConnector1">
              <a:avLst/>
            </a:prstGeom>
            <a:noFill/>
            <a:ln w="38100"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20" name="TextBox 19"/>
            <p:cNvSpPr txBox="1"/>
            <p:nvPr/>
          </p:nvSpPr>
          <p:spPr bwMode="auto">
            <a:xfrm>
              <a:off x="2141538" y="1543050"/>
              <a:ext cx="1138237" cy="246221"/>
            </a:xfrm>
            <a:prstGeom prst="rect">
              <a:avLst/>
            </a:prstGeom>
            <a:noFill/>
          </p:spPr>
          <p:txBody>
            <a:bodyPr>
              <a:spAutoFit/>
            </a:bodyPr>
            <a:lstStyle/>
            <a:p>
              <a:pPr algn="ctr" eaLnBrk="1" hangingPunct="1">
                <a:defRPr/>
              </a:pPr>
              <a:r>
                <a:rPr lang="en-US" sz="1000" b="1" dirty="0"/>
                <a:t>Exhaust Gas Out</a:t>
              </a:r>
            </a:p>
          </p:txBody>
        </p:sp>
        <p:cxnSp>
          <p:nvCxnSpPr>
            <p:cNvPr id="50195" name="Straight Arrow Connector 35"/>
            <p:cNvCxnSpPr>
              <a:cxnSpLocks noChangeShapeType="1"/>
            </p:cNvCxnSpPr>
            <p:nvPr/>
          </p:nvCxnSpPr>
          <p:spPr bwMode="auto">
            <a:xfrm flipH="1">
              <a:off x="5487988" y="1743075"/>
              <a:ext cx="534987" cy="0"/>
            </a:xfrm>
            <a:prstGeom prst="straightConnector1">
              <a:avLst/>
            </a:prstGeom>
            <a:noFill/>
            <a:ln w="38100" algn="ctr">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50196" name="Straight Arrow Connector 36"/>
            <p:cNvCxnSpPr>
              <a:cxnSpLocks noChangeShapeType="1"/>
            </p:cNvCxnSpPr>
            <p:nvPr/>
          </p:nvCxnSpPr>
          <p:spPr bwMode="auto">
            <a:xfrm rot="10800000" flipV="1">
              <a:off x="4735513" y="2457450"/>
              <a:ext cx="858837" cy="411163"/>
            </a:xfrm>
            <a:prstGeom prst="straightConnector1">
              <a:avLst/>
            </a:prstGeom>
            <a:noFill/>
            <a:ln w="38100" algn="ctr">
              <a:solidFill>
                <a:srgbClr val="C00000"/>
              </a:solidFill>
              <a:round/>
              <a:headEnd/>
              <a:tailEnd type="arrow" w="med" len="med"/>
            </a:ln>
            <a:extLst>
              <a:ext uri="{909E8E84-426E-40DD-AFC4-6F175D3DCCD1}">
                <a14:hiddenFill xmlns:a14="http://schemas.microsoft.com/office/drawing/2010/main">
                  <a:noFill/>
                </a14:hiddenFill>
              </a:ext>
            </a:extLst>
          </p:spPr>
        </p:cxnSp>
      </p:grpSp>
      <p:sp>
        <p:nvSpPr>
          <p:cNvPr id="2" name="Slide Number Placeholder 1">
            <a:extLst>
              <a:ext uri="{FF2B5EF4-FFF2-40B4-BE49-F238E27FC236}">
                <a16:creationId xmlns:a16="http://schemas.microsoft.com/office/drawing/2014/main" id="{DC992B48-394F-1594-B6CB-263C0CBF5C8A}"/>
              </a:ext>
            </a:extLst>
          </p:cNvPr>
          <p:cNvSpPr>
            <a:spLocks noGrp="1"/>
          </p:cNvSpPr>
          <p:nvPr>
            <p:ph type="sldNum" sz="quarter" idx="4"/>
          </p:nvPr>
        </p:nvSpPr>
        <p:spPr/>
        <p:txBody>
          <a:bodyPr/>
          <a:lstStyle/>
          <a:p>
            <a:fld id="{294A09A9-5501-47C1-A89A-A340965A2BE2}" type="slidenum">
              <a:rPr lang="en-US" smtClean="0"/>
              <a:t>50</a:t>
            </a:fld>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8" name="Rectangle 51227">
            <a:extLst>
              <a:ext uri="{FF2B5EF4-FFF2-40B4-BE49-F238E27FC236}">
                <a16:creationId xmlns:a16="http://schemas.microsoft.com/office/drawing/2014/main" id="{1D153959-30FA-4987-A094-7243641F4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30" name="Rectangle 51229">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02" name="Title 1"/>
          <p:cNvSpPr>
            <a:spLocks noGrp="1"/>
          </p:cNvSpPr>
          <p:nvPr>
            <p:ph type="title"/>
          </p:nvPr>
        </p:nvSpPr>
        <p:spPr>
          <a:xfrm>
            <a:off x="960120" y="317814"/>
            <a:ext cx="10268712" cy="1700784"/>
          </a:xfrm>
        </p:spPr>
        <p:txBody>
          <a:bodyPr vert="horz" lIns="91440" tIns="45720" rIns="91440" bIns="45720" rtlCol="0" anchor="ctr">
            <a:normAutofit/>
          </a:bodyPr>
          <a:lstStyle/>
          <a:p>
            <a:pPr>
              <a:lnSpc>
                <a:spcPct val="90000"/>
              </a:lnSpc>
            </a:pPr>
            <a:r>
              <a:rPr lang="en-US" altLang="en-US" sz="6600" kern="1200" cap="all" spc="120" baseline="0">
                <a:solidFill>
                  <a:schemeClr val="bg1"/>
                </a:solidFill>
                <a:latin typeface="+mj-lt"/>
                <a:ea typeface="+mj-ea"/>
                <a:cs typeface="+mj-cs"/>
              </a:rPr>
              <a:t>Regeneration</a:t>
            </a:r>
          </a:p>
        </p:txBody>
      </p:sp>
      <p:sp>
        <p:nvSpPr>
          <p:cNvPr id="51232" name="Rectangle 51231">
            <a:extLst>
              <a:ext uri="{FF2B5EF4-FFF2-40B4-BE49-F238E27FC236}">
                <a16:creationId xmlns:a16="http://schemas.microsoft.com/office/drawing/2014/main" id="{27248369-464E-49D1-91FC-BC34A50A6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2264989"/>
            <a:ext cx="12188952" cy="3952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203" name="Content Placeholder 2"/>
          <p:cNvSpPr>
            <a:spLocks noGrp="1"/>
          </p:cNvSpPr>
          <p:nvPr>
            <p:ph sz="half" idx="1"/>
          </p:nvPr>
        </p:nvSpPr>
        <p:spPr>
          <a:xfrm>
            <a:off x="960120" y="2587752"/>
            <a:ext cx="10268712" cy="3258102"/>
          </a:xfrm>
          <a:prstGeom prst="rect">
            <a:avLst/>
          </a:prstGeom>
        </p:spPr>
        <p:txBody>
          <a:bodyPr vert="horz" lIns="91440" tIns="45720" rIns="91440" bIns="45720" rtlCol="0">
            <a:normAutofit/>
          </a:bodyPr>
          <a:lstStyle/>
          <a:p>
            <a:r>
              <a:rPr lang="en-US" altLang="en-US" dirty="0"/>
              <a:t>The process of cleaning the DPF.</a:t>
            </a:r>
          </a:p>
          <a:p>
            <a:r>
              <a:rPr lang="en-US" altLang="en-US" dirty="0"/>
              <a:t>Vehicle manufacturers have different regeneration processes. </a:t>
            </a:r>
          </a:p>
          <a:p>
            <a:pPr lvl="1"/>
            <a:r>
              <a:rPr lang="en-US" altLang="en-US" b="1" i="1" u="sng" dirty="0"/>
              <a:t>Read and understand the information in the vehicle owner’s manual.</a:t>
            </a:r>
          </a:p>
        </p:txBody>
      </p:sp>
      <p:sp>
        <p:nvSpPr>
          <p:cNvPr id="2" name="Slide Number Placeholder 1">
            <a:extLst>
              <a:ext uri="{FF2B5EF4-FFF2-40B4-BE49-F238E27FC236}">
                <a16:creationId xmlns:a16="http://schemas.microsoft.com/office/drawing/2014/main" id="{A3E4AF24-6A63-618E-4976-E35F0642CD1C}"/>
              </a:ext>
            </a:extLst>
          </p:cNvPr>
          <p:cNvSpPr>
            <a:spLocks noGrp="1"/>
          </p:cNvSpPr>
          <p:nvPr>
            <p:ph type="sldNum" sz="quarter" idx="4"/>
          </p:nvPr>
        </p:nvSpPr>
        <p:spPr>
          <a:xfrm>
            <a:off x="11257788" y="6492875"/>
            <a:ext cx="932688" cy="365125"/>
          </a:xfrm>
        </p:spPr>
        <p:txBody>
          <a:bodyPr vert="horz" lIns="91440" tIns="45720" rIns="91440" bIns="45720" rtlCol="0" anchor="ctr">
            <a:normAutofit/>
          </a:bodyPr>
          <a:lstStyle/>
          <a:p>
            <a:pPr>
              <a:spcAft>
                <a:spcPts val="600"/>
              </a:spcAft>
            </a:pPr>
            <a:fld id="{27CE633F-9882-4A5C-83A2-1109D0C73261}" type="slidenum">
              <a:rPr lang="en-US">
                <a:solidFill>
                  <a:schemeClr val="bg1"/>
                </a:solidFill>
              </a:rPr>
              <a:pPr>
                <a:spcAft>
                  <a:spcPts val="600"/>
                </a:spcAft>
              </a:pPr>
              <a:t>51</a:t>
            </a:fld>
            <a:endParaRPr lang="en-US" dirty="0">
              <a:solidFill>
                <a:schemeClr val="bg1"/>
              </a:solidFill>
            </a:endParaRPr>
          </a:p>
        </p:txBody>
      </p:sp>
      <p:sp>
        <p:nvSpPr>
          <p:cNvPr id="16" name="Content Placeholder 2" descr="gray box with red outline: The follwoing slides are general information and do not pertain to a specific manufacturer.">
            <a:extLst>
              <a:ext uri="{FF2B5EF4-FFF2-40B4-BE49-F238E27FC236}">
                <a16:creationId xmlns:a16="http://schemas.microsoft.com/office/drawing/2014/main" id="{8838E0DF-CB10-68E6-10F9-313A052246B7}"/>
              </a:ext>
            </a:extLst>
          </p:cNvPr>
          <p:cNvSpPr>
            <a:spLocks noGrp="1"/>
          </p:cNvSpPr>
          <p:nvPr>
            <p:ph sz="half" idx="12"/>
          </p:nvPr>
        </p:nvSpPr>
        <p:spPr>
          <a:xfrm>
            <a:off x="7051548" y="4956326"/>
            <a:ext cx="4762500" cy="1028700"/>
          </a:xfrm>
          <a:prstGeom prst="rect">
            <a:avLst/>
          </a:prstGeom>
          <a:solidFill>
            <a:schemeClr val="accent1"/>
          </a:solidFill>
          <a:ln w="38100">
            <a:solidFill>
              <a:schemeClr val="accent2"/>
            </a:solidFill>
          </a:ln>
        </p:spPr>
        <p:style>
          <a:lnRef idx="2">
            <a:schemeClr val="accent1"/>
          </a:lnRef>
          <a:fillRef idx="1">
            <a:schemeClr val="lt1"/>
          </a:fillRef>
          <a:effectRef idx="0">
            <a:schemeClr val="accent1"/>
          </a:effectRef>
          <a:fontRef idx="minor">
            <a:schemeClr val="dk1"/>
          </a:fontRef>
        </p:style>
        <p:txBody>
          <a:bodyPr>
            <a:normAutofit/>
          </a:bodyPr>
          <a:lstStyle/>
          <a:p>
            <a:pPr marL="365760" lvl="1" indent="0">
              <a:spcBef>
                <a:spcPts val="0"/>
              </a:spcBef>
              <a:spcAft>
                <a:spcPts val="0"/>
              </a:spcAft>
              <a:buNone/>
            </a:pPr>
            <a:r>
              <a:rPr lang="en-US" altLang="en-US" sz="2000" b="1" i="1" dirty="0">
                <a:solidFill>
                  <a:srgbClr val="000000"/>
                </a:solidFill>
              </a:rPr>
              <a:t>The following slides are general information and do </a:t>
            </a:r>
            <a:r>
              <a:rPr lang="en-US" altLang="en-US" sz="2000" b="1" i="1" u="sng" dirty="0">
                <a:solidFill>
                  <a:srgbClr val="000000"/>
                </a:solidFill>
              </a:rPr>
              <a:t>not</a:t>
            </a:r>
            <a:r>
              <a:rPr lang="en-US" altLang="en-US" sz="2000" b="1" i="1" dirty="0">
                <a:solidFill>
                  <a:srgbClr val="000000"/>
                </a:solidFill>
              </a:rPr>
              <a:t> pertain to a specific manufacturer.</a:t>
            </a:r>
            <a:endParaRPr lang="en-US" altLang="en-US" sz="2000" b="1" i="1"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a:t>Regeneration</a:t>
            </a:r>
          </a:p>
        </p:txBody>
      </p:sp>
      <p:sp>
        <p:nvSpPr>
          <p:cNvPr id="54275" name="Content Placeholder 5"/>
          <p:cNvSpPr>
            <a:spLocks noGrp="1"/>
          </p:cNvSpPr>
          <p:nvPr>
            <p:ph idx="4294967295"/>
          </p:nvPr>
        </p:nvSpPr>
        <p:spPr>
          <a:xfrm>
            <a:off x="960120" y="2587752"/>
            <a:ext cx="10268712" cy="3593592"/>
          </a:xfrm>
          <a:prstGeom prst="rect">
            <a:avLst/>
          </a:prstGeom>
        </p:spPr>
        <p:txBody>
          <a:bodyPr/>
          <a:lstStyle/>
          <a:p>
            <a:r>
              <a:rPr lang="en-US" altLang="en-US" dirty="0"/>
              <a:t>The yellow regeneration indicator light on the dash tells the operator that some process of regeneration needs to be done (passive, active, or manual).</a:t>
            </a:r>
          </a:p>
        </p:txBody>
      </p:sp>
      <p:grpSp>
        <p:nvGrpSpPr>
          <p:cNvPr id="54277" name="Group 9" descr="dashboard with yellow regneration indicator light illuminated"/>
          <p:cNvGrpSpPr>
            <a:grpSpLocks/>
          </p:cNvGrpSpPr>
          <p:nvPr/>
        </p:nvGrpSpPr>
        <p:grpSpPr bwMode="auto">
          <a:xfrm>
            <a:off x="5082381" y="3490912"/>
            <a:ext cx="6142038" cy="3048000"/>
            <a:chOff x="1341120" y="2362200"/>
            <a:chExt cx="6477000" cy="3733800"/>
          </a:xfrm>
        </p:grpSpPr>
        <p:pic>
          <p:nvPicPr>
            <p:cNvPr id="54278" name="Picture 6" descr="panel1.png"/>
            <p:cNvPicPr>
              <a:picLocks/>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341120" y="2362200"/>
              <a:ext cx="6477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AutoShape 18"/>
            <p:cNvSpPr>
              <a:spLocks noChangeArrowheads="1"/>
            </p:cNvSpPr>
            <p:nvPr/>
          </p:nvSpPr>
          <p:spPr bwMode="auto">
            <a:xfrm>
              <a:off x="2133600" y="4572000"/>
              <a:ext cx="1283671" cy="287413"/>
            </a:xfrm>
            <a:prstGeom prst="rightArrow">
              <a:avLst>
                <a:gd name="adj1" fmla="val 50000"/>
                <a:gd name="adj2" fmla="val 50246"/>
              </a:avLst>
            </a:prstGeom>
            <a:solidFill>
              <a:srgbClr val="FF0000"/>
            </a:solidFill>
            <a:ln w="9525">
              <a:solidFill>
                <a:schemeClr val="tx1"/>
              </a:solidFill>
              <a:miter lim="800000"/>
              <a:headEnd/>
              <a:tailEnd/>
            </a:ln>
          </p:spPr>
          <p:txBody>
            <a:bodyPr wrap="none" anchor="ctr"/>
            <a:lstStyle>
              <a:lvl1pPr>
                <a:spcBef>
                  <a:spcPts val="1800"/>
                </a:spcBef>
                <a:buChar char="•"/>
                <a:defRPr sz="2400">
                  <a:solidFill>
                    <a:schemeClr val="tx1"/>
                  </a:solidFill>
                  <a:latin typeface="Arial" panose="020B0604020202020204" pitchFamily="34" charset="0"/>
                </a:defRPr>
              </a:lvl1pPr>
              <a:lvl2pPr marL="742950" indent="-285750">
                <a:spcBef>
                  <a:spcPts val="1800"/>
                </a:spcBef>
                <a:buChar char="–"/>
                <a:defRPr sz="2000">
                  <a:solidFill>
                    <a:schemeClr val="tx1"/>
                  </a:solidFill>
                  <a:latin typeface="Arial" panose="020B0604020202020204" pitchFamily="34" charset="0"/>
                </a:defRPr>
              </a:lvl2pPr>
              <a:lvl3pPr marL="1143000" indent="-228600">
                <a:spcBef>
                  <a:spcPts val="1800"/>
                </a:spcBef>
                <a:buChar char="•"/>
                <a:defRPr>
                  <a:solidFill>
                    <a:schemeClr val="tx1"/>
                  </a:solidFill>
                  <a:latin typeface="Arial" panose="020B0604020202020204" pitchFamily="34" charset="0"/>
                </a:defRPr>
              </a:lvl3pPr>
              <a:lvl4pPr marL="1600200" indent="-228600">
                <a:spcBef>
                  <a:spcPts val="1800"/>
                </a:spcBef>
                <a:buChar char="–"/>
                <a:defRPr sz="1600">
                  <a:solidFill>
                    <a:schemeClr val="tx1"/>
                  </a:solidFill>
                  <a:latin typeface="Arial" panose="020B0604020202020204" pitchFamily="34" charset="0"/>
                </a:defRPr>
              </a:lvl4pPr>
              <a:lvl5pPr marL="2057400" indent="-228600">
                <a:spcBef>
                  <a:spcPts val="1800"/>
                </a:spcBef>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har char="»"/>
                <a:defRPr sz="1600">
                  <a:solidFill>
                    <a:schemeClr val="tx1"/>
                  </a:solidFill>
                  <a:latin typeface="Arial" panose="020B0604020202020204" pitchFamily="34" charset="0"/>
                </a:defRPr>
              </a:lvl9pPr>
            </a:lstStyle>
            <a:p>
              <a:pPr algn="ctr" eaLnBrk="1" hangingPunct="1">
                <a:spcBef>
                  <a:spcPct val="0"/>
                </a:spcBef>
                <a:buFontTx/>
                <a:buNone/>
              </a:pPr>
              <a:endParaRPr lang="en-US" altLang="en-US" sz="2000">
                <a:latin typeface="Times New Roman" panose="02020603050405020304" pitchFamily="18" charset="0"/>
              </a:endParaRPr>
            </a:p>
          </p:txBody>
        </p:sp>
      </p:grpSp>
      <p:sp>
        <p:nvSpPr>
          <p:cNvPr id="2" name="Slide Number Placeholder 1">
            <a:extLst>
              <a:ext uri="{FF2B5EF4-FFF2-40B4-BE49-F238E27FC236}">
                <a16:creationId xmlns:a16="http://schemas.microsoft.com/office/drawing/2014/main" id="{1916F89A-DEF0-E076-4B06-6674F944C490}"/>
              </a:ext>
            </a:extLst>
          </p:cNvPr>
          <p:cNvSpPr>
            <a:spLocks noGrp="1"/>
          </p:cNvSpPr>
          <p:nvPr>
            <p:ph type="sldNum" sz="quarter" idx="12"/>
          </p:nvPr>
        </p:nvSpPr>
        <p:spPr>
          <a:xfrm>
            <a:off x="11259312" y="6487934"/>
            <a:ext cx="932688" cy="365125"/>
          </a:xfrm>
        </p:spPr>
        <p:txBody>
          <a:bodyPr/>
          <a:lstStyle/>
          <a:p>
            <a:fld id="{27CE633F-9882-4A5C-83A2-1109D0C73261}" type="slidenum">
              <a:rPr lang="en-US" smtClean="0"/>
              <a:t>52</a:t>
            </a:fld>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a:t>Regeneration</a:t>
            </a:r>
          </a:p>
        </p:txBody>
      </p:sp>
      <p:sp>
        <p:nvSpPr>
          <p:cNvPr id="2" name="Slide Number Placeholder 1">
            <a:extLst>
              <a:ext uri="{FF2B5EF4-FFF2-40B4-BE49-F238E27FC236}">
                <a16:creationId xmlns:a16="http://schemas.microsoft.com/office/drawing/2014/main" id="{3413176F-ED54-72C5-DD6E-372674830954}"/>
              </a:ext>
            </a:extLst>
          </p:cNvPr>
          <p:cNvSpPr>
            <a:spLocks noGrp="1"/>
          </p:cNvSpPr>
          <p:nvPr>
            <p:ph type="sldNum" sz="quarter" idx="12"/>
          </p:nvPr>
        </p:nvSpPr>
        <p:spPr/>
        <p:txBody>
          <a:bodyPr/>
          <a:lstStyle/>
          <a:p>
            <a:fld id="{27CE633F-9882-4A5C-83A2-1109D0C73261}" type="slidenum">
              <a:rPr lang="en-US" smtClean="0"/>
              <a:t>53</a:t>
            </a:fld>
            <a:endParaRPr lang="en-US" dirty="0"/>
          </a:p>
        </p:txBody>
      </p:sp>
      <p:sp>
        <p:nvSpPr>
          <p:cNvPr id="3" name="Content Placeholder 3">
            <a:extLst>
              <a:ext uri="{FF2B5EF4-FFF2-40B4-BE49-F238E27FC236}">
                <a16:creationId xmlns:a16="http://schemas.microsoft.com/office/drawing/2014/main" id="{64B3AB1B-59DE-DA42-D570-1D9D4FF405A0}"/>
              </a:ext>
            </a:extLst>
          </p:cNvPr>
          <p:cNvSpPr txBox="1">
            <a:spLocks/>
          </p:cNvSpPr>
          <p:nvPr/>
        </p:nvSpPr>
        <p:spPr>
          <a:xfrm>
            <a:off x="381000" y="2277490"/>
            <a:ext cx="10314432" cy="4580510"/>
          </a:xfrm>
          <a:prstGeom prst="rect">
            <a:avLst/>
          </a:prstGeom>
        </p:spPr>
        <p:txBody>
          <a:bodyPr/>
          <a:lstStyle>
            <a:lvl1pPr marL="365760" indent="-365760" algn="l" defTabSz="914400" rtl="0" eaLnBrk="1" latinLnBrk="0" hangingPunct="1">
              <a:lnSpc>
                <a:spcPct val="101000"/>
              </a:lnSpc>
              <a:spcBef>
                <a:spcPts val="700"/>
              </a:spcBef>
              <a:spcAft>
                <a:spcPts val="700"/>
              </a:spcAft>
              <a:buFont typeface="Wingdings" panose="05000000000000000000" pitchFamily="2" charset="2"/>
              <a:buChar char="§"/>
              <a:defRPr sz="2400" b="0" kern="1200" spc="50" baseline="0">
                <a:solidFill>
                  <a:schemeClr val="tx1"/>
                </a:solidFill>
                <a:latin typeface="+mn-lt"/>
                <a:ea typeface="+mn-ea"/>
                <a:cs typeface="+mn-cs"/>
              </a:defRPr>
            </a:lvl1pPr>
            <a:lvl2pPr marL="731520" indent="-365760" algn="l" defTabSz="914400" rtl="0" eaLnBrk="1" latinLnBrk="0" hangingPunct="1">
              <a:lnSpc>
                <a:spcPct val="101000"/>
              </a:lnSpc>
              <a:spcBef>
                <a:spcPts val="400"/>
              </a:spcBef>
              <a:spcAft>
                <a:spcPts val="400"/>
              </a:spcAft>
              <a:buClrTx/>
              <a:buFont typeface="Courier New" panose="02070309020205020404" pitchFamily="49" charset="0"/>
              <a:buChar char="o"/>
              <a:defRPr sz="2000" b="0" kern="1200" spc="50" baseline="0">
                <a:solidFill>
                  <a:schemeClr val="tx1"/>
                </a:solidFill>
                <a:latin typeface="+mn-lt"/>
                <a:ea typeface="+mn-ea"/>
                <a:cs typeface="+mn-cs"/>
              </a:defRPr>
            </a:lvl2pPr>
            <a:lvl3pPr marL="1096963" indent="-365125" algn="l" defTabSz="914400" rtl="0" eaLnBrk="1" latinLnBrk="0" hangingPunct="1">
              <a:lnSpc>
                <a:spcPct val="101000"/>
              </a:lnSpc>
              <a:spcBef>
                <a:spcPts val="400"/>
              </a:spcBef>
              <a:spcAft>
                <a:spcPts val="400"/>
              </a:spcAft>
              <a:buFont typeface="Rockwell" panose="02060603020205020403" pitchFamily="18" charset="0"/>
              <a:buChar char="–"/>
              <a:defRPr sz="1800" b="0" kern="1200" spc="50" baseline="0">
                <a:solidFill>
                  <a:schemeClr val="tx1"/>
                </a:solidFill>
                <a:latin typeface="+mn-lt"/>
                <a:ea typeface="+mn-ea"/>
                <a:cs typeface="+mn-cs"/>
              </a:defRPr>
            </a:lvl3pPr>
            <a:lvl4pPr marL="1463040" indent="-365760" algn="l" defTabSz="914400" rtl="0" eaLnBrk="1" latinLnBrk="0" hangingPunct="1">
              <a:lnSpc>
                <a:spcPct val="101000"/>
              </a:lnSpc>
              <a:spcBef>
                <a:spcPts val="400"/>
              </a:spcBef>
              <a:spcAft>
                <a:spcPts val="400"/>
              </a:spcAft>
              <a:buClrTx/>
              <a:buFont typeface="Arial" panose="020B0604020202020204" pitchFamily="34" charset="0"/>
              <a:buChar char="•"/>
              <a:defRPr sz="1800" b="0" kern="1200" spc="50" baseline="0">
                <a:solidFill>
                  <a:schemeClr val="tx1"/>
                </a:solidFill>
                <a:latin typeface="+mn-lt"/>
                <a:ea typeface="+mn-ea"/>
                <a:cs typeface="+mn-cs"/>
              </a:defRPr>
            </a:lvl4pPr>
            <a:lvl5pPr marL="1828800" indent="-365760" algn="l" defTabSz="914400" rtl="0" eaLnBrk="1" latinLnBrk="0" hangingPunct="1">
              <a:lnSpc>
                <a:spcPct val="101000"/>
              </a:lnSpc>
              <a:spcBef>
                <a:spcPts val="400"/>
              </a:spcBef>
              <a:spcAft>
                <a:spcPts val="400"/>
              </a:spcAft>
              <a:buFont typeface="Rockwell" panose="02060603020205020403" pitchFamily="18" charset="0"/>
              <a:buChar char="◊"/>
              <a:defRPr sz="1800" b="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n-US" sz="2800" dirty="0"/>
              <a:t>Generally done automatically by passive and active systems without driver involvement. </a:t>
            </a:r>
          </a:p>
          <a:p>
            <a:pPr lvl="1"/>
            <a:r>
              <a:rPr lang="en-US" sz="2400" dirty="0"/>
              <a:t>Passive systems use only the exhaust gas stream to burn out the soot.</a:t>
            </a:r>
          </a:p>
          <a:p>
            <a:pPr lvl="1"/>
            <a:r>
              <a:rPr lang="en-US" sz="2400" dirty="0"/>
              <a:t>Active systems use a fuel burner that heats the filter to soot combustion temperatures.</a:t>
            </a:r>
          </a:p>
          <a:p>
            <a:r>
              <a:rPr lang="en-US" sz="2800" dirty="0"/>
              <a:t>Can also be done manually by the driver through a process known as “parked regeneration” or manual stationary regeneration.”</a:t>
            </a:r>
          </a:p>
          <a:p>
            <a:pPr lvl="4"/>
            <a:endParaRPr lang="en-US" sz="20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altLang="en-US"/>
              <a:t>Regeneration</a:t>
            </a:r>
          </a:p>
        </p:txBody>
      </p:sp>
      <p:sp>
        <p:nvSpPr>
          <p:cNvPr id="56323" name="Content Placeholder 5"/>
          <p:cNvSpPr>
            <a:spLocks noGrp="1"/>
          </p:cNvSpPr>
          <p:nvPr>
            <p:ph idx="4294967295"/>
          </p:nvPr>
        </p:nvSpPr>
        <p:spPr>
          <a:xfrm>
            <a:off x="381000" y="2282952"/>
            <a:ext cx="10268712" cy="3593592"/>
          </a:xfrm>
          <a:prstGeom prst="rect">
            <a:avLst/>
          </a:prstGeom>
        </p:spPr>
        <p:txBody>
          <a:bodyPr/>
          <a:lstStyle/>
          <a:p>
            <a:pPr marL="292100" indent="-292100"/>
            <a:r>
              <a:rPr lang="en-US" altLang="en-US" dirty="0"/>
              <a:t>A flashing yellow regeneration indicator light on the dash console tells the driver that he/she </a:t>
            </a:r>
            <a:r>
              <a:rPr lang="en-US" altLang="en-US" b="1" u="sng" dirty="0"/>
              <a:t>should</a:t>
            </a:r>
            <a:r>
              <a:rPr lang="en-US" altLang="en-US" dirty="0"/>
              <a:t> perform a parked regeneration.</a:t>
            </a:r>
          </a:p>
        </p:txBody>
      </p:sp>
      <p:grpSp>
        <p:nvGrpSpPr>
          <p:cNvPr id="56325" name="Group 12" descr="dashboard with yellow regneration indicator light illuminated"/>
          <p:cNvGrpSpPr>
            <a:grpSpLocks/>
          </p:cNvGrpSpPr>
          <p:nvPr/>
        </p:nvGrpSpPr>
        <p:grpSpPr bwMode="auto">
          <a:xfrm>
            <a:off x="3342132" y="3276600"/>
            <a:ext cx="5486400" cy="3200400"/>
            <a:chOff x="1524000" y="3276600"/>
            <a:chExt cx="6096000" cy="3429000"/>
          </a:xfrm>
        </p:grpSpPr>
        <p:pic>
          <p:nvPicPr>
            <p:cNvPr id="56326" name="Picture 8" descr="panel3.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27660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TextBox 7"/>
            <p:cNvSpPr txBox="1">
              <a:spLocks noChangeArrowheads="1"/>
            </p:cNvSpPr>
            <p:nvPr/>
          </p:nvSpPr>
          <p:spPr bwMode="auto">
            <a:xfrm rot="19763230">
              <a:off x="2323717" y="5599474"/>
              <a:ext cx="1042309" cy="362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Char char="•"/>
                <a:defRPr sz="2400">
                  <a:solidFill>
                    <a:schemeClr val="tx1"/>
                  </a:solidFill>
                  <a:latin typeface="Arial" panose="020B0604020202020204" pitchFamily="34" charset="0"/>
                </a:defRPr>
              </a:lvl1pPr>
              <a:lvl2pPr marL="742950" indent="-285750">
                <a:spcBef>
                  <a:spcPts val="1800"/>
                </a:spcBef>
                <a:buChar char="–"/>
                <a:defRPr sz="2000">
                  <a:solidFill>
                    <a:schemeClr val="tx1"/>
                  </a:solidFill>
                  <a:latin typeface="Arial" panose="020B0604020202020204" pitchFamily="34" charset="0"/>
                </a:defRPr>
              </a:lvl2pPr>
              <a:lvl3pPr marL="1143000" indent="-228600">
                <a:spcBef>
                  <a:spcPts val="1800"/>
                </a:spcBef>
                <a:buChar char="•"/>
                <a:defRPr>
                  <a:solidFill>
                    <a:schemeClr val="tx1"/>
                  </a:solidFill>
                  <a:latin typeface="Arial" panose="020B0604020202020204" pitchFamily="34" charset="0"/>
                </a:defRPr>
              </a:lvl3pPr>
              <a:lvl4pPr marL="1600200" indent="-228600">
                <a:spcBef>
                  <a:spcPts val="1800"/>
                </a:spcBef>
                <a:buChar char="–"/>
                <a:defRPr sz="1600">
                  <a:solidFill>
                    <a:schemeClr val="tx1"/>
                  </a:solidFill>
                  <a:latin typeface="Arial" panose="020B0604020202020204" pitchFamily="34" charset="0"/>
                </a:defRPr>
              </a:lvl4pPr>
              <a:lvl5pPr marL="2057400" indent="-228600">
                <a:spcBef>
                  <a:spcPts val="1800"/>
                </a:spcBef>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har char="»"/>
                <a:defRPr sz="1600">
                  <a:solidFill>
                    <a:schemeClr val="tx1"/>
                  </a:solidFill>
                  <a:latin typeface="Arial" panose="020B0604020202020204" pitchFamily="34" charset="0"/>
                </a:defRPr>
              </a:lvl9pPr>
            </a:lstStyle>
            <a:p>
              <a:pPr algn="ctr" eaLnBrk="1" hangingPunct="1">
                <a:spcBef>
                  <a:spcPct val="0"/>
                </a:spcBef>
                <a:buFontTx/>
                <a:buNone/>
              </a:pPr>
              <a:r>
                <a:rPr lang="en-US" altLang="en-US" sz="1600" b="1" dirty="0">
                  <a:solidFill>
                    <a:srgbClr val="FFFF66"/>
                  </a:solidFill>
                  <a:latin typeface="Times New Roman" panose="02020603050405020304" pitchFamily="18" charset="0"/>
                </a:rPr>
                <a:t>Flashing</a:t>
              </a:r>
            </a:p>
          </p:txBody>
        </p:sp>
      </p:grpSp>
      <p:sp>
        <p:nvSpPr>
          <p:cNvPr id="2" name="Slide Number Placeholder 1">
            <a:extLst>
              <a:ext uri="{FF2B5EF4-FFF2-40B4-BE49-F238E27FC236}">
                <a16:creationId xmlns:a16="http://schemas.microsoft.com/office/drawing/2014/main" id="{33679451-984E-21FA-0185-78C269936B21}"/>
              </a:ext>
            </a:extLst>
          </p:cNvPr>
          <p:cNvSpPr>
            <a:spLocks noGrp="1"/>
          </p:cNvSpPr>
          <p:nvPr>
            <p:ph type="sldNum" sz="quarter" idx="12"/>
          </p:nvPr>
        </p:nvSpPr>
        <p:spPr/>
        <p:txBody>
          <a:bodyPr/>
          <a:lstStyle/>
          <a:p>
            <a:fld id="{27CE633F-9882-4A5C-83A2-1109D0C73261}" type="slidenum">
              <a:rPr lang="en-US" smtClean="0"/>
              <a:t>54</a:t>
            </a:fld>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ltLang="en-US"/>
              <a:t>Regeneration</a:t>
            </a:r>
          </a:p>
        </p:txBody>
      </p:sp>
      <p:sp>
        <p:nvSpPr>
          <p:cNvPr id="57347" name="Content Placeholder 5"/>
          <p:cNvSpPr>
            <a:spLocks noGrp="1"/>
          </p:cNvSpPr>
          <p:nvPr>
            <p:ph idx="4294967295"/>
          </p:nvPr>
        </p:nvSpPr>
        <p:spPr>
          <a:xfrm>
            <a:off x="381000" y="2268908"/>
            <a:ext cx="10268712" cy="3593592"/>
          </a:xfrm>
          <a:prstGeom prst="rect">
            <a:avLst/>
          </a:prstGeom>
        </p:spPr>
        <p:txBody>
          <a:bodyPr/>
          <a:lstStyle/>
          <a:p>
            <a:pPr marL="292100" indent="-292100"/>
            <a:r>
              <a:rPr lang="en-US" altLang="en-US" dirty="0"/>
              <a:t>If the yellow regeneration indicator light is flashing and a yellow triangle light appears on the dash console, the driver </a:t>
            </a:r>
            <a:r>
              <a:rPr lang="en-US" altLang="en-US" b="1" u="sng" dirty="0"/>
              <a:t>must</a:t>
            </a:r>
            <a:r>
              <a:rPr lang="en-US" altLang="en-US" dirty="0"/>
              <a:t> perform a parked regeneration. </a:t>
            </a:r>
          </a:p>
        </p:txBody>
      </p:sp>
      <p:grpSp>
        <p:nvGrpSpPr>
          <p:cNvPr id="57349" name="Group 12" descr="dashboard with yellow regneration indicator light illuminated and yellow triangle "/>
          <p:cNvGrpSpPr>
            <a:grpSpLocks/>
          </p:cNvGrpSpPr>
          <p:nvPr/>
        </p:nvGrpSpPr>
        <p:grpSpPr bwMode="auto">
          <a:xfrm>
            <a:off x="5031232" y="3657600"/>
            <a:ext cx="5486400" cy="3200400"/>
            <a:chOff x="1222987" y="2819400"/>
            <a:chExt cx="6876245" cy="4114800"/>
          </a:xfrm>
        </p:grpSpPr>
        <p:pic>
          <p:nvPicPr>
            <p:cNvPr id="57350" name="Picture 6" descr="panel4 copy.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2987" y="2819400"/>
              <a:ext cx="687624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1" name="TextBox 7"/>
            <p:cNvSpPr txBox="1">
              <a:spLocks noChangeArrowheads="1"/>
            </p:cNvSpPr>
            <p:nvPr/>
          </p:nvSpPr>
          <p:spPr bwMode="auto">
            <a:xfrm rot="20662814">
              <a:off x="2269726" y="5485073"/>
              <a:ext cx="1408770" cy="514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Char char="•"/>
                <a:defRPr sz="2400">
                  <a:solidFill>
                    <a:schemeClr val="tx1"/>
                  </a:solidFill>
                  <a:latin typeface="Arial" panose="020B0604020202020204" pitchFamily="34" charset="0"/>
                </a:defRPr>
              </a:lvl1pPr>
              <a:lvl2pPr marL="742950" indent="-285750">
                <a:spcBef>
                  <a:spcPts val="1800"/>
                </a:spcBef>
                <a:buChar char="–"/>
                <a:defRPr sz="2000">
                  <a:solidFill>
                    <a:schemeClr val="tx1"/>
                  </a:solidFill>
                  <a:latin typeface="Arial" panose="020B0604020202020204" pitchFamily="34" charset="0"/>
                </a:defRPr>
              </a:lvl2pPr>
              <a:lvl3pPr marL="1143000" indent="-228600">
                <a:spcBef>
                  <a:spcPts val="1800"/>
                </a:spcBef>
                <a:buChar char="•"/>
                <a:defRPr>
                  <a:solidFill>
                    <a:schemeClr val="tx1"/>
                  </a:solidFill>
                  <a:latin typeface="Arial" panose="020B0604020202020204" pitchFamily="34" charset="0"/>
                </a:defRPr>
              </a:lvl3pPr>
              <a:lvl4pPr marL="1600200" indent="-228600">
                <a:spcBef>
                  <a:spcPts val="1800"/>
                </a:spcBef>
                <a:buChar char="–"/>
                <a:defRPr sz="1600">
                  <a:solidFill>
                    <a:schemeClr val="tx1"/>
                  </a:solidFill>
                  <a:latin typeface="Arial" panose="020B0604020202020204" pitchFamily="34" charset="0"/>
                </a:defRPr>
              </a:lvl4pPr>
              <a:lvl5pPr marL="2057400" indent="-228600">
                <a:spcBef>
                  <a:spcPts val="1800"/>
                </a:spcBef>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har char="»"/>
                <a:defRPr sz="1600">
                  <a:solidFill>
                    <a:schemeClr val="tx1"/>
                  </a:solidFill>
                  <a:latin typeface="Arial" panose="020B0604020202020204" pitchFamily="34" charset="0"/>
                </a:defRPr>
              </a:lvl9pPr>
            </a:lstStyle>
            <a:p>
              <a:pPr algn="ctr" eaLnBrk="1" hangingPunct="1">
                <a:spcBef>
                  <a:spcPct val="0"/>
                </a:spcBef>
                <a:buFontTx/>
                <a:buNone/>
              </a:pPr>
              <a:r>
                <a:rPr lang="en-US" altLang="en-US" sz="2000" b="1" dirty="0">
                  <a:solidFill>
                    <a:srgbClr val="FFFF66"/>
                  </a:solidFill>
                  <a:latin typeface="Times New Roman" panose="02020603050405020304" pitchFamily="18" charset="0"/>
                </a:rPr>
                <a:t>Flashing</a:t>
              </a:r>
            </a:p>
          </p:txBody>
        </p:sp>
        <p:sp>
          <p:nvSpPr>
            <p:cNvPr id="57352" name="AutoShape 18"/>
            <p:cNvSpPr>
              <a:spLocks noChangeArrowheads="1"/>
            </p:cNvSpPr>
            <p:nvPr/>
          </p:nvSpPr>
          <p:spPr bwMode="auto">
            <a:xfrm>
              <a:off x="2514600" y="3200400"/>
              <a:ext cx="1283671" cy="287413"/>
            </a:xfrm>
            <a:prstGeom prst="rightArrow">
              <a:avLst>
                <a:gd name="adj1" fmla="val 50000"/>
                <a:gd name="adj2" fmla="val 50246"/>
              </a:avLst>
            </a:prstGeom>
            <a:solidFill>
              <a:srgbClr val="FF0000"/>
            </a:solidFill>
            <a:ln w="9525">
              <a:solidFill>
                <a:schemeClr val="tx1"/>
              </a:solidFill>
              <a:miter lim="800000"/>
              <a:headEnd/>
              <a:tailEnd/>
            </a:ln>
          </p:spPr>
          <p:txBody>
            <a:bodyPr wrap="none" anchor="ctr"/>
            <a:lstStyle>
              <a:lvl1pPr>
                <a:spcBef>
                  <a:spcPts val="1800"/>
                </a:spcBef>
                <a:buChar char="•"/>
                <a:defRPr sz="2400">
                  <a:solidFill>
                    <a:schemeClr val="tx1"/>
                  </a:solidFill>
                  <a:latin typeface="Arial" panose="020B0604020202020204" pitchFamily="34" charset="0"/>
                </a:defRPr>
              </a:lvl1pPr>
              <a:lvl2pPr marL="742950" indent="-285750">
                <a:spcBef>
                  <a:spcPts val="1800"/>
                </a:spcBef>
                <a:buChar char="–"/>
                <a:defRPr sz="2000">
                  <a:solidFill>
                    <a:schemeClr val="tx1"/>
                  </a:solidFill>
                  <a:latin typeface="Arial" panose="020B0604020202020204" pitchFamily="34" charset="0"/>
                </a:defRPr>
              </a:lvl2pPr>
              <a:lvl3pPr marL="1143000" indent="-228600">
                <a:spcBef>
                  <a:spcPts val="1800"/>
                </a:spcBef>
                <a:buChar char="•"/>
                <a:defRPr>
                  <a:solidFill>
                    <a:schemeClr val="tx1"/>
                  </a:solidFill>
                  <a:latin typeface="Arial" panose="020B0604020202020204" pitchFamily="34" charset="0"/>
                </a:defRPr>
              </a:lvl3pPr>
              <a:lvl4pPr marL="1600200" indent="-228600">
                <a:spcBef>
                  <a:spcPts val="1800"/>
                </a:spcBef>
                <a:buChar char="–"/>
                <a:defRPr sz="1600">
                  <a:solidFill>
                    <a:schemeClr val="tx1"/>
                  </a:solidFill>
                  <a:latin typeface="Arial" panose="020B0604020202020204" pitchFamily="34" charset="0"/>
                </a:defRPr>
              </a:lvl4pPr>
              <a:lvl5pPr marL="2057400" indent="-228600">
                <a:spcBef>
                  <a:spcPts val="1800"/>
                </a:spcBef>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har char="»"/>
                <a:defRPr sz="1600">
                  <a:solidFill>
                    <a:schemeClr val="tx1"/>
                  </a:solidFill>
                  <a:latin typeface="Arial" panose="020B0604020202020204" pitchFamily="34" charset="0"/>
                </a:defRPr>
              </a:lvl9pPr>
            </a:lstStyle>
            <a:p>
              <a:pPr algn="ctr" eaLnBrk="1" hangingPunct="1">
                <a:spcBef>
                  <a:spcPct val="0"/>
                </a:spcBef>
                <a:buFontTx/>
                <a:buNone/>
              </a:pPr>
              <a:endParaRPr lang="en-US" altLang="en-US" sz="2000">
                <a:latin typeface="Times New Roman" panose="02020603050405020304" pitchFamily="18" charset="0"/>
              </a:endParaRPr>
            </a:p>
          </p:txBody>
        </p:sp>
      </p:grpSp>
      <p:sp>
        <p:nvSpPr>
          <p:cNvPr id="2" name="Slide Number Placeholder 1">
            <a:extLst>
              <a:ext uri="{FF2B5EF4-FFF2-40B4-BE49-F238E27FC236}">
                <a16:creationId xmlns:a16="http://schemas.microsoft.com/office/drawing/2014/main" id="{F405263B-8D14-CCB1-943F-2EE4B572C377}"/>
              </a:ext>
            </a:extLst>
          </p:cNvPr>
          <p:cNvSpPr>
            <a:spLocks noGrp="1"/>
          </p:cNvSpPr>
          <p:nvPr>
            <p:ph type="sldNum" sz="quarter" idx="12"/>
          </p:nvPr>
        </p:nvSpPr>
        <p:spPr/>
        <p:txBody>
          <a:bodyPr/>
          <a:lstStyle/>
          <a:p>
            <a:fld id="{27CE633F-9882-4A5C-83A2-1109D0C73261}" type="slidenum">
              <a:rPr lang="en-US" smtClean="0"/>
              <a:t>55</a:t>
            </a:fld>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altLang="en-US"/>
              <a:t>Regeneration</a:t>
            </a:r>
          </a:p>
        </p:txBody>
      </p:sp>
      <p:sp>
        <p:nvSpPr>
          <p:cNvPr id="58371" name="Content Placeholder 9"/>
          <p:cNvSpPr>
            <a:spLocks noGrp="1"/>
          </p:cNvSpPr>
          <p:nvPr>
            <p:ph idx="4294967295"/>
          </p:nvPr>
        </p:nvSpPr>
        <p:spPr>
          <a:xfrm>
            <a:off x="381000" y="2268028"/>
            <a:ext cx="10268712" cy="3593592"/>
          </a:xfrm>
          <a:prstGeom prst="rect">
            <a:avLst/>
          </a:prstGeom>
        </p:spPr>
        <p:txBody>
          <a:bodyPr/>
          <a:lstStyle/>
          <a:p>
            <a:pPr marL="292100" indent="-292100"/>
            <a:r>
              <a:rPr lang="en-US" altLang="en-US" dirty="0"/>
              <a:t>If the red regeneration indicator light comes on, stop the truck </a:t>
            </a:r>
            <a:r>
              <a:rPr lang="en-US" altLang="en-US" b="1" u="sng" dirty="0"/>
              <a:t>immediately</a:t>
            </a:r>
            <a:r>
              <a:rPr lang="en-US" altLang="en-US" dirty="0"/>
              <a:t> in a safe area. To avoid severe engine damage, turn off the engine and call a mechanic. </a:t>
            </a:r>
          </a:p>
          <a:p>
            <a:endParaRPr lang="en-US" altLang="en-US" dirty="0"/>
          </a:p>
        </p:txBody>
      </p:sp>
      <p:grpSp>
        <p:nvGrpSpPr>
          <p:cNvPr id="2" name="Group 1" descr="dashboard with yellow regneration indicator light illuminated with red regneration light illuminated"/>
          <p:cNvGrpSpPr/>
          <p:nvPr/>
        </p:nvGrpSpPr>
        <p:grpSpPr>
          <a:xfrm>
            <a:off x="5410200" y="3521075"/>
            <a:ext cx="5486400" cy="3200400"/>
            <a:chOff x="2819400" y="3276600"/>
            <a:chExt cx="5401613" cy="3232737"/>
          </a:xfrm>
        </p:grpSpPr>
        <p:pic>
          <p:nvPicPr>
            <p:cNvPr id="58373" name="Picture 6" descr="panel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276600"/>
              <a:ext cx="5401613" cy="323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AutoShape 18"/>
            <p:cNvSpPr>
              <a:spLocks noChangeArrowheads="1"/>
            </p:cNvSpPr>
            <p:nvPr/>
          </p:nvSpPr>
          <p:spPr bwMode="auto">
            <a:xfrm>
              <a:off x="3810000" y="3538506"/>
              <a:ext cx="1284287" cy="287337"/>
            </a:xfrm>
            <a:prstGeom prst="rightArrow">
              <a:avLst>
                <a:gd name="adj1" fmla="val 50000"/>
                <a:gd name="adj2" fmla="val 50283"/>
              </a:avLst>
            </a:prstGeom>
            <a:solidFill>
              <a:srgbClr val="FF0000"/>
            </a:solidFill>
            <a:ln w="9525">
              <a:solidFill>
                <a:schemeClr val="tx1"/>
              </a:solidFill>
              <a:miter lim="800000"/>
              <a:headEnd/>
              <a:tailEnd/>
            </a:ln>
          </p:spPr>
          <p:txBody>
            <a:bodyPr wrap="none" anchor="ctr"/>
            <a:lstStyle>
              <a:lvl1pPr>
                <a:spcBef>
                  <a:spcPts val="1800"/>
                </a:spcBef>
                <a:buChar char="•"/>
                <a:defRPr sz="2400">
                  <a:solidFill>
                    <a:schemeClr val="tx1"/>
                  </a:solidFill>
                  <a:latin typeface="Arial" panose="020B0604020202020204" pitchFamily="34" charset="0"/>
                </a:defRPr>
              </a:lvl1pPr>
              <a:lvl2pPr marL="742950" indent="-285750">
                <a:spcBef>
                  <a:spcPts val="1800"/>
                </a:spcBef>
                <a:buChar char="–"/>
                <a:defRPr sz="2000">
                  <a:solidFill>
                    <a:schemeClr val="tx1"/>
                  </a:solidFill>
                  <a:latin typeface="Arial" panose="020B0604020202020204" pitchFamily="34" charset="0"/>
                </a:defRPr>
              </a:lvl2pPr>
              <a:lvl3pPr marL="1143000" indent="-228600">
                <a:spcBef>
                  <a:spcPts val="1800"/>
                </a:spcBef>
                <a:buChar char="•"/>
                <a:defRPr>
                  <a:solidFill>
                    <a:schemeClr val="tx1"/>
                  </a:solidFill>
                  <a:latin typeface="Arial" panose="020B0604020202020204" pitchFamily="34" charset="0"/>
                </a:defRPr>
              </a:lvl3pPr>
              <a:lvl4pPr marL="1600200" indent="-228600">
                <a:spcBef>
                  <a:spcPts val="1800"/>
                </a:spcBef>
                <a:buChar char="–"/>
                <a:defRPr sz="1600">
                  <a:solidFill>
                    <a:schemeClr val="tx1"/>
                  </a:solidFill>
                  <a:latin typeface="Arial" panose="020B0604020202020204" pitchFamily="34" charset="0"/>
                </a:defRPr>
              </a:lvl4pPr>
              <a:lvl5pPr marL="2057400" indent="-228600">
                <a:spcBef>
                  <a:spcPts val="1800"/>
                </a:spcBef>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har char="»"/>
                <a:defRPr sz="1600">
                  <a:solidFill>
                    <a:schemeClr val="tx1"/>
                  </a:solidFill>
                  <a:latin typeface="Arial" panose="020B0604020202020204" pitchFamily="34" charset="0"/>
                </a:defRPr>
              </a:lvl9pPr>
            </a:lstStyle>
            <a:p>
              <a:pPr algn="ctr" eaLnBrk="1" hangingPunct="1">
                <a:spcBef>
                  <a:spcPct val="0"/>
                </a:spcBef>
                <a:buFontTx/>
                <a:buNone/>
              </a:pPr>
              <a:endParaRPr lang="en-US" altLang="en-US" sz="2000">
                <a:latin typeface="Times New Roman" panose="02020603050405020304" pitchFamily="18" charset="0"/>
              </a:endParaRPr>
            </a:p>
          </p:txBody>
        </p:sp>
      </p:grpSp>
      <p:sp>
        <p:nvSpPr>
          <p:cNvPr id="3" name="Slide Number Placeholder 2">
            <a:extLst>
              <a:ext uri="{FF2B5EF4-FFF2-40B4-BE49-F238E27FC236}">
                <a16:creationId xmlns:a16="http://schemas.microsoft.com/office/drawing/2014/main" id="{D67D108A-C85F-95E3-AC45-0AC9528D392A}"/>
              </a:ext>
            </a:extLst>
          </p:cNvPr>
          <p:cNvSpPr>
            <a:spLocks noGrp="1"/>
          </p:cNvSpPr>
          <p:nvPr>
            <p:ph type="sldNum" sz="quarter" idx="12"/>
          </p:nvPr>
        </p:nvSpPr>
        <p:spPr/>
        <p:txBody>
          <a:bodyPr/>
          <a:lstStyle/>
          <a:p>
            <a:fld id="{27CE633F-9882-4A5C-83A2-1109D0C73261}" type="slidenum">
              <a:rPr lang="en-US" smtClean="0"/>
              <a:t>56</a:t>
            </a:fld>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34" name="Rectangle 52233">
            <a:extLst>
              <a:ext uri="{FF2B5EF4-FFF2-40B4-BE49-F238E27FC236}">
                <a16:creationId xmlns:a16="http://schemas.microsoft.com/office/drawing/2014/main" id="{1D153959-30FA-4987-A094-7243641F4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2236" name="Rectangle 52235">
            <a:extLst>
              <a:ext uri="{FF2B5EF4-FFF2-40B4-BE49-F238E27FC236}">
                <a16:creationId xmlns:a16="http://schemas.microsoft.com/office/drawing/2014/main" id="{F58FB36D-73B3-45EF-8CD4-221CCC8BE0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38" name="Rectangle 52237">
            <a:extLst>
              <a:ext uri="{FF2B5EF4-FFF2-40B4-BE49-F238E27FC236}">
                <a16:creationId xmlns:a16="http://schemas.microsoft.com/office/drawing/2014/main" id="{4D7835D7-DF12-420F-843A-1C5083D2B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26" name="Title 1"/>
          <p:cNvSpPr>
            <a:spLocks noGrp="1"/>
          </p:cNvSpPr>
          <p:nvPr>
            <p:ph type="title"/>
          </p:nvPr>
        </p:nvSpPr>
        <p:spPr>
          <a:xfrm>
            <a:off x="960120" y="317814"/>
            <a:ext cx="10268712" cy="1700784"/>
          </a:xfrm>
        </p:spPr>
        <p:txBody>
          <a:bodyPr vert="horz" lIns="91440" tIns="45720" rIns="91440" bIns="45720" rtlCol="0" anchor="ctr">
            <a:normAutofit/>
          </a:bodyPr>
          <a:lstStyle/>
          <a:p>
            <a:r>
              <a:rPr lang="en-US" altLang="en-US" sz="6600" kern="1200" cap="all" spc="120" baseline="0">
                <a:solidFill>
                  <a:schemeClr val="bg1"/>
                </a:solidFill>
                <a:latin typeface="+mj-lt"/>
                <a:ea typeface="+mj-ea"/>
                <a:cs typeface="+mj-cs"/>
              </a:rPr>
              <a:t>Diesel Exhaust Fluid</a:t>
            </a:r>
          </a:p>
        </p:txBody>
      </p:sp>
      <p:sp>
        <p:nvSpPr>
          <p:cNvPr id="52227" name="Content Placeholder 2"/>
          <p:cNvSpPr>
            <a:spLocks noGrp="1"/>
          </p:cNvSpPr>
          <p:nvPr>
            <p:ph sz="half" idx="4294967295"/>
          </p:nvPr>
        </p:nvSpPr>
        <p:spPr>
          <a:xfrm>
            <a:off x="381000" y="2264989"/>
            <a:ext cx="3924300" cy="3433031"/>
          </a:xfrm>
          <a:prstGeom prst="rect">
            <a:avLst/>
          </a:prstGeom>
        </p:spPr>
        <p:txBody>
          <a:bodyPr vert="horz" lIns="91440" tIns="45720" rIns="91440" bIns="45720" rtlCol="0" anchor="t">
            <a:normAutofit/>
          </a:bodyPr>
          <a:lstStyle/>
          <a:p>
            <a:pPr marL="292100" indent="-292100"/>
            <a:r>
              <a:rPr lang="en-US" altLang="en-US" dirty="0"/>
              <a:t>Has a shelf life, can freeze, or degrade.</a:t>
            </a:r>
          </a:p>
          <a:p>
            <a:pPr marL="292100" indent="-292100"/>
            <a:r>
              <a:rPr lang="en-US" altLang="en-US" dirty="0"/>
              <a:t>Running out of DEF will </a:t>
            </a:r>
            <a:r>
              <a:rPr lang="en-US" altLang="en-US"/>
              <a:t>derate</a:t>
            </a:r>
            <a:r>
              <a:rPr lang="en-US" altLang="en-US" dirty="0"/>
              <a:t> power, produce limited speeds, and may shut down the motor.</a:t>
            </a:r>
          </a:p>
        </p:txBody>
      </p:sp>
      <p:sp>
        <p:nvSpPr>
          <p:cNvPr id="4" name="Content Placeholder 2">
            <a:extLst>
              <a:ext uri="{FF2B5EF4-FFF2-40B4-BE49-F238E27FC236}">
                <a16:creationId xmlns:a16="http://schemas.microsoft.com/office/drawing/2014/main" id="{6E1C9720-0BBF-B390-8E04-E776F259490D}"/>
              </a:ext>
            </a:extLst>
          </p:cNvPr>
          <p:cNvSpPr txBox="1">
            <a:spLocks/>
          </p:cNvSpPr>
          <p:nvPr/>
        </p:nvSpPr>
        <p:spPr>
          <a:xfrm>
            <a:off x="795561" y="5349875"/>
            <a:ext cx="3293277" cy="1076362"/>
          </a:xfrm>
          <a:prstGeom prst="rect">
            <a:avLst/>
          </a:prstGeom>
          <a:solidFill>
            <a:schemeClr val="tx2">
              <a:lumMod val="20000"/>
              <a:lumOff val="80000"/>
            </a:schemeClr>
          </a:solidFill>
          <a:ln w="60325" cmpd="sng">
            <a:solidFill>
              <a:schemeClr val="tx1"/>
            </a:solidFill>
            <a:extLst>
              <a:ext uri="{C807C97D-BFC1-408E-A445-0C87EB9F89A2}">
                <ask:lineSketchStyleProps xmlns:ask="http://schemas.microsoft.com/office/drawing/2018/sketchyshapes">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vert="horz" lIns="91440" tIns="91440" rIns="91440" bIns="91440" rtlCol="0" anchor="ctr">
            <a:normAutofit/>
          </a:bodyPr>
          <a:lstStyle>
            <a:lvl1pPr marL="0" indent="0" algn="l" defTabSz="914400" rtl="0" eaLnBrk="1" latinLnBrk="0" hangingPunct="1">
              <a:lnSpc>
                <a:spcPct val="100000"/>
              </a:lnSpc>
              <a:spcBef>
                <a:spcPts val="1200"/>
              </a:spcBef>
              <a:buClr>
                <a:schemeClr val="accent1">
                  <a:lumMod val="75000"/>
                </a:schemeClr>
              </a:buClr>
              <a:buSzPct val="85000"/>
              <a:buFont typeface="Wingdings" pitchFamily="2" charset="2"/>
              <a:buNone/>
              <a:defRPr sz="2800" b="1" kern="1200">
                <a:solidFill>
                  <a:schemeClr val="accent1">
                    <a:lumMod val="75000"/>
                  </a:schemeClr>
                </a:solidFill>
                <a:latin typeface="+mn-lt"/>
                <a:ea typeface="+mn-ea"/>
                <a:cs typeface="+mn-cs"/>
              </a:defRPr>
            </a:lvl1pPr>
            <a:lvl2pPr marL="457200" indent="0" algn="l" defTabSz="914400" rtl="0" eaLnBrk="1" latinLnBrk="0" hangingPunct="1">
              <a:lnSpc>
                <a:spcPct val="100000"/>
              </a:lnSpc>
              <a:spcBef>
                <a:spcPts val="400"/>
              </a:spcBef>
              <a:spcAft>
                <a:spcPts val="200"/>
              </a:spcAft>
              <a:buClr>
                <a:schemeClr val="accent1">
                  <a:lumMod val="75000"/>
                </a:schemeClr>
              </a:buClr>
              <a:buSzPct val="85000"/>
              <a:buFont typeface="Courier New" panose="02070309020205020404" pitchFamily="49" charset="0"/>
              <a:buNone/>
              <a:defRPr sz="2000" b="1" kern="1200">
                <a:solidFill>
                  <a:schemeClr val="tx1"/>
                </a:solidFill>
                <a:latin typeface="+mn-lt"/>
                <a:ea typeface="+mn-ea"/>
                <a:cs typeface="+mn-cs"/>
              </a:defRPr>
            </a:lvl2pPr>
            <a:lvl3pPr marL="914400" indent="0" algn="l" defTabSz="914400" rtl="0" eaLnBrk="1" latinLnBrk="0" hangingPunct="1">
              <a:lnSpc>
                <a:spcPct val="100000"/>
              </a:lnSpc>
              <a:spcBef>
                <a:spcPts val="400"/>
              </a:spcBef>
              <a:spcAft>
                <a:spcPts val="200"/>
              </a:spcAft>
              <a:buClr>
                <a:schemeClr val="accent1">
                  <a:lumMod val="75000"/>
                </a:schemeClr>
              </a:buClr>
              <a:buSzPct val="85000"/>
              <a:buFont typeface="Rockwell" panose="02060603020205020403" pitchFamily="18" charset="0"/>
              <a:buNone/>
              <a:defRPr sz="1800" b="1" kern="1200">
                <a:solidFill>
                  <a:schemeClr val="tx1"/>
                </a:solidFill>
                <a:latin typeface="+mn-lt"/>
                <a:ea typeface="+mn-ea"/>
                <a:cs typeface="+mn-cs"/>
              </a:defRPr>
            </a:lvl3pPr>
            <a:lvl4pPr marL="1371600" indent="0" algn="l" defTabSz="914400" rtl="0" eaLnBrk="1" latinLnBrk="0" hangingPunct="1">
              <a:lnSpc>
                <a:spcPct val="100000"/>
              </a:lnSpc>
              <a:spcBef>
                <a:spcPts val="400"/>
              </a:spcBef>
              <a:spcAft>
                <a:spcPts val="200"/>
              </a:spcAft>
              <a:buClr>
                <a:schemeClr val="accent1">
                  <a:lumMod val="75000"/>
                </a:schemeClr>
              </a:buClr>
              <a:buSzPct val="85000"/>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00000"/>
              </a:lnSpc>
              <a:spcBef>
                <a:spcPts val="400"/>
              </a:spcBef>
              <a:spcAft>
                <a:spcPts val="200"/>
              </a:spcAft>
              <a:buClr>
                <a:schemeClr val="accent1">
                  <a:lumMod val="75000"/>
                </a:schemeClr>
              </a:buClr>
              <a:buSzPct val="85000"/>
              <a:buFont typeface="Rockwell" panose="02060603020205020403" pitchFamily="18"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pPr algn="ctr"/>
            <a:r>
              <a:rPr lang="en-US" altLang="en-US" sz="2400" i="1" dirty="0">
                <a:solidFill>
                  <a:schemeClr val="tx1"/>
                </a:solidFill>
              </a:rPr>
              <a:t>Avoid system damage; use the correct DEF.</a:t>
            </a:r>
            <a:endParaRPr lang="en-US" altLang="en-US" sz="2400" i="1" dirty="0"/>
          </a:p>
        </p:txBody>
      </p:sp>
      <p:pic>
        <p:nvPicPr>
          <p:cNvPr id="52229" name="Picture 2" descr="diesel exhaust diagram "/>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29576" y="2264988"/>
            <a:ext cx="7862425" cy="4212012"/>
          </a:xfrm>
          <a:prstGeom prst="rect">
            <a:avLst/>
          </a:prstGeom>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96F93EDB-7BA5-CD82-876C-B141FA7F03DD}"/>
              </a:ext>
            </a:extLst>
          </p:cNvPr>
          <p:cNvSpPr>
            <a:spLocks noGrp="1"/>
          </p:cNvSpPr>
          <p:nvPr>
            <p:ph type="sldNum" sz="quarter" idx="12"/>
          </p:nvPr>
        </p:nvSpPr>
        <p:spPr>
          <a:xfrm>
            <a:off x="11259313" y="6484937"/>
            <a:ext cx="932688" cy="365125"/>
          </a:xfrm>
        </p:spPr>
        <p:txBody>
          <a:bodyPr vert="horz" lIns="91440" tIns="45720" rIns="91440" bIns="45720" rtlCol="0" anchor="ctr">
            <a:normAutofit/>
          </a:bodyPr>
          <a:lstStyle/>
          <a:p>
            <a:pPr>
              <a:spcAft>
                <a:spcPts val="600"/>
              </a:spcAft>
            </a:pPr>
            <a:fld id="{27CE633F-9882-4A5C-83A2-1109D0C73261}" type="slidenum">
              <a:rPr lang="en-US" smtClean="0"/>
              <a:pPr>
                <a:spcAft>
                  <a:spcPts val="600"/>
                </a:spcAft>
              </a:pPr>
              <a:t>57</a:t>
            </a:fld>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05BB74C-33FB-4335-8808-49E247F7B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225106"/>
            <a:ext cx="12192000" cy="37889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D3F098-AE30-A1F8-8A27-87C21ABB5A62}"/>
              </a:ext>
            </a:extLst>
          </p:cNvPr>
          <p:cNvSpPr>
            <a:spLocks noGrp="1"/>
          </p:cNvSpPr>
          <p:nvPr>
            <p:ph type="title"/>
          </p:nvPr>
        </p:nvSpPr>
        <p:spPr>
          <a:xfrm>
            <a:off x="960120" y="1841412"/>
            <a:ext cx="10268712" cy="2688020"/>
          </a:xfrm>
        </p:spPr>
        <p:txBody>
          <a:bodyPr vert="horz" lIns="91440" tIns="45720" rIns="91440" bIns="45720" rtlCol="0" anchor="ctr">
            <a:normAutofit/>
          </a:bodyPr>
          <a:lstStyle/>
          <a:p>
            <a:r>
              <a:rPr lang="en-US" sz="8800"/>
              <a:t>DPF – How it works video</a:t>
            </a:r>
          </a:p>
        </p:txBody>
      </p:sp>
      <p:sp>
        <p:nvSpPr>
          <p:cNvPr id="3" name="Content Placeholder 2">
            <a:extLst>
              <a:ext uri="{FF2B5EF4-FFF2-40B4-BE49-F238E27FC236}">
                <a16:creationId xmlns:a16="http://schemas.microsoft.com/office/drawing/2014/main" id="{812FD4E3-E1BF-E894-FAD3-E0EAD631E0AC}"/>
              </a:ext>
            </a:extLst>
          </p:cNvPr>
          <p:cNvSpPr>
            <a:spLocks noGrp="1"/>
          </p:cNvSpPr>
          <p:nvPr>
            <p:ph sz="half" idx="4294967295"/>
          </p:nvPr>
        </p:nvSpPr>
        <p:spPr>
          <a:xfrm>
            <a:off x="960120" y="5206247"/>
            <a:ext cx="10268712" cy="1013577"/>
          </a:xfrm>
          <a:prstGeom prst="rect">
            <a:avLst/>
          </a:prstGeom>
        </p:spPr>
        <p:txBody>
          <a:bodyPr vert="horz" lIns="91440" tIns="45720" rIns="91440" bIns="45720" rtlCol="0">
            <a:normAutofit/>
          </a:bodyPr>
          <a:lstStyle/>
          <a:p>
            <a:pPr marL="0" indent="0">
              <a:buNone/>
            </a:pPr>
            <a:r>
              <a:rPr lang="en-US" sz="3600" dirty="0">
                <a:solidFill>
                  <a:schemeClr val="accent1"/>
                </a:solidFill>
                <a:hlinkClick r:id="rId2">
                  <a:extLst>
                    <a:ext uri="{A12FA001-AC4F-418D-AE19-62706E023703}">
                      <ahyp:hlinkClr xmlns:ahyp="http://schemas.microsoft.com/office/drawing/2018/hyperlinkcolor" val="tx"/>
                    </a:ext>
                  </a:extLst>
                </a:hlinkClick>
              </a:rPr>
              <a:t>Diesel Particulate Filter Operation - YouTube</a:t>
            </a:r>
            <a:endParaRPr lang="en-US" sz="3600" dirty="0">
              <a:solidFill>
                <a:schemeClr val="accent1"/>
              </a:solidFill>
            </a:endParaRPr>
          </a:p>
        </p:txBody>
      </p:sp>
      <p:sp>
        <p:nvSpPr>
          <p:cNvPr id="4" name="Slide Number Placeholder 3">
            <a:extLst>
              <a:ext uri="{FF2B5EF4-FFF2-40B4-BE49-F238E27FC236}">
                <a16:creationId xmlns:a16="http://schemas.microsoft.com/office/drawing/2014/main" id="{D669CCC0-8BED-AFB1-921F-10AFE1C1171E}"/>
              </a:ext>
            </a:extLst>
          </p:cNvPr>
          <p:cNvSpPr>
            <a:spLocks noGrp="1"/>
          </p:cNvSpPr>
          <p:nvPr>
            <p:ph type="sldNum" sz="quarter" idx="12"/>
          </p:nvPr>
        </p:nvSpPr>
        <p:spPr>
          <a:xfrm>
            <a:off x="11259312" y="6492875"/>
            <a:ext cx="932688" cy="365125"/>
          </a:xfrm>
        </p:spPr>
        <p:txBody>
          <a:bodyPr vert="horz" lIns="91440" tIns="45720" rIns="91440" bIns="45720" rtlCol="0" anchor="ctr">
            <a:normAutofit/>
          </a:bodyPr>
          <a:lstStyle/>
          <a:p>
            <a:pPr>
              <a:spcAft>
                <a:spcPts val="600"/>
              </a:spcAft>
            </a:pPr>
            <a:fld id="{27CE633F-9882-4A5C-83A2-1109D0C73261}" type="slidenum">
              <a:rPr lang="en-US" smtClean="0"/>
              <a:pPr>
                <a:spcAft>
                  <a:spcPts val="600"/>
                </a:spcAft>
              </a:pPr>
              <a:t>58</a:t>
            </a:fld>
            <a:endParaRPr lang="en-US" dirty="0"/>
          </a:p>
        </p:txBody>
      </p:sp>
    </p:spTree>
    <p:extLst>
      <p:ext uri="{BB962C8B-B14F-4D97-AF65-F5344CB8AC3E}">
        <p14:creationId xmlns:p14="http://schemas.microsoft.com/office/powerpoint/2010/main" val="1514535146"/>
      </p:ext>
    </p:extLst>
  </p:cSld>
  <p:clrMapOvr>
    <a:overrideClrMapping bg1="dk1" tx1="lt1" bg2="dk2" tx2="lt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a:extLst>
              <a:ext uri="{FF2B5EF4-FFF2-40B4-BE49-F238E27FC236}">
                <a16:creationId xmlns:a16="http://schemas.microsoft.com/office/drawing/2014/main" id="{205BB74C-33FB-4335-8808-49E247F7B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225106"/>
            <a:ext cx="12192000" cy="37889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960120" y="1841412"/>
            <a:ext cx="10268712" cy="2688020"/>
          </a:xfrm>
        </p:spPr>
        <p:txBody>
          <a:bodyPr anchor="ctr">
            <a:normAutofit/>
          </a:bodyPr>
          <a:lstStyle/>
          <a:p>
            <a:r>
              <a:rPr lang="en-US"/>
              <a:t>Diesel Engine Power Train Components</a:t>
            </a:r>
            <a:endParaRPr lang="en-US" dirty="0"/>
          </a:p>
        </p:txBody>
      </p:sp>
      <p:sp>
        <p:nvSpPr>
          <p:cNvPr id="4" name="Subtitle 3"/>
          <p:cNvSpPr>
            <a:spLocks noGrp="1"/>
          </p:cNvSpPr>
          <p:nvPr>
            <p:ph type="subTitle" idx="1"/>
          </p:nvPr>
        </p:nvSpPr>
        <p:spPr>
          <a:xfrm>
            <a:off x="960120" y="5206247"/>
            <a:ext cx="10268712" cy="1013577"/>
          </a:xfrm>
        </p:spPr>
        <p:txBody>
          <a:bodyPr>
            <a:normAutofit/>
          </a:bodyPr>
          <a:lstStyle/>
          <a:p>
            <a:endParaRPr lang="en-US"/>
          </a:p>
        </p:txBody>
      </p:sp>
      <p:sp>
        <p:nvSpPr>
          <p:cNvPr id="3" name="Slide Number Placeholder 2">
            <a:extLst>
              <a:ext uri="{FF2B5EF4-FFF2-40B4-BE49-F238E27FC236}">
                <a16:creationId xmlns:a16="http://schemas.microsoft.com/office/drawing/2014/main" id="{74732199-3630-7672-8318-F0A23AB3510A}"/>
              </a:ext>
            </a:extLst>
          </p:cNvPr>
          <p:cNvSpPr>
            <a:spLocks noGrp="1"/>
          </p:cNvSpPr>
          <p:nvPr>
            <p:ph type="sldNum" sz="quarter" idx="4"/>
          </p:nvPr>
        </p:nvSpPr>
        <p:spPr>
          <a:xfrm>
            <a:off x="11259313" y="6492875"/>
            <a:ext cx="932688" cy="365125"/>
          </a:xfrm>
        </p:spPr>
        <p:txBody>
          <a:bodyPr>
            <a:normAutofit/>
          </a:bodyPr>
          <a:lstStyle/>
          <a:p>
            <a:pPr>
              <a:spcAft>
                <a:spcPts val="600"/>
              </a:spcAft>
            </a:pPr>
            <a:fld id="{294A09A9-5501-47C1-A89A-A340965A2BE2}" type="slidenum">
              <a:rPr lang="en-US" smtClean="0"/>
              <a:pPr>
                <a:spcAft>
                  <a:spcPts val="600"/>
                </a:spcAft>
              </a:pPr>
              <a:t>59</a:t>
            </a:fld>
            <a:endParaRPr lang="en-US"/>
          </a:p>
        </p:txBody>
      </p:sp>
    </p:spTree>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5" name="Rectangle 10247">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6" name="Rectangle 10249">
            <a:extLst>
              <a:ext uri="{FF2B5EF4-FFF2-40B4-BE49-F238E27FC236}">
                <a16:creationId xmlns:a16="http://schemas.microsoft.com/office/drawing/2014/main" id="{245B42B6-26F8-4E25-839B-FB38F13BE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Title 1"/>
          <p:cNvSpPr>
            <a:spLocks noGrp="1"/>
          </p:cNvSpPr>
          <p:nvPr>
            <p:ph type="title"/>
          </p:nvPr>
        </p:nvSpPr>
        <p:spPr>
          <a:xfrm>
            <a:off x="960120" y="317814"/>
            <a:ext cx="10268712" cy="1700784"/>
          </a:xfrm>
        </p:spPr>
        <p:txBody>
          <a:bodyPr>
            <a:normAutofit/>
          </a:bodyPr>
          <a:lstStyle/>
          <a:p>
            <a:r>
              <a:rPr lang="en-US" altLang="en-US"/>
              <a:t>Diesel Fuel Vs. Gasoline</a:t>
            </a:r>
            <a:endParaRPr lang="en-US" altLang="en-US" dirty="0"/>
          </a:p>
        </p:txBody>
      </p:sp>
      <p:sp>
        <p:nvSpPr>
          <p:cNvPr id="10243" name="Content Placeholder 2"/>
          <p:cNvSpPr>
            <a:spLocks noGrp="1"/>
          </p:cNvSpPr>
          <p:nvPr>
            <p:ph idx="4294967295"/>
          </p:nvPr>
        </p:nvSpPr>
        <p:spPr>
          <a:xfrm>
            <a:off x="960120" y="2587752"/>
            <a:ext cx="5869303" cy="3593592"/>
          </a:xfrm>
          <a:prstGeom prst="rect">
            <a:avLst/>
          </a:prstGeom>
        </p:spPr>
        <p:txBody>
          <a:bodyPr>
            <a:normAutofit/>
          </a:bodyPr>
          <a:lstStyle/>
          <a:p>
            <a:r>
              <a:rPr lang="en-US" altLang="en-US" dirty="0"/>
              <a:t>Diesel fuel:</a:t>
            </a:r>
          </a:p>
          <a:p>
            <a:pPr marL="520700" lvl="1" indent="-273050"/>
            <a:r>
              <a:rPr lang="en-US" altLang="en-US" dirty="0"/>
              <a:t>Is heavier and oilier </a:t>
            </a:r>
          </a:p>
          <a:p>
            <a:pPr marL="520700" lvl="1" indent="-273050"/>
            <a:r>
              <a:rPr lang="en-US" altLang="en-US" dirty="0"/>
              <a:t>Evaporates much more slowly </a:t>
            </a:r>
          </a:p>
          <a:p>
            <a:pPr marL="520700" lvl="1" indent="-273050"/>
            <a:r>
              <a:rPr lang="en-US" altLang="en-US" dirty="0"/>
              <a:t>Burns for a longer duration </a:t>
            </a:r>
          </a:p>
          <a:p>
            <a:pPr marL="520700" lvl="1" indent="-273050"/>
            <a:r>
              <a:rPr lang="en-US" altLang="en-US" dirty="0"/>
              <a:t>Has a higher energy content</a:t>
            </a:r>
            <a:endParaRPr lang="en-US" dirty="0"/>
          </a:p>
        </p:txBody>
      </p:sp>
      <p:pic>
        <p:nvPicPr>
          <p:cNvPr id="5" name="Picture 7" descr="gas pump"/>
          <p:cNvPicPr>
            <a:picLocks noChangeAspect="1" noChangeArrowheads="1"/>
          </p:cNvPicPr>
          <p:nvPr/>
        </p:nvPicPr>
        <p:blipFill rotWithShape="1">
          <a:blip r:embed="rId3"/>
          <a:srcRect l="9927" r="14072"/>
          <a:stretch/>
        </p:blipFill>
        <p:spPr bwMode="auto">
          <a:xfrm>
            <a:off x="7537704" y="2264989"/>
            <a:ext cx="4654296" cy="4593011"/>
          </a:xfrm>
          <a:prstGeom prst="rect">
            <a:avLst/>
          </a:prstGeom>
        </p:spPr>
      </p:pic>
      <p:sp>
        <p:nvSpPr>
          <p:cNvPr id="6" name="Slide Number Placeholder 5">
            <a:extLst>
              <a:ext uri="{FF2B5EF4-FFF2-40B4-BE49-F238E27FC236}">
                <a16:creationId xmlns:a16="http://schemas.microsoft.com/office/drawing/2014/main" id="{73706EF7-BE12-DE5A-F1AF-2AA816215B85}"/>
              </a:ext>
            </a:extLst>
          </p:cNvPr>
          <p:cNvSpPr>
            <a:spLocks noGrp="1"/>
          </p:cNvSpPr>
          <p:nvPr>
            <p:ph type="sldNum" sz="quarter" idx="12"/>
          </p:nvPr>
        </p:nvSpPr>
        <p:spPr/>
        <p:txBody>
          <a:bodyPr/>
          <a:lstStyle/>
          <a:p>
            <a:fld id="{27CE633F-9882-4A5C-83A2-1109D0C73261}" type="slidenum">
              <a:rPr lang="en-US" smtClean="0">
                <a:solidFill>
                  <a:schemeClr val="bg1"/>
                </a:solidFill>
              </a:rPr>
              <a:t>6</a:t>
            </a:fld>
            <a:endParaRPr lang="en-US" dirty="0">
              <a:solidFill>
                <a:schemeClr val="bg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35" name="Rectangle 60434">
            <a:extLst>
              <a:ext uri="{FF2B5EF4-FFF2-40B4-BE49-F238E27FC236}">
                <a16:creationId xmlns:a16="http://schemas.microsoft.com/office/drawing/2014/main" id="{1D153959-30FA-4987-A094-7243641F4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0437" name="Rectangle 60436">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39" name="Rectangle 60438">
            <a:extLst>
              <a:ext uri="{FF2B5EF4-FFF2-40B4-BE49-F238E27FC236}">
                <a16:creationId xmlns:a16="http://schemas.microsoft.com/office/drawing/2014/main" id="{725EFA61-F0F8-4F4A-B750-81EE924F1D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344" y="0"/>
            <a:ext cx="7534655"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18" name="Title 1"/>
          <p:cNvSpPr>
            <a:spLocks noGrp="1"/>
          </p:cNvSpPr>
          <p:nvPr>
            <p:ph type="title"/>
          </p:nvPr>
        </p:nvSpPr>
        <p:spPr>
          <a:xfrm>
            <a:off x="5300811" y="317500"/>
            <a:ext cx="5927576" cy="1701800"/>
          </a:xfrm>
        </p:spPr>
        <p:txBody>
          <a:bodyPr vert="horz" lIns="91440" tIns="45720" rIns="91440" bIns="45720" rtlCol="0" anchor="ctr">
            <a:normAutofit/>
          </a:bodyPr>
          <a:lstStyle/>
          <a:p>
            <a:r>
              <a:rPr lang="en-US" altLang="en-US" sz="5600" kern="1200" cap="all" spc="120" baseline="0">
                <a:solidFill>
                  <a:schemeClr val="bg1"/>
                </a:solidFill>
                <a:latin typeface="+mj-lt"/>
                <a:ea typeface="+mj-ea"/>
                <a:cs typeface="+mj-cs"/>
              </a:rPr>
              <a:t>Automatic Transmission</a:t>
            </a:r>
          </a:p>
        </p:txBody>
      </p:sp>
      <p:pic>
        <p:nvPicPr>
          <p:cNvPr id="60421" name="Picture 5" descr="automatic transmission panel"/>
          <p:cNvPicPr>
            <a:picLocks noChangeAspect="1" noChangeArrowheads="1"/>
          </p:cNvPicPr>
          <p:nvPr/>
        </p:nvPicPr>
        <p:blipFill rotWithShape="1">
          <a:blip r:embed="rId2"/>
          <a:srcRect t="9452"/>
          <a:stretch/>
        </p:blipFill>
        <p:spPr bwMode="auto">
          <a:xfrm rot="5400000">
            <a:off x="-1100313" y="1100343"/>
            <a:ext cx="6857990" cy="4657324"/>
          </a:xfrm>
          <a:prstGeom prst="rect">
            <a:avLst/>
          </a:prstGeom>
          <a:noFill/>
          <a:extLst>
            <a:ext uri="{909E8E84-426E-40DD-AFC4-6F175D3DCCD1}">
              <a14:hiddenFill xmlns:a14="http://schemas.microsoft.com/office/drawing/2010/main">
                <a:solidFill>
                  <a:srgbClr val="FFFFFF"/>
                </a:solidFill>
              </a14:hiddenFill>
            </a:ext>
          </a:extLst>
        </p:spPr>
      </p:pic>
      <p:sp>
        <p:nvSpPr>
          <p:cNvPr id="60419" name="Content Placeholder 2"/>
          <p:cNvSpPr>
            <a:spLocks noGrp="1"/>
          </p:cNvSpPr>
          <p:nvPr>
            <p:ph sz="half" idx="4294967295"/>
          </p:nvPr>
        </p:nvSpPr>
        <p:spPr>
          <a:xfrm>
            <a:off x="5300810" y="2587625"/>
            <a:ext cx="5927577" cy="3594100"/>
          </a:xfrm>
          <a:prstGeom prst="rect">
            <a:avLst/>
          </a:prstGeom>
        </p:spPr>
        <p:txBody>
          <a:bodyPr vert="horz" lIns="91440" tIns="45720" rIns="91440" bIns="45720" rtlCol="0" anchor="t">
            <a:normAutofit/>
          </a:bodyPr>
          <a:lstStyle/>
          <a:p>
            <a:r>
              <a:rPr lang="en-US" altLang="en-US" dirty="0"/>
              <a:t>Uses an internal clutch to shift between gears. </a:t>
            </a:r>
            <a:endParaRPr lang="en-US" altLang="en-US"/>
          </a:p>
          <a:p>
            <a:r>
              <a:rPr lang="en-US" altLang="en-US" dirty="0"/>
              <a:t>Employs a torque converter which allows the vehicle to stop without disengaging the transmission. </a:t>
            </a:r>
            <a:endParaRPr lang="en-US" altLang="en-US"/>
          </a:p>
          <a:p>
            <a:pPr>
              <a:buFontTx/>
              <a:buNone/>
            </a:pPr>
            <a:endParaRPr lang="en-US" altLang="en-US"/>
          </a:p>
        </p:txBody>
      </p:sp>
      <p:sp>
        <p:nvSpPr>
          <p:cNvPr id="3" name="Slide Number Placeholder 2">
            <a:extLst>
              <a:ext uri="{FF2B5EF4-FFF2-40B4-BE49-F238E27FC236}">
                <a16:creationId xmlns:a16="http://schemas.microsoft.com/office/drawing/2014/main" id="{FBF1DEA3-DFAF-1F39-E606-3D74195844A7}"/>
              </a:ext>
            </a:extLst>
          </p:cNvPr>
          <p:cNvSpPr>
            <a:spLocks noGrp="1"/>
          </p:cNvSpPr>
          <p:nvPr>
            <p:ph type="sldNum" sz="quarter" idx="12"/>
          </p:nvPr>
        </p:nvSpPr>
        <p:spPr>
          <a:xfrm>
            <a:off x="10296144" y="6356350"/>
            <a:ext cx="932688" cy="365125"/>
          </a:xfrm>
        </p:spPr>
        <p:txBody>
          <a:bodyPr vert="horz" lIns="91440" tIns="45720" rIns="91440" bIns="45720" rtlCol="0" anchor="ctr">
            <a:normAutofit/>
          </a:bodyPr>
          <a:lstStyle/>
          <a:p>
            <a:pPr algn="l">
              <a:spcAft>
                <a:spcPts val="600"/>
              </a:spcAft>
            </a:pPr>
            <a:fld id="{294A09A9-5501-47C1-A89A-A340965A2BE2}" type="slidenum">
              <a:rPr lang="en-US" smtClean="0"/>
              <a:pPr algn="l">
                <a:spcAft>
                  <a:spcPts val="600"/>
                </a:spcAft>
              </a:pPr>
              <a:t>60</a:t>
            </a:fld>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54" name="Rectangle 61447">
            <a:extLst>
              <a:ext uri="{FF2B5EF4-FFF2-40B4-BE49-F238E27FC236}">
                <a16:creationId xmlns:a16="http://schemas.microsoft.com/office/drawing/2014/main" id="{1D153959-30FA-4987-A094-7243641F4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1455" name="Rectangle 61449">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1456" name="Rectangle 61451">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7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42" name="Title 1"/>
          <p:cNvSpPr>
            <a:spLocks noGrp="1"/>
          </p:cNvSpPr>
          <p:nvPr>
            <p:ph type="title"/>
          </p:nvPr>
        </p:nvSpPr>
        <p:spPr>
          <a:xfrm>
            <a:off x="960438" y="317499"/>
            <a:ext cx="4500737" cy="2095501"/>
          </a:xfrm>
        </p:spPr>
        <p:txBody>
          <a:bodyPr vert="horz" lIns="91440" tIns="45720" rIns="91440" bIns="45720" rtlCol="0" anchor="ctr">
            <a:normAutofit/>
          </a:bodyPr>
          <a:lstStyle/>
          <a:p>
            <a:pPr>
              <a:lnSpc>
                <a:spcPct val="90000"/>
              </a:lnSpc>
            </a:pPr>
            <a:r>
              <a:rPr lang="en-US" altLang="en-US" sz="5600" kern="1200" cap="all" spc="120" baseline="0">
                <a:solidFill>
                  <a:schemeClr val="tx1"/>
                </a:solidFill>
                <a:latin typeface="+mj-lt"/>
                <a:ea typeface="+mj-ea"/>
                <a:cs typeface="+mj-cs"/>
              </a:rPr>
              <a:t>Precautions</a:t>
            </a:r>
          </a:p>
        </p:txBody>
      </p:sp>
      <p:sp>
        <p:nvSpPr>
          <p:cNvPr id="61443" name="Content Placeholder 2"/>
          <p:cNvSpPr>
            <a:spLocks noGrp="1"/>
          </p:cNvSpPr>
          <p:nvPr>
            <p:ph sz="half" idx="1"/>
          </p:nvPr>
        </p:nvSpPr>
        <p:spPr>
          <a:xfrm>
            <a:off x="1102431" y="1811770"/>
            <a:ext cx="4500737" cy="4242665"/>
          </a:xfrm>
        </p:spPr>
        <p:txBody>
          <a:bodyPr vert="horz" lIns="91440" tIns="45720" rIns="91440" bIns="45720" rtlCol="0" anchor="t">
            <a:normAutofit/>
          </a:bodyPr>
          <a:lstStyle/>
          <a:p>
            <a:pPr>
              <a:lnSpc>
                <a:spcPct val="91000"/>
              </a:lnSpc>
            </a:pPr>
            <a:r>
              <a:rPr lang="en-US" altLang="en-US" sz="2400" dirty="0"/>
              <a:t>Do </a:t>
            </a:r>
            <a:r>
              <a:rPr lang="en-US" altLang="en-US" sz="2400" b="1" u="sng" dirty="0"/>
              <a:t>not</a:t>
            </a:r>
            <a:r>
              <a:rPr lang="en-US" altLang="en-US" sz="2400" dirty="0"/>
              <a:t> leave the transmission engaged when the vehicle is stopped for long periods of time. </a:t>
            </a:r>
          </a:p>
          <a:p>
            <a:pPr>
              <a:lnSpc>
                <a:spcPct val="91000"/>
              </a:lnSpc>
            </a:pPr>
            <a:r>
              <a:rPr lang="en-US" altLang="en-US" sz="2400" dirty="0"/>
              <a:t>Do </a:t>
            </a:r>
            <a:r>
              <a:rPr lang="en-US" altLang="en-US" sz="2400" b="1" u="sng" dirty="0"/>
              <a:t>not</a:t>
            </a:r>
            <a:r>
              <a:rPr lang="en-US" altLang="en-US" sz="2400" dirty="0"/>
              <a:t> hold vehicle on hill with transmission.</a:t>
            </a:r>
          </a:p>
          <a:p>
            <a:pPr>
              <a:lnSpc>
                <a:spcPct val="91000"/>
              </a:lnSpc>
            </a:pPr>
            <a:r>
              <a:rPr lang="en-US" altLang="en-US" sz="2400" dirty="0"/>
              <a:t>Use the proper gear for the type of driving.</a:t>
            </a:r>
          </a:p>
          <a:p>
            <a:pPr>
              <a:lnSpc>
                <a:spcPct val="91000"/>
              </a:lnSpc>
            </a:pPr>
            <a:r>
              <a:rPr lang="en-US" altLang="en-US" sz="2400" dirty="0"/>
              <a:t>Come to complete stop when shifting directions.</a:t>
            </a:r>
          </a:p>
        </p:txBody>
      </p:sp>
      <p:pic>
        <p:nvPicPr>
          <p:cNvPr id="5" name="Picture 6" descr="transmission line"/>
          <p:cNvPicPr>
            <a:picLocks noChangeAspect="1" noChangeArrowheads="1"/>
          </p:cNvPicPr>
          <p:nvPr/>
        </p:nvPicPr>
        <p:blipFill rotWithShape="1">
          <a:blip r:embed="rId3"/>
          <a:srcRect l="16824" r="16493"/>
          <a:stretch/>
        </p:blipFill>
        <p:spPr bwMode="auto">
          <a:xfrm>
            <a:off x="6094474" y="10"/>
            <a:ext cx="6097526" cy="6857990"/>
          </a:xfrm>
          <a:prstGeom prst="rect">
            <a:avLst/>
          </a:prstGeom>
        </p:spPr>
      </p:pic>
      <p:sp>
        <p:nvSpPr>
          <p:cNvPr id="2" name="Slide Number Placeholder 1">
            <a:extLst>
              <a:ext uri="{FF2B5EF4-FFF2-40B4-BE49-F238E27FC236}">
                <a16:creationId xmlns:a16="http://schemas.microsoft.com/office/drawing/2014/main" id="{97A0A031-37E9-5DEC-6323-C3E9596EBDBE}"/>
              </a:ext>
            </a:extLst>
          </p:cNvPr>
          <p:cNvSpPr>
            <a:spLocks noGrp="1"/>
          </p:cNvSpPr>
          <p:nvPr>
            <p:ph type="sldNum" sz="quarter" idx="4"/>
          </p:nvPr>
        </p:nvSpPr>
        <p:spPr>
          <a:xfrm>
            <a:off x="11259312" y="6492875"/>
            <a:ext cx="932688" cy="365125"/>
          </a:xfrm>
        </p:spPr>
        <p:txBody>
          <a:bodyPr vert="horz" lIns="91440" tIns="45720" rIns="91440" bIns="45720" rtlCol="0" anchor="ctr">
            <a:normAutofit/>
          </a:bodyPr>
          <a:lstStyle/>
          <a:p>
            <a:pPr>
              <a:spcAft>
                <a:spcPts val="600"/>
              </a:spcAft>
            </a:pPr>
            <a:fld id="{294A09A9-5501-47C1-A89A-A340965A2BE2}" type="slidenum">
              <a:rPr lang="en-US">
                <a:solidFill>
                  <a:srgbClr val="FFFFFF"/>
                </a:solidFill>
              </a:rPr>
              <a:pPr>
                <a:spcAft>
                  <a:spcPts val="600"/>
                </a:spcAft>
              </a:pPr>
              <a:t>61</a:t>
            </a:fld>
            <a:endParaRPr lang="en-US" dirty="0">
              <a:solidFill>
                <a:srgbClr val="FFFFFF"/>
              </a:solidFill>
            </a:endParaRPr>
          </a:p>
        </p:txBody>
      </p:sp>
    </p:spTree>
  </p:cSld>
  <p:clrMapOvr>
    <a:overrideClrMapping bg1="dk1" tx1="lt1" bg2="dk2" tx2="lt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71" name="Rectangle 62470">
            <a:extLst>
              <a:ext uri="{FF2B5EF4-FFF2-40B4-BE49-F238E27FC236}">
                <a16:creationId xmlns:a16="http://schemas.microsoft.com/office/drawing/2014/main" id="{1D153959-30FA-4987-A094-7243641F4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2473" name="Rectangle 62472">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75" name="Rectangle 62474">
            <a:extLst>
              <a:ext uri="{FF2B5EF4-FFF2-40B4-BE49-F238E27FC236}">
                <a16:creationId xmlns:a16="http://schemas.microsoft.com/office/drawing/2014/main" id="{245B42B6-26F8-4E25-839B-FB38F13BE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66" name="Title 1"/>
          <p:cNvSpPr>
            <a:spLocks noGrp="1"/>
          </p:cNvSpPr>
          <p:nvPr>
            <p:ph type="title"/>
          </p:nvPr>
        </p:nvSpPr>
        <p:spPr>
          <a:xfrm>
            <a:off x="960120" y="317814"/>
            <a:ext cx="10268712" cy="1700784"/>
          </a:xfrm>
        </p:spPr>
        <p:txBody>
          <a:bodyPr vert="horz" lIns="91440" tIns="45720" rIns="91440" bIns="45720" rtlCol="0" anchor="ctr">
            <a:normAutofit/>
          </a:bodyPr>
          <a:lstStyle/>
          <a:p>
            <a:pPr>
              <a:lnSpc>
                <a:spcPct val="90000"/>
              </a:lnSpc>
            </a:pPr>
            <a:r>
              <a:rPr lang="en-US" altLang="en-US" sz="6600" kern="1200" cap="all" spc="120" baseline="0">
                <a:solidFill>
                  <a:schemeClr val="bg1"/>
                </a:solidFill>
                <a:latin typeface="+mj-lt"/>
                <a:ea typeface="+mj-ea"/>
                <a:cs typeface="+mj-cs"/>
              </a:rPr>
              <a:t>Transfer Case</a:t>
            </a:r>
          </a:p>
        </p:txBody>
      </p:sp>
      <p:sp>
        <p:nvSpPr>
          <p:cNvPr id="7" name="Content Placeholder 6">
            <a:extLst>
              <a:ext uri="{FF2B5EF4-FFF2-40B4-BE49-F238E27FC236}">
                <a16:creationId xmlns:a16="http://schemas.microsoft.com/office/drawing/2014/main" id="{16A694D8-2EA6-237E-7506-9AF829DA84C4}"/>
              </a:ext>
            </a:extLst>
          </p:cNvPr>
          <p:cNvSpPr>
            <a:spLocks noGrp="1"/>
          </p:cNvSpPr>
          <p:nvPr>
            <p:ph sz="half" idx="1"/>
          </p:nvPr>
        </p:nvSpPr>
        <p:spPr>
          <a:xfrm>
            <a:off x="960120" y="2587752"/>
            <a:ext cx="5869303" cy="3593592"/>
          </a:xfrm>
        </p:spPr>
        <p:txBody>
          <a:bodyPr vert="horz" lIns="91440" tIns="45720" rIns="91440" bIns="45720" rtlCol="0">
            <a:normAutofit/>
          </a:bodyPr>
          <a:lstStyle/>
          <a:p>
            <a:pPr>
              <a:defRPr/>
            </a:pPr>
            <a:r>
              <a:rPr lang="en-US" dirty="0"/>
              <a:t>Connects the front differential to the rear differential.</a:t>
            </a:r>
          </a:p>
          <a:p>
            <a:pPr lvl="1">
              <a:defRPr/>
            </a:pPr>
            <a:r>
              <a:rPr lang="en-US" dirty="0"/>
              <a:t>High range vs. low range</a:t>
            </a:r>
          </a:p>
          <a:p>
            <a:pPr lvl="2">
              <a:defRPr/>
            </a:pPr>
            <a:r>
              <a:rPr lang="en-US" dirty="0"/>
              <a:t>Transmission in neutral to switch between</a:t>
            </a:r>
          </a:p>
          <a:p>
            <a:pPr lvl="1">
              <a:defRPr/>
            </a:pPr>
            <a:r>
              <a:rPr lang="en-US" dirty="0"/>
              <a:t>Know your hubs.</a:t>
            </a:r>
          </a:p>
          <a:p>
            <a:pPr lvl="1">
              <a:defRPr/>
            </a:pPr>
            <a:r>
              <a:rPr lang="en-US" dirty="0"/>
              <a:t>Do </a:t>
            </a:r>
            <a:r>
              <a:rPr lang="en-US" b="1" u="sng" dirty="0"/>
              <a:t>not/use</a:t>
            </a:r>
            <a:r>
              <a:rPr lang="en-US" dirty="0"/>
              <a:t> engage on dry pavement.</a:t>
            </a:r>
          </a:p>
          <a:p>
            <a:endParaRPr lang="en-US" dirty="0"/>
          </a:p>
        </p:txBody>
      </p:sp>
      <p:pic>
        <p:nvPicPr>
          <p:cNvPr id="5" name="Picture 6" descr="transfer case"/>
          <p:cNvPicPr>
            <a:picLocks noChangeAspect="1" noChangeArrowheads="1"/>
          </p:cNvPicPr>
          <p:nvPr/>
        </p:nvPicPr>
        <p:blipFill rotWithShape="1">
          <a:blip r:embed="rId3"/>
          <a:srcRect l="18500" r="5499"/>
          <a:stretch/>
        </p:blipFill>
        <p:spPr bwMode="auto">
          <a:xfrm>
            <a:off x="7537704" y="2264989"/>
            <a:ext cx="4654296" cy="4593011"/>
          </a:xfrm>
          <a:prstGeom prst="rect">
            <a:avLst/>
          </a:prstGeom>
        </p:spPr>
      </p:pic>
      <p:sp>
        <p:nvSpPr>
          <p:cNvPr id="4" name="Slide Number Placeholder 3">
            <a:extLst>
              <a:ext uri="{FF2B5EF4-FFF2-40B4-BE49-F238E27FC236}">
                <a16:creationId xmlns:a16="http://schemas.microsoft.com/office/drawing/2014/main" id="{6E3B30E4-72CD-17DB-446E-86783CED5053}"/>
              </a:ext>
            </a:extLst>
          </p:cNvPr>
          <p:cNvSpPr>
            <a:spLocks noGrp="1"/>
          </p:cNvSpPr>
          <p:nvPr>
            <p:ph type="sldNum" sz="quarter" idx="4"/>
          </p:nvPr>
        </p:nvSpPr>
        <p:spPr>
          <a:xfrm>
            <a:off x="11259312" y="6492875"/>
            <a:ext cx="932688" cy="365125"/>
          </a:xfrm>
        </p:spPr>
        <p:txBody>
          <a:bodyPr vert="horz" lIns="91440" tIns="45720" rIns="91440" bIns="45720" rtlCol="0" anchor="ctr">
            <a:normAutofit/>
          </a:bodyPr>
          <a:lstStyle/>
          <a:p>
            <a:pPr>
              <a:spcAft>
                <a:spcPts val="600"/>
              </a:spcAft>
            </a:pPr>
            <a:fld id="{294A09A9-5501-47C1-A89A-A340965A2BE2}" type="slidenum">
              <a:rPr lang="en-US">
                <a:solidFill>
                  <a:srgbClr val="FFFFFF"/>
                </a:solidFill>
              </a:rPr>
              <a:pPr>
                <a:spcAft>
                  <a:spcPts val="600"/>
                </a:spcAft>
              </a:pPr>
              <a:t>62</a:t>
            </a:fld>
            <a:endParaRPr lang="en-US" dirty="0">
              <a:solidFill>
                <a:srgbClr val="FFFFFF"/>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9" name="Rectangle 63498">
            <a:extLst>
              <a:ext uri="{FF2B5EF4-FFF2-40B4-BE49-F238E27FC236}">
                <a16:creationId xmlns:a16="http://schemas.microsoft.com/office/drawing/2014/main" id="{1D153959-30FA-4987-A094-7243641F4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01" name="Rectangle 63500">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03" name="Rectangle 63502">
            <a:extLst>
              <a:ext uri="{FF2B5EF4-FFF2-40B4-BE49-F238E27FC236}">
                <a16:creationId xmlns:a16="http://schemas.microsoft.com/office/drawing/2014/main" id="{27248369-464E-49D1-91FC-BC34A50A6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64989"/>
            <a:ext cx="12188952" cy="3952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490" name="Title 1"/>
          <p:cNvSpPr>
            <a:spLocks noGrp="1"/>
          </p:cNvSpPr>
          <p:nvPr>
            <p:ph type="title"/>
          </p:nvPr>
        </p:nvSpPr>
        <p:spPr>
          <a:xfrm>
            <a:off x="960120" y="317814"/>
            <a:ext cx="10268712" cy="1700784"/>
          </a:xfrm>
        </p:spPr>
        <p:txBody>
          <a:bodyPr vert="horz" lIns="91440" tIns="45720" rIns="91440" bIns="45720" rtlCol="0" anchor="ctr">
            <a:normAutofit/>
          </a:bodyPr>
          <a:lstStyle/>
          <a:p>
            <a:pPr>
              <a:lnSpc>
                <a:spcPct val="90000"/>
              </a:lnSpc>
            </a:pPr>
            <a:r>
              <a:rPr lang="en-US" altLang="en-US" sz="6600" kern="1200" cap="all" spc="120" baseline="0">
                <a:solidFill>
                  <a:schemeClr val="bg1"/>
                </a:solidFill>
                <a:latin typeface="+mj-lt"/>
                <a:ea typeface="+mj-ea"/>
                <a:cs typeface="+mj-cs"/>
              </a:rPr>
              <a:t>Retarder or engine brake</a:t>
            </a:r>
          </a:p>
        </p:txBody>
      </p:sp>
      <p:sp>
        <p:nvSpPr>
          <p:cNvPr id="2" name="Content Placeholder 1"/>
          <p:cNvSpPr>
            <a:spLocks noGrp="1"/>
          </p:cNvSpPr>
          <p:nvPr>
            <p:ph sz="half" idx="12"/>
          </p:nvPr>
        </p:nvSpPr>
        <p:spPr>
          <a:xfrm>
            <a:off x="960120" y="2587752"/>
            <a:ext cx="3694176" cy="3258102"/>
          </a:xfrm>
        </p:spPr>
        <p:txBody>
          <a:bodyPr vert="horz" lIns="91440" tIns="45720" rIns="91440" bIns="45720" rtlCol="0">
            <a:normAutofit/>
          </a:bodyPr>
          <a:lstStyle/>
          <a:p>
            <a:r>
              <a:rPr lang="en-US" altLang="en-US" dirty="0"/>
              <a:t>Supplements the vehicle braking system through the transmission.</a:t>
            </a:r>
          </a:p>
          <a:p>
            <a:endParaRPr lang="en-US" dirty="0"/>
          </a:p>
        </p:txBody>
      </p:sp>
      <p:pic>
        <p:nvPicPr>
          <p:cNvPr id="5" name="Picture 6" descr="retarder and surrounding components"/>
          <p:cNvPicPr>
            <a:picLocks noChangeAspect="1" noChangeArrowheads="1"/>
          </p:cNvPicPr>
          <p:nvPr/>
        </p:nvPicPr>
        <p:blipFill rotWithShape="1">
          <a:blip r:embed="rId3"/>
          <a:srcRect l="15135" r="19620"/>
          <a:stretch/>
        </p:blipFill>
        <p:spPr bwMode="auto">
          <a:xfrm>
            <a:off x="5297764" y="2264989"/>
            <a:ext cx="3438144" cy="3952185"/>
          </a:xfrm>
          <a:prstGeom prst="rect">
            <a:avLst/>
          </a:prstGeom>
        </p:spPr>
      </p:pic>
      <p:sp>
        <p:nvSpPr>
          <p:cNvPr id="4" name="Rectangle 10" descr="red box">
            <a:extLst>
              <a:ext uri="{FF2B5EF4-FFF2-40B4-BE49-F238E27FC236}">
                <a16:creationId xmlns:a16="http://schemas.microsoft.com/office/drawing/2014/main" id="{4E1B8235-7850-7EBE-B48F-D6C26B0C1331}"/>
              </a:ext>
            </a:extLst>
          </p:cNvPr>
          <p:cNvSpPr>
            <a:spLocks noChangeArrowheads="1"/>
          </p:cNvSpPr>
          <p:nvPr/>
        </p:nvSpPr>
        <p:spPr bwMode="auto">
          <a:xfrm>
            <a:off x="5410200" y="2336412"/>
            <a:ext cx="1320800" cy="3880764"/>
          </a:xfrm>
          <a:prstGeom prst="rect">
            <a:avLst/>
          </a:prstGeom>
          <a:noFill/>
          <a:ln w="476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1800"/>
              </a:spcBef>
              <a:buChar char="•"/>
              <a:defRPr sz="2400">
                <a:solidFill>
                  <a:schemeClr val="tx1"/>
                </a:solidFill>
                <a:latin typeface="Arial" panose="020B0604020202020204" pitchFamily="34" charset="0"/>
              </a:defRPr>
            </a:lvl1pPr>
            <a:lvl2pPr marL="742950" indent="-285750">
              <a:spcBef>
                <a:spcPts val="1800"/>
              </a:spcBef>
              <a:buChar char="–"/>
              <a:defRPr sz="2000">
                <a:solidFill>
                  <a:schemeClr val="tx1"/>
                </a:solidFill>
                <a:latin typeface="Arial" panose="020B0604020202020204" pitchFamily="34" charset="0"/>
              </a:defRPr>
            </a:lvl2pPr>
            <a:lvl3pPr marL="1143000" indent="-228600">
              <a:spcBef>
                <a:spcPts val="1800"/>
              </a:spcBef>
              <a:buChar char="•"/>
              <a:defRPr>
                <a:solidFill>
                  <a:schemeClr val="tx1"/>
                </a:solidFill>
                <a:latin typeface="Arial" panose="020B0604020202020204" pitchFamily="34" charset="0"/>
              </a:defRPr>
            </a:lvl3pPr>
            <a:lvl4pPr marL="1600200" indent="-228600">
              <a:spcBef>
                <a:spcPts val="1800"/>
              </a:spcBef>
              <a:buChar char="–"/>
              <a:defRPr sz="1600">
                <a:solidFill>
                  <a:schemeClr val="tx1"/>
                </a:solidFill>
                <a:latin typeface="Arial" panose="020B0604020202020204" pitchFamily="34" charset="0"/>
              </a:defRPr>
            </a:lvl4pPr>
            <a:lvl5pPr marL="2057400" indent="-228600">
              <a:spcBef>
                <a:spcPts val="1800"/>
              </a:spcBef>
              <a:buChar char="»"/>
              <a:defRPr sz="1600">
                <a:solidFill>
                  <a:schemeClr val="tx1"/>
                </a:solidFill>
                <a:latin typeface="Arial" panose="020B0604020202020204" pitchFamily="34" charset="0"/>
              </a:defRPr>
            </a:lvl5pPr>
            <a:lvl6pPr marL="2514600" indent="-228600" eaLnBrk="0" fontAlgn="base" hangingPunct="0">
              <a:spcBef>
                <a:spcPts val="1800"/>
              </a:spcBef>
              <a:spcAft>
                <a:spcPct val="0"/>
              </a:spcAft>
              <a:buChar char="»"/>
              <a:defRPr sz="1600">
                <a:solidFill>
                  <a:schemeClr val="tx1"/>
                </a:solidFill>
                <a:latin typeface="Arial" panose="020B0604020202020204" pitchFamily="34" charset="0"/>
              </a:defRPr>
            </a:lvl6pPr>
            <a:lvl7pPr marL="2971800" indent="-228600" eaLnBrk="0" fontAlgn="base" hangingPunct="0">
              <a:spcBef>
                <a:spcPts val="1800"/>
              </a:spcBef>
              <a:spcAft>
                <a:spcPct val="0"/>
              </a:spcAft>
              <a:buChar char="»"/>
              <a:defRPr sz="1600">
                <a:solidFill>
                  <a:schemeClr val="tx1"/>
                </a:solidFill>
                <a:latin typeface="Arial" panose="020B0604020202020204" pitchFamily="34" charset="0"/>
              </a:defRPr>
            </a:lvl7pPr>
            <a:lvl8pPr marL="3429000" indent="-228600" eaLnBrk="0" fontAlgn="base" hangingPunct="0">
              <a:spcBef>
                <a:spcPts val="1800"/>
              </a:spcBef>
              <a:spcAft>
                <a:spcPct val="0"/>
              </a:spcAft>
              <a:buChar char="»"/>
              <a:defRPr sz="1600">
                <a:solidFill>
                  <a:schemeClr val="tx1"/>
                </a:solidFill>
                <a:latin typeface="Arial" panose="020B0604020202020204" pitchFamily="34" charset="0"/>
              </a:defRPr>
            </a:lvl8pPr>
            <a:lvl9pPr marL="3886200" indent="-228600" eaLnBrk="0" fontAlgn="base" hangingPunct="0">
              <a:spcBef>
                <a:spcPts val="1800"/>
              </a:spcBef>
              <a:spcAft>
                <a:spcPct val="0"/>
              </a:spcAft>
              <a:buChar char="»"/>
              <a:defRPr sz="1600">
                <a:solidFill>
                  <a:schemeClr val="tx1"/>
                </a:solidFill>
                <a:latin typeface="Arial" panose="020B0604020202020204" pitchFamily="34" charset="0"/>
              </a:defRPr>
            </a:lvl9pPr>
          </a:lstStyle>
          <a:p>
            <a:pPr algn="ctr" eaLnBrk="1" hangingPunct="1">
              <a:spcBef>
                <a:spcPct val="0"/>
              </a:spcBef>
              <a:buFontTx/>
              <a:buNone/>
            </a:pPr>
            <a:endParaRPr lang="en-US" altLang="en-US" sz="2000">
              <a:latin typeface="Times New Roman" panose="02020603050405020304" pitchFamily="18" charset="0"/>
            </a:endParaRPr>
          </a:p>
        </p:txBody>
      </p:sp>
      <p:pic>
        <p:nvPicPr>
          <p:cNvPr id="63494" name="Picture 1" descr="retarder part schematic"/>
          <p:cNvPicPr>
            <a:picLocks noChangeAspect="1"/>
          </p:cNvPicPr>
          <p:nvPr/>
        </p:nvPicPr>
        <p:blipFill rotWithShape="1">
          <a:blip r:embed="rId4">
            <a:extLst>
              <a:ext uri="{28A0092B-C50C-407E-A947-70E740481C1C}">
                <a14:useLocalDpi xmlns:a14="http://schemas.microsoft.com/office/drawing/2010/main" val="0"/>
              </a:ext>
            </a:extLst>
          </a:blip>
          <a:srcRect t="3525" r="-4" b="9354"/>
          <a:stretch/>
        </p:blipFill>
        <p:spPr bwMode="auto">
          <a:xfrm>
            <a:off x="8687477" y="2264985"/>
            <a:ext cx="3504523" cy="3952185"/>
          </a:xfrm>
          <a:prstGeom prst="rect">
            <a:avLst/>
          </a:prstGeom>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197E8032-3B3A-16BB-13ED-CBCDF0BA0DD0}"/>
              </a:ext>
            </a:extLst>
          </p:cNvPr>
          <p:cNvSpPr>
            <a:spLocks noGrp="1"/>
          </p:cNvSpPr>
          <p:nvPr>
            <p:ph type="sldNum" sz="quarter" idx="4"/>
          </p:nvPr>
        </p:nvSpPr>
        <p:spPr>
          <a:xfrm>
            <a:off x="11258550" y="6492877"/>
            <a:ext cx="932688" cy="365125"/>
          </a:xfrm>
        </p:spPr>
        <p:txBody>
          <a:bodyPr vert="horz" lIns="91440" tIns="45720" rIns="91440" bIns="45720" rtlCol="0" anchor="ctr">
            <a:normAutofit/>
          </a:bodyPr>
          <a:lstStyle/>
          <a:p>
            <a:pPr>
              <a:spcAft>
                <a:spcPts val="600"/>
              </a:spcAft>
            </a:pPr>
            <a:fld id="{294A09A9-5501-47C1-A89A-A340965A2BE2}" type="slidenum">
              <a:rPr lang="en-US">
                <a:solidFill>
                  <a:schemeClr val="bg1"/>
                </a:solidFill>
              </a:rPr>
              <a:pPr>
                <a:spcAft>
                  <a:spcPts val="600"/>
                </a:spcAft>
              </a:pPr>
              <a:t>63</a:t>
            </a:fld>
            <a:endParaRPr lang="en-US" dirty="0">
              <a:solidFill>
                <a:schemeClr val="bg1"/>
              </a:solidFill>
            </a:endParaRPr>
          </a:p>
        </p:txBody>
      </p:sp>
    </p:spTree>
  </p:cSld>
  <p:clrMapOvr>
    <a:overrideClrMapping bg1="dk1" tx1="lt1" bg2="dk2"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altLang="en-US"/>
              <a:t>Dynamic Engine Brakes</a:t>
            </a:r>
          </a:p>
        </p:txBody>
      </p:sp>
      <p:sp>
        <p:nvSpPr>
          <p:cNvPr id="64515" name="Content Placeholder 2"/>
          <p:cNvSpPr>
            <a:spLocks noGrp="1"/>
          </p:cNvSpPr>
          <p:nvPr>
            <p:ph sz="half" idx="1"/>
          </p:nvPr>
        </p:nvSpPr>
        <p:spPr/>
        <p:txBody>
          <a:bodyPr>
            <a:normAutofit/>
          </a:bodyPr>
          <a:lstStyle/>
          <a:p>
            <a:r>
              <a:rPr lang="en-US" altLang="en-US" sz="2400" dirty="0"/>
              <a:t>Exhaust Brake </a:t>
            </a:r>
          </a:p>
          <a:p>
            <a:r>
              <a:rPr lang="en-US" altLang="en-US" sz="2400" dirty="0"/>
              <a:t>Supplements the vehicle braking system through the exhaust.</a:t>
            </a:r>
          </a:p>
        </p:txBody>
      </p:sp>
      <p:pic>
        <p:nvPicPr>
          <p:cNvPr id="5" name="Picture 9" descr="dynamic engine brakes"/>
          <p:cNvPicPr>
            <a:picLocks noChangeAspect="1" noChangeArrowheads="1"/>
          </p:cNvPicPr>
          <p:nvPr/>
        </p:nvPicPr>
        <p:blipFill>
          <a:blip r:embed="rId3"/>
          <a:stretch>
            <a:fillRect/>
          </a:stretch>
        </p:blipFill>
        <p:spPr bwMode="auto">
          <a:xfrm>
            <a:off x="1480312" y="3868034"/>
            <a:ext cx="3386156" cy="25391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Content Placeholder 1">
            <a:extLst>
              <a:ext uri="{FF2B5EF4-FFF2-40B4-BE49-F238E27FC236}">
                <a16:creationId xmlns:a16="http://schemas.microsoft.com/office/drawing/2014/main" id="{5E892310-6BF8-4504-AD29-BA302F9F6550}"/>
              </a:ext>
            </a:extLst>
          </p:cNvPr>
          <p:cNvSpPr>
            <a:spLocks noGrp="1"/>
          </p:cNvSpPr>
          <p:nvPr>
            <p:ph sz="half" idx="12"/>
          </p:nvPr>
        </p:nvSpPr>
        <p:spPr/>
        <p:txBody>
          <a:bodyPr>
            <a:normAutofit/>
          </a:bodyPr>
          <a:lstStyle/>
          <a:p>
            <a:r>
              <a:rPr lang="en-US" sz="2400" dirty="0"/>
              <a:t>Mechanical Engine Brake (Jake Brake)</a:t>
            </a:r>
          </a:p>
          <a:p>
            <a:r>
              <a:rPr lang="en-US" sz="2400" dirty="0"/>
              <a:t>Supplements vehicle braking holding the valves closed on the motor</a:t>
            </a:r>
          </a:p>
        </p:txBody>
      </p:sp>
      <p:pic>
        <p:nvPicPr>
          <p:cNvPr id="3" name="Picture 2" descr="dynamic engine brakes">
            <a:extLst>
              <a:ext uri="{FF2B5EF4-FFF2-40B4-BE49-F238E27FC236}">
                <a16:creationId xmlns:a16="http://schemas.microsoft.com/office/drawing/2014/main" id="{2F998D27-0567-47C2-BBB5-BB7A2733EA7A}"/>
              </a:ext>
            </a:extLst>
          </p:cNvPr>
          <p:cNvPicPr>
            <a:picLocks noChangeAspect="1"/>
          </p:cNvPicPr>
          <p:nvPr/>
        </p:nvPicPr>
        <p:blipFill>
          <a:blip r:embed="rId4"/>
          <a:stretch>
            <a:fillRect/>
          </a:stretch>
        </p:blipFill>
        <p:spPr>
          <a:xfrm>
            <a:off x="6835900" y="3937883"/>
            <a:ext cx="3875788" cy="2539117"/>
          </a:xfrm>
          <a:prstGeom prst="rect">
            <a:avLst/>
          </a:prstGeom>
        </p:spPr>
      </p:pic>
      <p:sp>
        <p:nvSpPr>
          <p:cNvPr id="4" name="Slide Number Placeholder 3">
            <a:extLst>
              <a:ext uri="{FF2B5EF4-FFF2-40B4-BE49-F238E27FC236}">
                <a16:creationId xmlns:a16="http://schemas.microsoft.com/office/drawing/2014/main" id="{3F78880C-455C-AD02-ED2F-E3DD026EF5CA}"/>
              </a:ext>
            </a:extLst>
          </p:cNvPr>
          <p:cNvSpPr>
            <a:spLocks noGrp="1"/>
          </p:cNvSpPr>
          <p:nvPr>
            <p:ph type="sldNum" sz="quarter" idx="4"/>
          </p:nvPr>
        </p:nvSpPr>
        <p:spPr>
          <a:xfrm>
            <a:off x="11259312" y="6492875"/>
            <a:ext cx="932688" cy="365125"/>
          </a:xfrm>
        </p:spPr>
        <p:txBody>
          <a:bodyPr/>
          <a:lstStyle/>
          <a:p>
            <a:fld id="{294A09A9-5501-47C1-A89A-A340965A2BE2}" type="slidenum">
              <a:rPr lang="en-US" smtClean="0"/>
              <a:t>64</a:t>
            </a:fld>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65E0E3C-32F3-480B-9842-7611BBE2E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12708"/>
            <a:ext cx="12192000" cy="2645291"/>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960120" y="4586530"/>
            <a:ext cx="10268712" cy="1169121"/>
          </a:xfrm>
        </p:spPr>
        <p:txBody>
          <a:bodyPr anchor="ctr">
            <a:normAutofit/>
          </a:bodyPr>
          <a:lstStyle/>
          <a:p>
            <a:pPr>
              <a:lnSpc>
                <a:spcPct val="90000"/>
              </a:lnSpc>
            </a:pPr>
            <a:r>
              <a:rPr lang="en-US" sz="7200" dirty="0"/>
              <a:t>Causes of Low Power</a:t>
            </a:r>
          </a:p>
        </p:txBody>
      </p:sp>
      <p:sp>
        <p:nvSpPr>
          <p:cNvPr id="4" name="Subtitle 3"/>
          <p:cNvSpPr>
            <a:spLocks noGrp="1"/>
          </p:cNvSpPr>
          <p:nvPr>
            <p:ph type="subTitle" idx="1"/>
          </p:nvPr>
        </p:nvSpPr>
        <p:spPr>
          <a:xfrm>
            <a:off x="961644" y="5745015"/>
            <a:ext cx="10268712" cy="517315"/>
          </a:xfrm>
        </p:spPr>
        <p:txBody>
          <a:bodyPr anchor="ctr">
            <a:normAutofit/>
          </a:bodyPr>
          <a:lstStyle/>
          <a:p>
            <a:endParaRPr lang="en-US" sz="2400"/>
          </a:p>
        </p:txBody>
      </p:sp>
      <p:pic>
        <p:nvPicPr>
          <p:cNvPr id="8" name="Graphic 7" descr="High Voltage">
            <a:extLst>
              <a:ext uri="{FF2B5EF4-FFF2-40B4-BE49-F238E27FC236}">
                <a16:creationId xmlns:a16="http://schemas.microsoft.com/office/drawing/2014/main" id="{221FC8AC-1B08-17A7-F33A-73267A827C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54668" y="639575"/>
            <a:ext cx="3082664" cy="3082664"/>
          </a:xfrm>
          <a:prstGeom prst="rect">
            <a:avLst/>
          </a:prstGeom>
        </p:spPr>
      </p:pic>
      <p:sp>
        <p:nvSpPr>
          <p:cNvPr id="3" name="Slide Number Placeholder 2">
            <a:extLst>
              <a:ext uri="{FF2B5EF4-FFF2-40B4-BE49-F238E27FC236}">
                <a16:creationId xmlns:a16="http://schemas.microsoft.com/office/drawing/2014/main" id="{CBEF6014-0157-CE33-834E-A7AF24E049D2}"/>
              </a:ext>
            </a:extLst>
          </p:cNvPr>
          <p:cNvSpPr>
            <a:spLocks noGrp="1"/>
          </p:cNvSpPr>
          <p:nvPr>
            <p:ph type="sldNum" sz="quarter" idx="4"/>
          </p:nvPr>
        </p:nvSpPr>
        <p:spPr>
          <a:xfrm>
            <a:off x="11259312" y="6492875"/>
            <a:ext cx="932688" cy="365125"/>
          </a:xfrm>
        </p:spPr>
        <p:txBody>
          <a:bodyPr>
            <a:normAutofit/>
          </a:bodyPr>
          <a:lstStyle/>
          <a:p>
            <a:pPr algn="ctr">
              <a:spcAft>
                <a:spcPts val="600"/>
              </a:spcAft>
            </a:pPr>
            <a:fld id="{294A09A9-5501-47C1-A89A-A340965A2BE2}" type="slidenum">
              <a:rPr lang="en-US" smtClean="0">
                <a:solidFill>
                  <a:schemeClr val="bg1"/>
                </a:solidFill>
              </a:rPr>
              <a:pPr algn="ctr">
                <a:spcAft>
                  <a:spcPts val="600"/>
                </a:spcAft>
              </a:pPr>
              <a:t>65</a:t>
            </a:fld>
            <a:endParaRPr lang="en-US" dirty="0">
              <a:solidFill>
                <a:schemeClr val="bg1"/>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7" name="Rectangle 66566">
            <a:extLst>
              <a:ext uri="{FF2B5EF4-FFF2-40B4-BE49-F238E27FC236}">
                <a16:creationId xmlns:a16="http://schemas.microsoft.com/office/drawing/2014/main" id="{1D153959-30FA-4987-A094-7243641F4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6569" name="Rectangle 66568">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5" descr="throttle linkage"/>
          <p:cNvPicPr>
            <a:picLocks noChangeAspect="1" noChangeArrowheads="1"/>
          </p:cNvPicPr>
          <p:nvPr/>
        </p:nvPicPr>
        <p:blipFill rotWithShape="1">
          <a:blip r:embed="rId2"/>
          <a:srcRect t="7515" r="-1" b="19886"/>
          <a:stretch/>
        </p:blipFill>
        <p:spPr bwMode="auto">
          <a:xfrm>
            <a:off x="1524" y="-2153"/>
            <a:ext cx="12188952" cy="6857990"/>
          </a:xfrm>
          <a:prstGeom prst="rect">
            <a:avLst/>
          </a:prstGeom>
        </p:spPr>
      </p:pic>
      <p:sp>
        <p:nvSpPr>
          <p:cNvPr id="66571" name="Rectangle 66570">
            <a:extLst>
              <a:ext uri="{FF2B5EF4-FFF2-40B4-BE49-F238E27FC236}">
                <a16:creationId xmlns:a16="http://schemas.microsoft.com/office/drawing/2014/main" id="{B7B54865-0417-4422-B63B-3E74C04CD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664432"/>
            <a:ext cx="6096000" cy="20608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562" name="Title 1"/>
          <p:cNvSpPr>
            <a:spLocks noGrp="1"/>
          </p:cNvSpPr>
          <p:nvPr>
            <p:ph type="title"/>
          </p:nvPr>
        </p:nvSpPr>
        <p:spPr>
          <a:xfrm>
            <a:off x="6677023" y="990599"/>
            <a:ext cx="4857751" cy="1563989"/>
          </a:xfrm>
        </p:spPr>
        <p:txBody>
          <a:bodyPr vert="horz" lIns="91440" tIns="45720" rIns="91440" bIns="45720" rtlCol="0" anchor="ctr">
            <a:normAutofit/>
          </a:bodyPr>
          <a:lstStyle/>
          <a:p>
            <a:pPr>
              <a:lnSpc>
                <a:spcPct val="90000"/>
              </a:lnSpc>
            </a:pPr>
            <a:r>
              <a:rPr lang="en-US" altLang="en-US" sz="5100" kern="1200" cap="all" spc="120" baseline="0">
                <a:solidFill>
                  <a:schemeClr val="bg1"/>
                </a:solidFill>
                <a:latin typeface="+mj-lt"/>
                <a:ea typeface="+mj-ea"/>
                <a:cs typeface="+mj-cs"/>
              </a:rPr>
              <a:t>Throttle Linkage</a:t>
            </a:r>
          </a:p>
        </p:txBody>
      </p:sp>
      <p:sp>
        <p:nvSpPr>
          <p:cNvPr id="66573" name="Rectangle 66572">
            <a:extLst>
              <a:ext uri="{FF2B5EF4-FFF2-40B4-BE49-F238E27FC236}">
                <a16:creationId xmlns:a16="http://schemas.microsoft.com/office/drawing/2014/main" id="{4815D795-EBA0-4245-89F8-B459481683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2727295"/>
            <a:ext cx="6096000" cy="3456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p:cNvSpPr>
            <a:spLocks noGrp="1"/>
          </p:cNvSpPr>
          <p:nvPr>
            <p:ph sz="half" idx="12"/>
          </p:nvPr>
        </p:nvSpPr>
        <p:spPr>
          <a:xfrm>
            <a:off x="6677024" y="3071909"/>
            <a:ext cx="4924426" cy="2795492"/>
          </a:xfrm>
        </p:spPr>
        <p:txBody>
          <a:bodyPr vert="horz" lIns="91440" tIns="45720" rIns="91440" bIns="45720" rtlCol="0">
            <a:normAutofit/>
          </a:bodyPr>
          <a:lstStyle/>
          <a:p>
            <a:r>
              <a:rPr lang="en-US" altLang="en-US" dirty="0"/>
              <a:t>Look for:</a:t>
            </a:r>
          </a:p>
          <a:p>
            <a:pPr lvl="1"/>
            <a:r>
              <a:rPr lang="en-US" altLang="en-US" dirty="0"/>
              <a:t>Dirt under the throttle pedal</a:t>
            </a:r>
          </a:p>
          <a:p>
            <a:pPr lvl="1"/>
            <a:r>
              <a:rPr lang="en-US" altLang="en-US" dirty="0"/>
              <a:t>A frayed throttle cable</a:t>
            </a:r>
          </a:p>
          <a:p>
            <a:pPr lvl="1"/>
            <a:r>
              <a:rPr lang="en-US" altLang="en-US" dirty="0"/>
              <a:t>A miss-adjusted throttle position sensor</a:t>
            </a:r>
          </a:p>
          <a:p>
            <a:endParaRPr lang="en-US" dirty="0"/>
          </a:p>
        </p:txBody>
      </p:sp>
      <p:sp>
        <p:nvSpPr>
          <p:cNvPr id="2" name="Slide Number Placeholder 1">
            <a:extLst>
              <a:ext uri="{FF2B5EF4-FFF2-40B4-BE49-F238E27FC236}">
                <a16:creationId xmlns:a16="http://schemas.microsoft.com/office/drawing/2014/main" id="{02CDA062-5DFA-ED7E-3290-11CF630FECD4}"/>
              </a:ext>
            </a:extLst>
          </p:cNvPr>
          <p:cNvSpPr>
            <a:spLocks noGrp="1"/>
          </p:cNvSpPr>
          <p:nvPr>
            <p:ph type="sldNum" sz="quarter" idx="4"/>
          </p:nvPr>
        </p:nvSpPr>
        <p:spPr>
          <a:xfrm>
            <a:off x="11259312" y="6488961"/>
            <a:ext cx="932688" cy="365125"/>
          </a:xfrm>
        </p:spPr>
        <p:txBody>
          <a:bodyPr vert="horz" lIns="91440" tIns="45720" rIns="91440" bIns="45720" rtlCol="0" anchor="ctr">
            <a:normAutofit/>
          </a:bodyPr>
          <a:lstStyle/>
          <a:p>
            <a:pPr>
              <a:spcAft>
                <a:spcPts val="600"/>
              </a:spcAft>
            </a:pPr>
            <a:fld id="{294A09A9-5501-47C1-A89A-A340965A2BE2}" type="slidenum">
              <a:rPr lang="en-US">
                <a:solidFill>
                  <a:srgbClr val="FFFFFF"/>
                </a:solidFill>
              </a:rPr>
              <a:pPr>
                <a:spcAft>
                  <a:spcPts val="600"/>
                </a:spcAft>
              </a:pPr>
              <a:t>66</a:t>
            </a:fld>
            <a:endParaRPr lang="en-US" dirty="0">
              <a:solidFill>
                <a:srgbClr val="FFFFFF"/>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904" name="Rectangle 80903">
            <a:extLst>
              <a:ext uri="{FF2B5EF4-FFF2-40B4-BE49-F238E27FC236}">
                <a16:creationId xmlns:a16="http://schemas.microsoft.com/office/drawing/2014/main" id="{1D153959-30FA-4987-A094-7243641F4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0906" name="Rectangle 80905">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0908" name="Rectangle 80907">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7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86" name="Title 1"/>
          <p:cNvSpPr>
            <a:spLocks noGrp="1"/>
          </p:cNvSpPr>
          <p:nvPr>
            <p:ph type="title"/>
          </p:nvPr>
        </p:nvSpPr>
        <p:spPr>
          <a:xfrm>
            <a:off x="960438" y="317499"/>
            <a:ext cx="4500737" cy="2095501"/>
          </a:xfrm>
        </p:spPr>
        <p:txBody>
          <a:bodyPr vert="horz" lIns="91440" tIns="45720" rIns="91440" bIns="45720" rtlCol="0" anchor="ctr">
            <a:normAutofit/>
          </a:bodyPr>
          <a:lstStyle/>
          <a:p>
            <a:pPr>
              <a:lnSpc>
                <a:spcPct val="90000"/>
              </a:lnSpc>
            </a:pPr>
            <a:r>
              <a:rPr lang="en-US" altLang="en-US" sz="6100" kern="1200" cap="all" spc="120" baseline="0">
                <a:solidFill>
                  <a:schemeClr val="tx1"/>
                </a:solidFill>
                <a:latin typeface="+mj-lt"/>
                <a:ea typeface="+mj-ea"/>
                <a:cs typeface="+mj-cs"/>
              </a:rPr>
              <a:t>Plugged Air Cleaner</a:t>
            </a:r>
          </a:p>
        </p:txBody>
      </p:sp>
      <p:sp>
        <p:nvSpPr>
          <p:cNvPr id="80899" name="Content Placeholder 24"/>
          <p:cNvSpPr>
            <a:spLocks noGrp="1"/>
          </p:cNvSpPr>
          <p:nvPr>
            <p:ph sz="half" idx="1"/>
          </p:nvPr>
        </p:nvSpPr>
        <p:spPr>
          <a:xfrm>
            <a:off x="960438" y="2587625"/>
            <a:ext cx="4500737" cy="3594100"/>
          </a:xfrm>
        </p:spPr>
        <p:txBody>
          <a:bodyPr vert="horz" lIns="91440" tIns="45720" rIns="91440" bIns="45720" rtlCol="0" anchor="t">
            <a:normAutofit/>
          </a:bodyPr>
          <a:lstStyle/>
          <a:p>
            <a:r>
              <a:rPr lang="en-US" dirty="0"/>
              <a:t>Check and tap out the air cleaner.</a:t>
            </a:r>
          </a:p>
          <a:p>
            <a:pPr lvl="1"/>
            <a:r>
              <a:rPr lang="en-US" dirty="0"/>
              <a:t>Never blow out an air filter.</a:t>
            </a:r>
          </a:p>
          <a:p>
            <a:r>
              <a:rPr lang="en-US" dirty="0"/>
              <a:t>Replace as needed.</a:t>
            </a:r>
          </a:p>
        </p:txBody>
      </p:sp>
      <p:pic>
        <p:nvPicPr>
          <p:cNvPr id="7" name="Picture 4" descr="air filter"/>
          <p:cNvPicPr>
            <a:picLocks noChangeAspect="1" noChangeArrowheads="1"/>
          </p:cNvPicPr>
          <p:nvPr/>
        </p:nvPicPr>
        <p:blipFill rotWithShape="1">
          <a:blip r:embed="rId3"/>
          <a:srcRect l="12149" r="14056" b="2"/>
          <a:stretch/>
        </p:blipFill>
        <p:spPr bwMode="auto">
          <a:xfrm>
            <a:off x="6094474" y="10"/>
            <a:ext cx="6097526" cy="6857990"/>
          </a:xfrm>
          <a:prstGeom prst="rect">
            <a:avLst/>
          </a:prstGeom>
        </p:spPr>
      </p:pic>
      <p:sp>
        <p:nvSpPr>
          <p:cNvPr id="2" name="Slide Number Placeholder 1">
            <a:extLst>
              <a:ext uri="{FF2B5EF4-FFF2-40B4-BE49-F238E27FC236}">
                <a16:creationId xmlns:a16="http://schemas.microsoft.com/office/drawing/2014/main" id="{5FC318BE-0973-C805-5CA4-1FE2B42C944B}"/>
              </a:ext>
            </a:extLst>
          </p:cNvPr>
          <p:cNvSpPr>
            <a:spLocks noGrp="1"/>
          </p:cNvSpPr>
          <p:nvPr>
            <p:ph type="sldNum" sz="quarter" idx="4"/>
          </p:nvPr>
        </p:nvSpPr>
        <p:spPr>
          <a:xfrm>
            <a:off x="11259312" y="6492865"/>
            <a:ext cx="932688" cy="365125"/>
          </a:xfrm>
        </p:spPr>
        <p:txBody>
          <a:bodyPr vert="horz" lIns="91440" tIns="45720" rIns="91440" bIns="45720" rtlCol="0" anchor="ctr">
            <a:normAutofit/>
          </a:bodyPr>
          <a:lstStyle/>
          <a:p>
            <a:pPr>
              <a:spcAft>
                <a:spcPts val="600"/>
              </a:spcAft>
            </a:pPr>
            <a:fld id="{294A09A9-5501-47C1-A89A-A340965A2BE2}" type="slidenum">
              <a:rPr lang="en-US">
                <a:solidFill>
                  <a:srgbClr val="FFFFFF"/>
                </a:solidFill>
              </a:rPr>
              <a:pPr>
                <a:spcAft>
                  <a:spcPts val="600"/>
                </a:spcAft>
              </a:pPr>
              <a:t>67</a:t>
            </a:fld>
            <a:endParaRPr lang="en-US" dirty="0">
              <a:solidFill>
                <a:srgbClr val="FFFFFF"/>
              </a:solidFill>
            </a:endParaRPr>
          </a:p>
        </p:txBody>
      </p:sp>
    </p:spTree>
  </p:cSld>
  <p:clrMapOvr>
    <a:overrideClrMapping bg1="dk1" tx1="lt1" bg2="dk2" tx2="lt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30" name="Rectangle 68623">
            <a:extLst>
              <a:ext uri="{FF2B5EF4-FFF2-40B4-BE49-F238E27FC236}">
                <a16:creationId xmlns:a16="http://schemas.microsoft.com/office/drawing/2014/main" id="{1D153959-30FA-4987-A094-7243641F4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31" name="Rectangle 68625">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10" name="Title 1"/>
          <p:cNvSpPr>
            <a:spLocks noGrp="1"/>
          </p:cNvSpPr>
          <p:nvPr>
            <p:ph type="title"/>
          </p:nvPr>
        </p:nvSpPr>
        <p:spPr>
          <a:xfrm>
            <a:off x="960120" y="317814"/>
            <a:ext cx="10268712" cy="1700784"/>
          </a:xfrm>
        </p:spPr>
        <p:txBody>
          <a:bodyPr vert="horz" lIns="91440" tIns="45720" rIns="91440" bIns="45720" rtlCol="0" anchor="ctr">
            <a:normAutofit/>
          </a:bodyPr>
          <a:lstStyle/>
          <a:p>
            <a:pPr>
              <a:lnSpc>
                <a:spcPct val="90000"/>
              </a:lnSpc>
            </a:pPr>
            <a:r>
              <a:rPr lang="en-US" altLang="en-US" sz="6600" kern="1200" cap="all" spc="120" baseline="0">
                <a:solidFill>
                  <a:schemeClr val="bg1"/>
                </a:solidFill>
                <a:latin typeface="+mj-lt"/>
                <a:ea typeface="+mj-ea"/>
                <a:cs typeface="+mj-cs"/>
              </a:rPr>
              <a:t>Turbo Outlet Clamps</a:t>
            </a:r>
          </a:p>
        </p:txBody>
      </p:sp>
      <p:sp>
        <p:nvSpPr>
          <p:cNvPr id="68632" name="Rectangle 68627">
            <a:extLst>
              <a:ext uri="{FF2B5EF4-FFF2-40B4-BE49-F238E27FC236}">
                <a16:creationId xmlns:a16="http://schemas.microsoft.com/office/drawing/2014/main" id="{27248369-464E-49D1-91FC-BC34A50A6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64989"/>
            <a:ext cx="12188952" cy="3952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5"/>
          <p:cNvSpPr>
            <a:spLocks noGrp="1"/>
          </p:cNvSpPr>
          <p:nvPr>
            <p:ph sz="half" idx="12"/>
          </p:nvPr>
        </p:nvSpPr>
        <p:spPr>
          <a:xfrm>
            <a:off x="960120" y="2587625"/>
            <a:ext cx="6214533" cy="3317875"/>
          </a:xfrm>
        </p:spPr>
        <p:txBody>
          <a:bodyPr vert="horz" lIns="91440" tIns="45720" rIns="91440" bIns="45720" rtlCol="0" anchor="ctr">
            <a:normAutofit/>
          </a:bodyPr>
          <a:lstStyle/>
          <a:p>
            <a:r>
              <a:rPr lang="en-US" altLang="en-US"/>
              <a:t>Loose turbo outlet clamps will make a whistling sound.</a:t>
            </a:r>
          </a:p>
          <a:p>
            <a:endParaRPr lang="en-US" dirty="0"/>
          </a:p>
        </p:txBody>
      </p:sp>
      <p:pic>
        <p:nvPicPr>
          <p:cNvPr id="37" name="Picture 36" descr="turbocharger outlet clamps"/>
          <p:cNvPicPr>
            <a:picLocks/>
          </p:cNvPicPr>
          <p:nvPr/>
        </p:nvPicPr>
        <p:blipFill rotWithShape="1">
          <a:blip r:embed="rId2"/>
          <a:srcRect r="16778" b="-1"/>
          <a:stretch/>
        </p:blipFill>
        <p:spPr>
          <a:xfrm>
            <a:off x="7821168" y="2264988"/>
            <a:ext cx="4370832" cy="3952189"/>
          </a:xfrm>
          <a:prstGeom prst="rect">
            <a:avLst/>
          </a:prstGeom>
        </p:spPr>
      </p:pic>
      <p:sp>
        <p:nvSpPr>
          <p:cNvPr id="2" name="Slide Number Placeholder 1">
            <a:extLst>
              <a:ext uri="{FF2B5EF4-FFF2-40B4-BE49-F238E27FC236}">
                <a16:creationId xmlns:a16="http://schemas.microsoft.com/office/drawing/2014/main" id="{C4825808-1D1C-AF94-A7BF-CF5B8185F0FE}"/>
              </a:ext>
            </a:extLst>
          </p:cNvPr>
          <p:cNvSpPr>
            <a:spLocks noGrp="1"/>
          </p:cNvSpPr>
          <p:nvPr>
            <p:ph type="sldNum" sz="quarter" idx="4"/>
          </p:nvPr>
        </p:nvSpPr>
        <p:spPr>
          <a:xfrm>
            <a:off x="11259312" y="6492875"/>
            <a:ext cx="932688" cy="365125"/>
          </a:xfrm>
        </p:spPr>
        <p:txBody>
          <a:bodyPr vert="horz" lIns="91440" tIns="45720" rIns="91440" bIns="45720" rtlCol="0" anchor="ctr">
            <a:normAutofit/>
          </a:bodyPr>
          <a:lstStyle/>
          <a:p>
            <a:pPr>
              <a:spcAft>
                <a:spcPts val="600"/>
              </a:spcAft>
            </a:pPr>
            <a:fld id="{294A09A9-5501-47C1-A89A-A340965A2BE2}" type="slidenum">
              <a:rPr lang="en-US">
                <a:solidFill>
                  <a:schemeClr val="bg1"/>
                </a:solidFill>
              </a:rPr>
              <a:pPr>
                <a:spcAft>
                  <a:spcPts val="600"/>
                </a:spcAft>
              </a:pPr>
              <a:t>68</a:t>
            </a:fld>
            <a:endParaRPr lang="en-US" dirty="0">
              <a:solidFill>
                <a:schemeClr val="bg1"/>
              </a:solidFill>
            </a:endParaRPr>
          </a:p>
        </p:txBody>
      </p:sp>
    </p:spTree>
  </p:cSld>
  <p:clrMapOvr>
    <a:overrideClrMapping bg1="dk1" tx1="lt1" bg2="dk2" tx2="lt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41" name="Rectangle 69640">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9643" name="Rectangle 69642">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636" name="Picture 2" descr="split air charge boot"/>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t="9791" b="15209"/>
          <a:stretch/>
        </p:blipFill>
        <p:spPr>
          <a:xfrm>
            <a:off x="0" y="0"/>
            <a:ext cx="12191980" cy="6857990"/>
          </a:xfrm>
          <a:prstGeom prst="rect">
            <a:avLst/>
          </a:prstGeom>
        </p:spPr>
      </p:pic>
      <p:sp>
        <p:nvSpPr>
          <p:cNvPr id="69645" name="Rectangle 69644">
            <a:extLst>
              <a:ext uri="{FF2B5EF4-FFF2-40B4-BE49-F238E27FC236}">
                <a16:creationId xmlns:a16="http://schemas.microsoft.com/office/drawing/2014/main" id="{1C2F3FA0-960A-435A-AC72-8ADCBF50F7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1139"/>
            <a:ext cx="12192000" cy="164455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34" name="Title 1"/>
          <p:cNvSpPr>
            <a:spLocks noGrp="1"/>
          </p:cNvSpPr>
          <p:nvPr>
            <p:ph type="title"/>
          </p:nvPr>
        </p:nvSpPr>
        <p:spPr>
          <a:xfrm>
            <a:off x="961644" y="4675366"/>
            <a:ext cx="10268712" cy="846223"/>
          </a:xfrm>
        </p:spPr>
        <p:txBody>
          <a:bodyPr vert="horz" lIns="91440" tIns="45720" rIns="91440" bIns="45720" rtlCol="0" anchor="b">
            <a:normAutofit/>
          </a:bodyPr>
          <a:lstStyle/>
          <a:p>
            <a:pPr algn="ctr"/>
            <a:r>
              <a:rPr lang="en-US" altLang="en-US">
                <a:solidFill>
                  <a:srgbClr val="FFFFFF"/>
                </a:solidFill>
              </a:rPr>
              <a:t>Split air charge boot</a:t>
            </a:r>
          </a:p>
        </p:txBody>
      </p:sp>
      <p:sp>
        <p:nvSpPr>
          <p:cNvPr id="2" name="Slide Number Placeholder 1">
            <a:extLst>
              <a:ext uri="{FF2B5EF4-FFF2-40B4-BE49-F238E27FC236}">
                <a16:creationId xmlns:a16="http://schemas.microsoft.com/office/drawing/2014/main" id="{5E39A0CE-7A90-7191-1077-FD41E0BC41D2}"/>
              </a:ext>
            </a:extLst>
          </p:cNvPr>
          <p:cNvSpPr>
            <a:spLocks noGrp="1"/>
          </p:cNvSpPr>
          <p:nvPr>
            <p:ph type="sldNum" sz="quarter" idx="12"/>
          </p:nvPr>
        </p:nvSpPr>
        <p:spPr>
          <a:xfrm>
            <a:off x="11259292" y="6492875"/>
            <a:ext cx="932688" cy="365125"/>
          </a:xfrm>
        </p:spPr>
        <p:txBody>
          <a:bodyPr vert="horz" lIns="91440" tIns="45720" rIns="91440" bIns="45720" rtlCol="0" anchor="ctr">
            <a:normAutofit/>
          </a:bodyPr>
          <a:lstStyle/>
          <a:p>
            <a:pPr>
              <a:spcAft>
                <a:spcPts val="600"/>
              </a:spcAft>
            </a:pPr>
            <a:fld id="{27CE633F-9882-4A5C-83A2-1109D0C73261}" type="slidenum">
              <a:rPr lang="en-US">
                <a:solidFill>
                  <a:srgbClr val="FFFFFF"/>
                </a:solidFill>
              </a:rPr>
              <a:pPr>
                <a:spcAft>
                  <a:spcPts val="600"/>
                </a:spcAft>
              </a:pPr>
              <a:t>69</a:t>
            </a:fld>
            <a:endParaRPr lang="en-US" dirty="0">
              <a:solidFill>
                <a:srgbClr val="FFFF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914400" y="195648"/>
            <a:ext cx="10363200" cy="914400"/>
          </a:xfrm>
        </p:spPr>
        <p:txBody>
          <a:bodyPr/>
          <a:lstStyle/>
          <a:p>
            <a:r>
              <a:rPr lang="en-US" altLang="en-US" dirty="0"/>
              <a:t>Octane vs. </a:t>
            </a:r>
            <a:r>
              <a:rPr lang="en-US" altLang="en-US" dirty="0" err="1"/>
              <a:t>Cetane</a:t>
            </a:r>
            <a:r>
              <a:rPr lang="en-US" altLang="en-US" dirty="0"/>
              <a:t> Number</a:t>
            </a:r>
          </a:p>
        </p:txBody>
      </p:sp>
      <p:sp>
        <p:nvSpPr>
          <p:cNvPr id="7" name="Text Placeholder 6"/>
          <p:cNvSpPr>
            <a:spLocks noGrp="1"/>
          </p:cNvSpPr>
          <p:nvPr>
            <p:ph type="body" idx="1"/>
          </p:nvPr>
        </p:nvSpPr>
        <p:spPr>
          <a:xfrm>
            <a:off x="914400" y="1295400"/>
            <a:ext cx="4876800" cy="764440"/>
          </a:xfrm>
        </p:spPr>
        <p:txBody>
          <a:bodyPr/>
          <a:lstStyle/>
          <a:p>
            <a:r>
              <a:rPr lang="en-US" cap="small" dirty="0"/>
              <a:t>Octane Number</a:t>
            </a:r>
            <a:endParaRPr lang="en-US" dirty="0"/>
          </a:p>
        </p:txBody>
      </p:sp>
      <p:sp>
        <p:nvSpPr>
          <p:cNvPr id="8" name="Content Placeholder 7"/>
          <p:cNvSpPr>
            <a:spLocks noGrp="1"/>
          </p:cNvSpPr>
          <p:nvPr>
            <p:ph sz="half" idx="4294967295"/>
          </p:nvPr>
        </p:nvSpPr>
        <p:spPr>
          <a:xfrm>
            <a:off x="914400" y="2258487"/>
            <a:ext cx="4876800" cy="4580510"/>
          </a:xfrm>
          <a:prstGeom prst="rect">
            <a:avLst/>
          </a:prstGeom>
        </p:spPr>
        <p:txBody>
          <a:bodyPr/>
          <a:lstStyle/>
          <a:p>
            <a:r>
              <a:rPr lang="en-US" altLang="en-US" sz="2400" dirty="0"/>
              <a:t>Describes the fuel grade of the gasoline.</a:t>
            </a:r>
          </a:p>
          <a:p>
            <a:r>
              <a:rPr lang="en-US" altLang="en-US" sz="2400" dirty="0"/>
              <a:t>Measurement of a fuel’s ability to resist self-ignition when subjected to heat and pressure</a:t>
            </a:r>
          </a:p>
          <a:p>
            <a:pPr marL="520700" lvl="1" indent="-273050"/>
            <a:r>
              <a:rPr lang="en-US" altLang="en-US" sz="2000" dirty="0"/>
              <a:t>The higher the octane number, the more control there is over the fuel’s ignition point.</a:t>
            </a:r>
          </a:p>
          <a:p>
            <a:pPr marL="520700" lvl="1" indent="-273050"/>
            <a:r>
              <a:rPr lang="en-US" altLang="en-US" sz="2000" dirty="0"/>
              <a:t>Fuel should not start burning before the spark plug fires. </a:t>
            </a:r>
          </a:p>
        </p:txBody>
      </p:sp>
      <p:sp>
        <p:nvSpPr>
          <p:cNvPr id="9" name="Text Placeholder 8"/>
          <p:cNvSpPr>
            <a:spLocks noGrp="1"/>
          </p:cNvSpPr>
          <p:nvPr>
            <p:ph type="body" sz="quarter" idx="3"/>
          </p:nvPr>
        </p:nvSpPr>
        <p:spPr>
          <a:xfrm>
            <a:off x="6427724" y="1295400"/>
            <a:ext cx="4876800" cy="764440"/>
          </a:xfrm>
        </p:spPr>
        <p:txBody>
          <a:bodyPr/>
          <a:lstStyle/>
          <a:p>
            <a:r>
              <a:rPr lang="en-US" dirty="0"/>
              <a:t>Cetane Number</a:t>
            </a:r>
          </a:p>
        </p:txBody>
      </p:sp>
      <p:sp>
        <p:nvSpPr>
          <p:cNvPr id="10" name="Content Placeholder 9"/>
          <p:cNvSpPr>
            <a:spLocks noGrp="1"/>
          </p:cNvSpPr>
          <p:nvPr>
            <p:ph sz="half" idx="12"/>
          </p:nvPr>
        </p:nvSpPr>
        <p:spPr>
          <a:xfrm>
            <a:off x="6427724" y="2258487"/>
            <a:ext cx="4876800" cy="4580510"/>
          </a:xfrm>
        </p:spPr>
        <p:txBody>
          <a:bodyPr/>
          <a:lstStyle/>
          <a:p>
            <a:r>
              <a:rPr lang="en-US" altLang="en-US" dirty="0"/>
              <a:t>Describes diesel fuel’s ignition characteristic</a:t>
            </a:r>
          </a:p>
          <a:p>
            <a:pPr lvl="1"/>
            <a:r>
              <a:rPr lang="en-US" altLang="en-US" dirty="0"/>
              <a:t>The higher the cetane number, the easier the fuel is to ignite; the lower, harder to start and poorer ignition characteristics.</a:t>
            </a:r>
          </a:p>
          <a:p>
            <a:pPr lvl="1"/>
            <a:r>
              <a:rPr lang="en-US" altLang="en-US" dirty="0"/>
              <a:t>A </a:t>
            </a:r>
            <a:r>
              <a:rPr lang="en-US" altLang="en-US" dirty="0" err="1"/>
              <a:t>cetane</a:t>
            </a:r>
            <a:r>
              <a:rPr lang="en-US" altLang="en-US" dirty="0"/>
              <a:t> number of 40 is common for most diesel engines.</a:t>
            </a:r>
          </a:p>
          <a:p>
            <a:pPr lvl="1"/>
            <a:r>
              <a:rPr lang="en-US" altLang="en-US" dirty="0"/>
              <a:t>C</a:t>
            </a:r>
            <a:r>
              <a:rPr lang="en-US" dirty="0"/>
              <a:t>ertain manufacturer warranties stipulate the use of 50 </a:t>
            </a:r>
            <a:r>
              <a:rPr lang="en-US" dirty="0" err="1"/>
              <a:t>cetane</a:t>
            </a:r>
            <a:r>
              <a:rPr lang="en-US" dirty="0"/>
              <a:t>-rated fuel.</a:t>
            </a:r>
          </a:p>
        </p:txBody>
      </p:sp>
      <p:pic>
        <p:nvPicPr>
          <p:cNvPr id="13" name="Picture 12" descr="Exclamation mark"/>
          <p:cNvPicPr/>
          <p:nvPr/>
        </p:nvPicPr>
        <p:blipFill>
          <a:blip r:embed="rId3" cstate="print">
            <a:extLst>
              <a:ext uri="{28A0092B-C50C-407E-A947-70E740481C1C}">
                <a14:useLocalDpi xmlns:a14="http://schemas.microsoft.com/office/drawing/2010/main"/>
              </a:ext>
            </a:extLst>
          </a:blip>
          <a:stretch>
            <a:fillRect/>
          </a:stretch>
        </p:blipFill>
        <p:spPr>
          <a:xfrm>
            <a:off x="9583199" y="5632450"/>
            <a:ext cx="1185862" cy="1040606"/>
          </a:xfrm>
          <a:prstGeom prst="rect">
            <a:avLst/>
          </a:prstGeom>
        </p:spPr>
      </p:pic>
      <p:sp>
        <p:nvSpPr>
          <p:cNvPr id="2" name="Slide Number Placeholder 1">
            <a:extLst>
              <a:ext uri="{FF2B5EF4-FFF2-40B4-BE49-F238E27FC236}">
                <a16:creationId xmlns:a16="http://schemas.microsoft.com/office/drawing/2014/main" id="{65D9A71C-9FB7-180C-1EA7-2E5CC9A66575}"/>
              </a:ext>
            </a:extLst>
          </p:cNvPr>
          <p:cNvSpPr>
            <a:spLocks noGrp="1"/>
          </p:cNvSpPr>
          <p:nvPr>
            <p:ph type="sldNum" sz="quarter" idx="4"/>
          </p:nvPr>
        </p:nvSpPr>
        <p:spPr/>
        <p:txBody>
          <a:bodyPr/>
          <a:lstStyle/>
          <a:p>
            <a:fld id="{294A09A9-5501-47C1-A89A-A340965A2BE2}" type="slidenum">
              <a:rPr lang="en-US" smtClean="0"/>
              <a:t>7</a:t>
            </a:fld>
            <a:endParaRPr 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68" name="Rectangle 70667">
            <a:extLst>
              <a:ext uri="{FF2B5EF4-FFF2-40B4-BE49-F238E27FC236}">
                <a16:creationId xmlns:a16="http://schemas.microsoft.com/office/drawing/2014/main" id="{D65E0E3C-32F3-480B-9842-7611BBE2E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345" y="0"/>
            <a:ext cx="753465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58" name="Title 1"/>
          <p:cNvSpPr>
            <a:spLocks noGrp="1"/>
          </p:cNvSpPr>
          <p:nvPr>
            <p:ph type="title"/>
          </p:nvPr>
        </p:nvSpPr>
        <p:spPr>
          <a:xfrm>
            <a:off x="5315736" y="640081"/>
            <a:ext cx="5916145" cy="3812102"/>
          </a:xfrm>
        </p:spPr>
        <p:txBody>
          <a:bodyPr vert="horz" lIns="91440" tIns="45720" rIns="91440" bIns="45720" rtlCol="0" anchor="b">
            <a:normAutofit/>
          </a:bodyPr>
          <a:lstStyle/>
          <a:p>
            <a:r>
              <a:rPr lang="en-US" altLang="en-US" sz="8800"/>
              <a:t>Poor Fuel Quality</a:t>
            </a:r>
          </a:p>
        </p:txBody>
      </p:sp>
      <p:sp>
        <p:nvSpPr>
          <p:cNvPr id="70659" name="Content Placeholder 24"/>
          <p:cNvSpPr>
            <a:spLocks noGrp="1"/>
          </p:cNvSpPr>
          <p:nvPr>
            <p:ph idx="4294967295"/>
          </p:nvPr>
        </p:nvSpPr>
        <p:spPr>
          <a:xfrm>
            <a:off x="5315735" y="4646030"/>
            <a:ext cx="5916145" cy="1344868"/>
          </a:xfrm>
          <a:prstGeom prst="rect">
            <a:avLst/>
          </a:prstGeom>
        </p:spPr>
        <p:txBody>
          <a:bodyPr vert="horz" lIns="91440" tIns="45720" rIns="91440" bIns="45720" rtlCol="0" anchor="t">
            <a:normAutofit/>
          </a:bodyPr>
          <a:lstStyle/>
          <a:p>
            <a:pPr marL="0" indent="0">
              <a:lnSpc>
                <a:spcPct val="91000"/>
              </a:lnSpc>
              <a:buNone/>
            </a:pPr>
            <a:r>
              <a:rPr lang="en-US" altLang="en-US" sz="3100">
                <a:solidFill>
                  <a:schemeClr val="bg1"/>
                </a:solidFill>
              </a:rPr>
              <a:t>Add diesel additives or drain the fuel tank and add a quality fuel.</a:t>
            </a:r>
          </a:p>
        </p:txBody>
      </p:sp>
      <p:pic>
        <p:nvPicPr>
          <p:cNvPr id="26" name="Picture 25" descr="dirty fuel in a jar"/>
          <p:cNvPicPr>
            <a:picLocks noChangeAspect="1"/>
          </p:cNvPicPr>
          <p:nvPr/>
        </p:nvPicPr>
        <p:blipFill rotWithShape="1">
          <a:blip r:embed="rId2"/>
          <a:srcRect l="15769" r="26861" b="-1"/>
          <a:stretch/>
        </p:blipFill>
        <p:spPr>
          <a:xfrm>
            <a:off x="20" y="10"/>
            <a:ext cx="4657325" cy="6857990"/>
          </a:xfrm>
          <a:prstGeom prst="rect">
            <a:avLst/>
          </a:prstGeom>
        </p:spPr>
      </p:pic>
      <p:sp>
        <p:nvSpPr>
          <p:cNvPr id="2" name="Slide Number Placeholder 1">
            <a:extLst>
              <a:ext uri="{FF2B5EF4-FFF2-40B4-BE49-F238E27FC236}">
                <a16:creationId xmlns:a16="http://schemas.microsoft.com/office/drawing/2014/main" id="{58A68D02-04D1-EFE9-DEBC-A84EE9C40385}"/>
              </a:ext>
            </a:extLst>
          </p:cNvPr>
          <p:cNvSpPr>
            <a:spLocks noGrp="1"/>
          </p:cNvSpPr>
          <p:nvPr>
            <p:ph type="sldNum" sz="quarter" idx="12"/>
          </p:nvPr>
        </p:nvSpPr>
        <p:spPr>
          <a:xfrm>
            <a:off x="11248802" y="6492875"/>
            <a:ext cx="932688" cy="365125"/>
          </a:xfrm>
        </p:spPr>
        <p:txBody>
          <a:bodyPr vert="horz" lIns="91440" tIns="45720" rIns="91440" bIns="45720" rtlCol="0" anchor="ctr">
            <a:normAutofit/>
          </a:bodyPr>
          <a:lstStyle/>
          <a:p>
            <a:pPr>
              <a:spcAft>
                <a:spcPts val="600"/>
              </a:spcAft>
            </a:pPr>
            <a:fld id="{27CE633F-9882-4A5C-83A2-1109D0C73261}" type="slidenum">
              <a:rPr lang="en-US" smtClean="0">
                <a:solidFill>
                  <a:schemeClr val="bg1"/>
                </a:solidFill>
              </a:rPr>
              <a:pPr>
                <a:spcAft>
                  <a:spcPts val="600"/>
                </a:spcAft>
              </a:pPr>
              <a:t>70</a:t>
            </a:fld>
            <a:endParaRPr lang="en-US" dirty="0">
              <a:solidFill>
                <a:schemeClr val="bg1"/>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8" name="Rectangle 71687">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1690" name="Rectangle 71689">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92" name="Rectangle 71691">
            <a:extLst>
              <a:ext uri="{FF2B5EF4-FFF2-40B4-BE49-F238E27FC236}">
                <a16:creationId xmlns:a16="http://schemas.microsoft.com/office/drawing/2014/main" id="{205BB74C-33FB-4335-8808-49E247F7B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225106"/>
            <a:ext cx="8132066" cy="37889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82" name="Title 1"/>
          <p:cNvSpPr>
            <a:spLocks noGrp="1"/>
          </p:cNvSpPr>
          <p:nvPr>
            <p:ph type="title"/>
          </p:nvPr>
        </p:nvSpPr>
        <p:spPr>
          <a:xfrm>
            <a:off x="1082039" y="1841412"/>
            <a:ext cx="6574537" cy="2688020"/>
          </a:xfrm>
        </p:spPr>
        <p:txBody>
          <a:bodyPr vert="horz" lIns="91440" tIns="45720" rIns="91440" bIns="45720" rtlCol="0" anchor="b">
            <a:normAutofit/>
          </a:bodyPr>
          <a:lstStyle/>
          <a:p>
            <a:r>
              <a:rPr lang="en-US" altLang="en-US" sz="8800"/>
              <a:t>Dirty Fuel Filter</a:t>
            </a:r>
          </a:p>
        </p:txBody>
      </p:sp>
      <p:sp>
        <p:nvSpPr>
          <p:cNvPr id="71683" name="Content Placeholder 24"/>
          <p:cNvSpPr>
            <a:spLocks noGrp="1"/>
          </p:cNvSpPr>
          <p:nvPr>
            <p:ph idx="4294967295"/>
          </p:nvPr>
        </p:nvSpPr>
        <p:spPr>
          <a:xfrm>
            <a:off x="1054608" y="5206246"/>
            <a:ext cx="6601968" cy="1024128"/>
          </a:xfrm>
          <a:prstGeom prst="rect">
            <a:avLst/>
          </a:prstGeom>
        </p:spPr>
        <p:txBody>
          <a:bodyPr vert="horz" lIns="91440" tIns="45720" rIns="91440" bIns="45720" rtlCol="0">
            <a:normAutofit/>
          </a:bodyPr>
          <a:lstStyle/>
          <a:p>
            <a:pPr marL="0" indent="0">
              <a:buNone/>
            </a:pPr>
            <a:r>
              <a:rPr lang="en-US" altLang="en-US" sz="3600"/>
              <a:t>Replace the fuel filter.</a:t>
            </a:r>
            <a:endParaRPr lang="en-US" altLang="en-US" sz="3600" dirty="0"/>
          </a:p>
        </p:txBody>
      </p:sp>
      <p:pic>
        <p:nvPicPr>
          <p:cNvPr id="9" name="Picture 6" descr="person pointing to fuel filter (with surrounding components)"/>
          <p:cNvPicPr>
            <a:picLocks noChangeAspect="1" noChangeArrowheads="1"/>
          </p:cNvPicPr>
          <p:nvPr/>
        </p:nvPicPr>
        <p:blipFill rotWithShape="1">
          <a:blip r:embed="rId2"/>
          <a:srcRect l="6254" r="10435" b="-1"/>
          <a:stretch/>
        </p:blipFill>
        <p:spPr bwMode="auto">
          <a:xfrm>
            <a:off x="8132065" y="1225106"/>
            <a:ext cx="4059935" cy="3788958"/>
          </a:xfrm>
          <a:prstGeom prst="rect">
            <a:avLst/>
          </a:prstGeom>
        </p:spPr>
      </p:pic>
      <p:sp>
        <p:nvSpPr>
          <p:cNvPr id="4" name="Slide Number Placeholder 3">
            <a:extLst>
              <a:ext uri="{FF2B5EF4-FFF2-40B4-BE49-F238E27FC236}">
                <a16:creationId xmlns:a16="http://schemas.microsoft.com/office/drawing/2014/main" id="{94755C26-9BA4-8CCE-0D46-304EB025CF68}"/>
              </a:ext>
            </a:extLst>
          </p:cNvPr>
          <p:cNvSpPr>
            <a:spLocks noGrp="1"/>
          </p:cNvSpPr>
          <p:nvPr>
            <p:ph type="sldNum" sz="quarter" idx="12"/>
          </p:nvPr>
        </p:nvSpPr>
        <p:spPr>
          <a:xfrm>
            <a:off x="11259312" y="6492875"/>
            <a:ext cx="932688" cy="365125"/>
          </a:xfrm>
        </p:spPr>
        <p:txBody>
          <a:bodyPr vert="horz" lIns="91440" tIns="45720" rIns="91440" bIns="45720" rtlCol="0" anchor="ctr">
            <a:normAutofit/>
          </a:bodyPr>
          <a:lstStyle/>
          <a:p>
            <a:pPr>
              <a:spcAft>
                <a:spcPts val="600"/>
              </a:spcAft>
            </a:pPr>
            <a:fld id="{27CE633F-9882-4A5C-83A2-1109D0C73261}" type="slidenum">
              <a:rPr lang="en-US" smtClean="0"/>
              <a:pPr>
                <a:spcAft>
                  <a:spcPts val="600"/>
                </a:spcAft>
              </a:pPr>
              <a:t>71</a:t>
            </a:fld>
            <a:endParaRPr 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altLang="en-US"/>
              <a:t>Plugged DPF</a:t>
            </a:r>
            <a:endParaRPr lang="en-US" altLang="en-US" dirty="0"/>
          </a:p>
        </p:txBody>
      </p:sp>
      <p:sp>
        <p:nvSpPr>
          <p:cNvPr id="3" name="Content Placeholder 2"/>
          <p:cNvSpPr>
            <a:spLocks noGrp="1"/>
          </p:cNvSpPr>
          <p:nvPr>
            <p:ph type="body" idx="1"/>
          </p:nvPr>
        </p:nvSpPr>
        <p:spPr/>
        <p:txBody>
          <a:bodyPr/>
          <a:lstStyle/>
          <a:p>
            <a:r>
              <a:rPr lang="en-US"/>
              <a:t>Clean DPF</a:t>
            </a:r>
            <a:endParaRPr lang="en-US" dirty="0"/>
          </a:p>
        </p:txBody>
      </p:sp>
      <p:sp>
        <p:nvSpPr>
          <p:cNvPr id="5" name="Text Placeholder 4"/>
          <p:cNvSpPr>
            <a:spLocks noGrp="1"/>
          </p:cNvSpPr>
          <p:nvPr>
            <p:ph type="body" sz="quarter" idx="3"/>
          </p:nvPr>
        </p:nvSpPr>
        <p:spPr/>
        <p:txBody>
          <a:bodyPr/>
          <a:lstStyle/>
          <a:p>
            <a:r>
              <a:rPr lang="en-US"/>
              <a:t>Plugged DPF</a:t>
            </a:r>
            <a:endParaRPr lang="en-US" dirty="0"/>
          </a:p>
        </p:txBody>
      </p:sp>
      <p:pic>
        <p:nvPicPr>
          <p:cNvPr id="72709" name="Picture 2" descr="clean DPF"/>
          <p:cNvPicPr>
            <a:picLocks noChangeAspect="1" noChangeArrowheads="1"/>
          </p:cNvPicPr>
          <p:nvPr/>
        </p:nvPicPr>
        <p:blipFill>
          <a:blip r:embed="rId3">
            <a:extLst>
              <a:ext uri="{28A0092B-C50C-407E-A947-70E740481C1C}">
                <a14:useLocalDpi xmlns:a14="http://schemas.microsoft.com/office/drawing/2010/main" val="0"/>
              </a:ext>
            </a:extLst>
          </a:blip>
          <a:srcRect l="24707" t="46397" r="12352" b="4610"/>
          <a:stretch>
            <a:fillRect/>
          </a:stretch>
        </p:blipFill>
        <p:spPr bwMode="auto">
          <a:xfrm>
            <a:off x="854116" y="2342898"/>
            <a:ext cx="3657600" cy="37957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2710" name="Picture 3" descr="plugged DPF"/>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36995" y="2342898"/>
            <a:ext cx="3632809" cy="37381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9201B9BB-DF75-D4AC-C9E2-85F3258A710D}"/>
              </a:ext>
            </a:extLst>
          </p:cNvPr>
          <p:cNvSpPr>
            <a:spLocks noGrp="1"/>
          </p:cNvSpPr>
          <p:nvPr>
            <p:ph type="sldNum" sz="quarter" idx="4"/>
          </p:nvPr>
        </p:nvSpPr>
        <p:spPr/>
        <p:txBody>
          <a:bodyPr/>
          <a:lstStyle/>
          <a:p>
            <a:fld id="{294A09A9-5501-47C1-A89A-A340965A2BE2}" type="slidenum">
              <a:rPr lang="en-US" smtClean="0"/>
              <a:t>72</a:t>
            </a:fld>
            <a:endParaRPr 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8" name="Rectangle 73737">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740" name="Rectangle 73739">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42" name="Rectangle 73741">
            <a:extLst>
              <a:ext uri="{FF2B5EF4-FFF2-40B4-BE49-F238E27FC236}">
                <a16:creationId xmlns:a16="http://schemas.microsoft.com/office/drawing/2014/main" id="{4AB109E1-45E3-4986-9663-C3EAAC041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44" name="Rectangle 73743">
            <a:extLst>
              <a:ext uri="{FF2B5EF4-FFF2-40B4-BE49-F238E27FC236}">
                <a16:creationId xmlns:a16="http://schemas.microsoft.com/office/drawing/2014/main" id="{EDEE9D42-BBE7-4427-9BC3-971CE96F1E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6441"/>
            <a:ext cx="12188952" cy="3952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730" name="Title 1"/>
          <p:cNvSpPr>
            <a:spLocks noGrp="1"/>
          </p:cNvSpPr>
          <p:nvPr>
            <p:ph type="title"/>
          </p:nvPr>
        </p:nvSpPr>
        <p:spPr>
          <a:xfrm>
            <a:off x="960121" y="1240403"/>
            <a:ext cx="5943600" cy="2941983"/>
          </a:xfrm>
        </p:spPr>
        <p:txBody>
          <a:bodyPr vert="horz" lIns="91440" tIns="45720" rIns="91440" bIns="45720" rtlCol="0" anchor="ctr">
            <a:normAutofit/>
          </a:bodyPr>
          <a:lstStyle/>
          <a:p>
            <a:r>
              <a:rPr lang="en-US" altLang="en-US" sz="8800">
                <a:solidFill>
                  <a:schemeClr val="tx1"/>
                </a:solidFill>
              </a:rPr>
              <a:t>Plugged DPF</a:t>
            </a:r>
          </a:p>
        </p:txBody>
      </p:sp>
      <p:sp>
        <p:nvSpPr>
          <p:cNvPr id="73731" name="Content Placeholder 2"/>
          <p:cNvSpPr>
            <a:spLocks noGrp="1"/>
          </p:cNvSpPr>
          <p:nvPr>
            <p:ph idx="4294967295"/>
          </p:nvPr>
        </p:nvSpPr>
        <p:spPr>
          <a:xfrm>
            <a:off x="960120" y="5206247"/>
            <a:ext cx="10268712" cy="1013577"/>
          </a:xfrm>
          <a:prstGeom prst="rect">
            <a:avLst/>
          </a:prstGeom>
        </p:spPr>
        <p:txBody>
          <a:bodyPr vert="horz" lIns="91440" tIns="45720" rIns="91440" bIns="45720" rtlCol="0">
            <a:normAutofit/>
          </a:bodyPr>
          <a:lstStyle/>
          <a:p>
            <a:pPr marL="0" indent="0">
              <a:lnSpc>
                <a:spcPct val="91000"/>
              </a:lnSpc>
              <a:buNone/>
            </a:pPr>
            <a:r>
              <a:rPr lang="en-US" altLang="en-US" sz="3300">
                <a:solidFill>
                  <a:schemeClr val="bg1"/>
                </a:solidFill>
              </a:rPr>
              <a:t>Have your engine checked out by a qualified technician since the engine may need major repairs.</a:t>
            </a:r>
          </a:p>
        </p:txBody>
      </p:sp>
      <p:sp>
        <p:nvSpPr>
          <p:cNvPr id="2" name="Slide Number Placeholder 1">
            <a:extLst>
              <a:ext uri="{FF2B5EF4-FFF2-40B4-BE49-F238E27FC236}">
                <a16:creationId xmlns:a16="http://schemas.microsoft.com/office/drawing/2014/main" id="{609656F0-D312-4CEE-D1E9-3CDC1844FD37}"/>
              </a:ext>
            </a:extLst>
          </p:cNvPr>
          <p:cNvSpPr>
            <a:spLocks noGrp="1"/>
          </p:cNvSpPr>
          <p:nvPr>
            <p:ph type="sldNum" sz="quarter" idx="12"/>
          </p:nvPr>
        </p:nvSpPr>
        <p:spPr>
          <a:xfrm>
            <a:off x="11259312" y="6492875"/>
            <a:ext cx="932688" cy="365125"/>
          </a:xfrm>
        </p:spPr>
        <p:txBody>
          <a:bodyPr vert="horz" lIns="91440" tIns="45720" rIns="91440" bIns="45720" rtlCol="0" anchor="ctr">
            <a:normAutofit/>
          </a:bodyPr>
          <a:lstStyle/>
          <a:p>
            <a:pPr>
              <a:spcAft>
                <a:spcPts val="600"/>
              </a:spcAft>
            </a:pPr>
            <a:fld id="{27CE633F-9882-4A5C-83A2-1109D0C73261}" type="slidenum">
              <a:rPr lang="en-US" smtClean="0">
                <a:solidFill>
                  <a:schemeClr val="bg1"/>
                </a:solidFill>
              </a:rPr>
              <a:pPr>
                <a:spcAft>
                  <a:spcPts val="600"/>
                </a:spcAft>
              </a:pPr>
              <a:t>73</a:t>
            </a:fld>
            <a:endParaRPr lang="en-US" dirty="0">
              <a:solidFill>
                <a:schemeClr val="bg1"/>
              </a:solidFill>
            </a:endParaRPr>
          </a:p>
        </p:txBody>
      </p:sp>
      <p:pic>
        <p:nvPicPr>
          <p:cNvPr id="3" name="Picture 5" descr="diesel particulate filter (DFP)">
            <a:extLst>
              <a:ext uri="{FF2B5EF4-FFF2-40B4-BE49-F238E27FC236}">
                <a16:creationId xmlns:a16="http://schemas.microsoft.com/office/drawing/2014/main" id="{787D8161-FB03-100E-F3A7-2D4715833B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70145" y="733594"/>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61" name="Rectangle 74760">
            <a:extLst>
              <a:ext uri="{FF2B5EF4-FFF2-40B4-BE49-F238E27FC236}">
                <a16:creationId xmlns:a16="http://schemas.microsoft.com/office/drawing/2014/main" id="{1D153959-30FA-4987-A094-7243641F4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4763" name="Rectangle 74762">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4765" name="Rectangle 74764">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7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54" name="Title 1"/>
          <p:cNvSpPr>
            <a:spLocks noGrp="1"/>
          </p:cNvSpPr>
          <p:nvPr>
            <p:ph type="title"/>
          </p:nvPr>
        </p:nvSpPr>
        <p:spPr>
          <a:xfrm>
            <a:off x="960438" y="317499"/>
            <a:ext cx="4500737" cy="2095501"/>
          </a:xfrm>
        </p:spPr>
        <p:txBody>
          <a:bodyPr vert="horz" lIns="91440" tIns="45720" rIns="91440" bIns="45720" rtlCol="0" anchor="ctr">
            <a:normAutofit/>
          </a:bodyPr>
          <a:lstStyle/>
          <a:p>
            <a:r>
              <a:rPr lang="en-US" altLang="en-US" sz="6600" kern="1200" cap="all" spc="120" baseline="0">
                <a:solidFill>
                  <a:schemeClr val="tx1"/>
                </a:solidFill>
                <a:latin typeface="+mj-lt"/>
                <a:ea typeface="+mj-ea"/>
                <a:cs typeface="+mj-cs"/>
              </a:rPr>
              <a:t>Antifreeze and DPF</a:t>
            </a:r>
          </a:p>
        </p:txBody>
      </p:sp>
      <p:pic>
        <p:nvPicPr>
          <p:cNvPr id="74756" name="Picture 2" descr="DPF plugged with anti-freeze"/>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l="12919" r="14619" b="1"/>
          <a:stretch/>
        </p:blipFill>
        <p:spPr>
          <a:xfrm>
            <a:off x="6094474" y="10"/>
            <a:ext cx="6097526" cy="6857990"/>
          </a:xfrm>
          <a:prstGeom prst="rect">
            <a:avLst/>
          </a:prstGeom>
        </p:spPr>
      </p:pic>
      <p:sp>
        <p:nvSpPr>
          <p:cNvPr id="2" name="Slide Number Placeholder 1">
            <a:extLst>
              <a:ext uri="{FF2B5EF4-FFF2-40B4-BE49-F238E27FC236}">
                <a16:creationId xmlns:a16="http://schemas.microsoft.com/office/drawing/2014/main" id="{488AF828-BFA5-1C01-11AB-11BACD92ED1E}"/>
              </a:ext>
            </a:extLst>
          </p:cNvPr>
          <p:cNvSpPr>
            <a:spLocks noGrp="1"/>
          </p:cNvSpPr>
          <p:nvPr>
            <p:ph type="sldNum" sz="quarter" idx="12"/>
          </p:nvPr>
        </p:nvSpPr>
        <p:spPr>
          <a:xfrm>
            <a:off x="11254736" y="6492875"/>
            <a:ext cx="932688" cy="365125"/>
          </a:xfrm>
        </p:spPr>
        <p:txBody>
          <a:bodyPr vert="horz" lIns="91440" tIns="45720" rIns="91440" bIns="45720" rtlCol="0" anchor="ctr">
            <a:normAutofit/>
          </a:bodyPr>
          <a:lstStyle/>
          <a:p>
            <a:pPr>
              <a:spcAft>
                <a:spcPts val="600"/>
              </a:spcAft>
            </a:pPr>
            <a:fld id="{27CE633F-9882-4A5C-83A2-1109D0C73261}" type="slidenum">
              <a:rPr lang="en-US">
                <a:solidFill>
                  <a:srgbClr val="FFFFFF"/>
                </a:solidFill>
              </a:rPr>
              <a:pPr>
                <a:spcAft>
                  <a:spcPts val="600"/>
                </a:spcAft>
              </a:pPr>
              <a:t>74</a:t>
            </a:fld>
            <a:endParaRPr lang="en-US" dirty="0">
              <a:solidFill>
                <a:srgbClr val="FFFFFF"/>
              </a:solidFill>
            </a:endParaRPr>
          </a:p>
        </p:txBody>
      </p:sp>
    </p:spTree>
  </p:cSld>
  <p:clrMapOvr>
    <a:overrideClrMapping bg1="dk1" tx1="lt1" bg2="dk2" tx2="lt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83" name="Rectangle 75782">
            <a:extLst>
              <a:ext uri="{FF2B5EF4-FFF2-40B4-BE49-F238E27FC236}">
                <a16:creationId xmlns:a16="http://schemas.microsoft.com/office/drawing/2014/main" id="{1D153959-30FA-4987-A094-7243641F4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5785" name="Rectangle 75784">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87" name="Rectangle 75786">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7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78" name="Title 1"/>
          <p:cNvSpPr>
            <a:spLocks noGrp="1"/>
          </p:cNvSpPr>
          <p:nvPr>
            <p:ph type="title"/>
          </p:nvPr>
        </p:nvSpPr>
        <p:spPr>
          <a:xfrm>
            <a:off x="960120" y="643467"/>
            <a:ext cx="4628638" cy="5571066"/>
          </a:xfrm>
        </p:spPr>
        <p:txBody>
          <a:bodyPr vert="horz" lIns="91440" tIns="45720" rIns="91440" bIns="45720" rtlCol="0" anchor="ctr">
            <a:normAutofit/>
          </a:bodyPr>
          <a:lstStyle/>
          <a:p>
            <a:r>
              <a:rPr lang="en-US" altLang="en-US" sz="6600" kern="1200" cap="all" spc="120" baseline="0">
                <a:solidFill>
                  <a:schemeClr val="bg1"/>
                </a:solidFill>
                <a:latin typeface="+mj-lt"/>
                <a:ea typeface="+mj-ea"/>
                <a:cs typeface="+mj-cs"/>
              </a:rPr>
              <a:t>Engine Blow-By</a:t>
            </a:r>
          </a:p>
        </p:txBody>
      </p:sp>
      <p:sp>
        <p:nvSpPr>
          <p:cNvPr id="75790" name="Content Placeholder 2"/>
          <p:cNvSpPr>
            <a:spLocks noGrp="1"/>
          </p:cNvSpPr>
          <p:nvPr>
            <p:ph idx="4294967295"/>
          </p:nvPr>
        </p:nvSpPr>
        <p:spPr>
          <a:xfrm>
            <a:off x="6575296" y="643467"/>
            <a:ext cx="4653536" cy="5571066"/>
          </a:xfrm>
          <a:prstGeom prst="rect">
            <a:avLst/>
          </a:prstGeom>
        </p:spPr>
        <p:txBody>
          <a:bodyPr vert="horz" lIns="91440" tIns="45720" rIns="91440" bIns="45720" rtlCol="0" anchor="ctr">
            <a:normAutofit/>
          </a:bodyPr>
          <a:lstStyle/>
          <a:p>
            <a:pPr>
              <a:defRPr/>
            </a:pPr>
            <a:r>
              <a:rPr lang="en-US"/>
              <a:t>Dust and dirt is the biggest cause of motor damage.</a:t>
            </a:r>
          </a:p>
          <a:p>
            <a:pPr lvl="1">
              <a:defRPr/>
            </a:pPr>
            <a:r>
              <a:rPr lang="en-US"/>
              <a:t>Will damage rings and cylinders and blow seals and gaskets.</a:t>
            </a:r>
          </a:p>
          <a:p>
            <a:pPr lvl="1">
              <a:defRPr/>
            </a:pPr>
            <a:r>
              <a:rPr lang="en-US"/>
              <a:t>Causes loss of power.</a:t>
            </a:r>
          </a:p>
          <a:p>
            <a:pPr lvl="1">
              <a:defRPr/>
            </a:pPr>
            <a:r>
              <a:rPr lang="en-US"/>
              <a:t>Dilutes engine oil.</a:t>
            </a:r>
          </a:p>
          <a:p>
            <a:pPr>
              <a:defRPr/>
            </a:pPr>
            <a:r>
              <a:rPr lang="en-US"/>
              <a:t>Have a qualified technician check your engine; the engine may need major repairs or overhaul.</a:t>
            </a:r>
          </a:p>
          <a:p>
            <a:pPr marL="457200" lvl="1" indent="0">
              <a:buNone/>
              <a:defRPr/>
            </a:pPr>
            <a:endParaRPr lang="en-US"/>
          </a:p>
          <a:p>
            <a:pPr>
              <a:defRPr/>
            </a:pPr>
            <a:endParaRPr lang="en-US"/>
          </a:p>
        </p:txBody>
      </p:sp>
      <p:sp>
        <p:nvSpPr>
          <p:cNvPr id="2" name="Slide Number Placeholder 1">
            <a:extLst>
              <a:ext uri="{FF2B5EF4-FFF2-40B4-BE49-F238E27FC236}">
                <a16:creationId xmlns:a16="http://schemas.microsoft.com/office/drawing/2014/main" id="{E20E27D8-90BD-A18E-9F3B-D21D9BC96231}"/>
              </a:ext>
            </a:extLst>
          </p:cNvPr>
          <p:cNvSpPr>
            <a:spLocks noGrp="1"/>
          </p:cNvSpPr>
          <p:nvPr>
            <p:ph type="sldNum" sz="quarter" idx="12"/>
          </p:nvPr>
        </p:nvSpPr>
        <p:spPr>
          <a:xfrm>
            <a:off x="11259312" y="6492875"/>
            <a:ext cx="932688" cy="365125"/>
          </a:xfrm>
        </p:spPr>
        <p:txBody>
          <a:bodyPr vert="horz" lIns="91440" tIns="45720" rIns="91440" bIns="45720" rtlCol="0" anchor="ctr">
            <a:normAutofit/>
          </a:bodyPr>
          <a:lstStyle/>
          <a:p>
            <a:pPr>
              <a:spcAft>
                <a:spcPts val="600"/>
              </a:spcAft>
            </a:pPr>
            <a:fld id="{27CE633F-9882-4A5C-83A2-1109D0C73261}" type="slidenum">
              <a:rPr lang="en-US" smtClean="0"/>
              <a:pPr>
                <a:spcAft>
                  <a:spcPts val="600"/>
                </a:spcAft>
              </a:pPr>
              <a:t>75</a:t>
            </a:fld>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a:t>Engine Start Up and Shut Down</a:t>
            </a:r>
            <a:endParaRPr lang="en-US" dirty="0"/>
          </a:p>
        </p:txBody>
      </p:sp>
      <p:sp>
        <p:nvSpPr>
          <p:cNvPr id="3" name="Subtitle 2"/>
          <p:cNvSpPr>
            <a:spLocks noGrp="1"/>
          </p:cNvSpPr>
          <p:nvPr>
            <p:ph type="subTitle" idx="1"/>
          </p:nvPr>
        </p:nvSpPr>
        <p:spPr/>
        <p:txBody>
          <a:bodyPr/>
          <a:lstStyle/>
          <a:p>
            <a:endParaRPr lang="en-US"/>
          </a:p>
        </p:txBody>
      </p:sp>
      <p:sp>
        <p:nvSpPr>
          <p:cNvPr id="2" name="Slide Number Placeholder 1">
            <a:extLst>
              <a:ext uri="{FF2B5EF4-FFF2-40B4-BE49-F238E27FC236}">
                <a16:creationId xmlns:a16="http://schemas.microsoft.com/office/drawing/2014/main" id="{7D11010A-D38D-4F3E-786B-9584F76F42D2}"/>
              </a:ext>
            </a:extLst>
          </p:cNvPr>
          <p:cNvSpPr>
            <a:spLocks noGrp="1"/>
          </p:cNvSpPr>
          <p:nvPr>
            <p:ph type="sldNum" sz="quarter" idx="4"/>
          </p:nvPr>
        </p:nvSpPr>
        <p:spPr/>
        <p:txBody>
          <a:bodyPr/>
          <a:lstStyle/>
          <a:p>
            <a:fld id="{294A09A9-5501-47C1-A89A-A340965A2BE2}" type="slidenum">
              <a:rPr lang="en-US" smtClean="0"/>
              <a:t>76</a:t>
            </a:fld>
            <a:endParaRPr 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32" name="Rectangle 77831">
            <a:extLst>
              <a:ext uri="{FF2B5EF4-FFF2-40B4-BE49-F238E27FC236}">
                <a16:creationId xmlns:a16="http://schemas.microsoft.com/office/drawing/2014/main" id="{1D153959-30FA-4987-A094-7243641F4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34" name="Rectangle 77833">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26" name="Title 1"/>
          <p:cNvSpPr>
            <a:spLocks noGrp="1"/>
          </p:cNvSpPr>
          <p:nvPr>
            <p:ph type="title"/>
          </p:nvPr>
        </p:nvSpPr>
        <p:spPr>
          <a:xfrm>
            <a:off x="960120" y="317814"/>
            <a:ext cx="10268712" cy="1700784"/>
          </a:xfrm>
        </p:spPr>
        <p:txBody>
          <a:bodyPr vert="horz" lIns="91440" tIns="45720" rIns="91440" bIns="45720" rtlCol="0" anchor="ctr">
            <a:normAutofit/>
          </a:bodyPr>
          <a:lstStyle/>
          <a:p>
            <a:r>
              <a:rPr lang="en-US" altLang="en-US" sz="6600" kern="1200" cap="all" spc="120" baseline="0">
                <a:solidFill>
                  <a:schemeClr val="bg1"/>
                </a:solidFill>
                <a:latin typeface="+mj-lt"/>
                <a:ea typeface="+mj-ea"/>
                <a:cs typeface="+mj-cs"/>
              </a:rPr>
              <a:t>Basic Procedures</a:t>
            </a:r>
          </a:p>
        </p:txBody>
      </p:sp>
      <p:sp>
        <p:nvSpPr>
          <p:cNvPr id="77836" name="Rectangle 77835">
            <a:extLst>
              <a:ext uri="{FF2B5EF4-FFF2-40B4-BE49-F238E27FC236}">
                <a16:creationId xmlns:a16="http://schemas.microsoft.com/office/drawing/2014/main" id="{27248369-464E-49D1-91FC-BC34A50A6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2264989"/>
            <a:ext cx="12188952" cy="3952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827" name="Content Placeholder 2"/>
          <p:cNvSpPr>
            <a:spLocks noGrp="1"/>
          </p:cNvSpPr>
          <p:nvPr>
            <p:ph idx="4294967295"/>
          </p:nvPr>
        </p:nvSpPr>
        <p:spPr>
          <a:xfrm>
            <a:off x="960120" y="2587752"/>
            <a:ext cx="10268712" cy="3258102"/>
          </a:xfrm>
          <a:prstGeom prst="rect">
            <a:avLst/>
          </a:prstGeom>
        </p:spPr>
        <p:txBody>
          <a:bodyPr vert="horz" lIns="91440" tIns="45720" rIns="91440" bIns="45720" rtlCol="0">
            <a:normAutofit/>
          </a:bodyPr>
          <a:lstStyle/>
          <a:p>
            <a:pPr>
              <a:lnSpc>
                <a:spcPct val="91000"/>
              </a:lnSpc>
            </a:pPr>
            <a:r>
              <a:rPr lang="en-US" altLang="en-US" sz="2200"/>
              <a:t>If possible, start your engine and let idle for 2 to 3 minutes before moving.</a:t>
            </a:r>
          </a:p>
          <a:p>
            <a:pPr>
              <a:lnSpc>
                <a:spcPct val="91000"/>
              </a:lnSpc>
            </a:pPr>
            <a:r>
              <a:rPr lang="en-US" altLang="en-US" sz="2200"/>
              <a:t>Slowly throttle the engine until the coolant is up to operating temperature.</a:t>
            </a:r>
          </a:p>
          <a:p>
            <a:pPr>
              <a:lnSpc>
                <a:spcPct val="91000"/>
              </a:lnSpc>
            </a:pPr>
            <a:r>
              <a:rPr lang="en-US" altLang="en-US" sz="2200"/>
              <a:t>Never idle your engine for more than 5 minutes (low idle).</a:t>
            </a:r>
          </a:p>
          <a:p>
            <a:pPr>
              <a:lnSpc>
                <a:spcPct val="91000"/>
              </a:lnSpc>
            </a:pPr>
            <a:r>
              <a:rPr lang="en-US" altLang="en-US" sz="2200"/>
              <a:t>Shut down after 5 minutes if engine has been run hard or when exhaust temperature is below 300° F.</a:t>
            </a:r>
          </a:p>
          <a:p>
            <a:pPr>
              <a:lnSpc>
                <a:spcPct val="91000"/>
              </a:lnSpc>
            </a:pPr>
            <a:r>
              <a:rPr lang="en-US" altLang="en-US" sz="2200"/>
              <a:t>If your engine must idle, set throttle between 1,000 and  1,200 RPMs (high idle).</a:t>
            </a:r>
          </a:p>
        </p:txBody>
      </p:sp>
      <p:sp>
        <p:nvSpPr>
          <p:cNvPr id="2" name="Slide Number Placeholder 1">
            <a:extLst>
              <a:ext uri="{FF2B5EF4-FFF2-40B4-BE49-F238E27FC236}">
                <a16:creationId xmlns:a16="http://schemas.microsoft.com/office/drawing/2014/main" id="{46BDDE18-28F4-9AB7-C51B-759B30E636ED}"/>
              </a:ext>
            </a:extLst>
          </p:cNvPr>
          <p:cNvSpPr>
            <a:spLocks noGrp="1"/>
          </p:cNvSpPr>
          <p:nvPr>
            <p:ph type="sldNum" sz="quarter" idx="12"/>
          </p:nvPr>
        </p:nvSpPr>
        <p:spPr>
          <a:xfrm>
            <a:off x="11259312" y="6492875"/>
            <a:ext cx="932688" cy="365125"/>
          </a:xfrm>
        </p:spPr>
        <p:txBody>
          <a:bodyPr vert="horz" lIns="91440" tIns="45720" rIns="91440" bIns="45720" rtlCol="0" anchor="ctr">
            <a:normAutofit/>
          </a:bodyPr>
          <a:lstStyle/>
          <a:p>
            <a:pPr>
              <a:spcAft>
                <a:spcPts val="600"/>
              </a:spcAft>
            </a:pPr>
            <a:fld id="{27CE633F-9882-4A5C-83A2-1109D0C73261}" type="slidenum">
              <a:rPr lang="en-US">
                <a:solidFill>
                  <a:schemeClr val="bg1"/>
                </a:solidFill>
              </a:rPr>
              <a:pPr>
                <a:spcAft>
                  <a:spcPts val="600"/>
                </a:spcAft>
              </a:pPr>
              <a:t>77</a:t>
            </a:fld>
            <a:endParaRPr lang="en-US" dirty="0">
              <a:solidFill>
                <a:schemeClr val="bg1"/>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73" name="Rectangle 6172">
            <a:extLst>
              <a:ext uri="{FF2B5EF4-FFF2-40B4-BE49-F238E27FC236}">
                <a16:creationId xmlns:a16="http://schemas.microsoft.com/office/drawing/2014/main" id="{1D153959-30FA-4987-A094-7243641F4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useBgFill="1">
        <p:nvSpPr>
          <p:cNvPr id="6175" name="Rectangle 6174">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6177" name="Rectangle 6176">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734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6146" name="Title 1"/>
          <p:cNvSpPr>
            <a:spLocks noGrp="1"/>
          </p:cNvSpPr>
          <p:nvPr>
            <p:ph type="title"/>
          </p:nvPr>
        </p:nvSpPr>
        <p:spPr>
          <a:xfrm>
            <a:off x="960120" y="643467"/>
            <a:ext cx="3212593" cy="5571066"/>
          </a:xfrm>
        </p:spPr>
        <p:txBody>
          <a:bodyPr vert="horz" lIns="91440" tIns="45720" rIns="91440" bIns="45720" rtlCol="0" anchor="ctr">
            <a:normAutofit/>
          </a:bodyPr>
          <a:lstStyle/>
          <a:p>
            <a:pPr>
              <a:lnSpc>
                <a:spcPct val="90000"/>
              </a:lnSpc>
            </a:pPr>
            <a:r>
              <a:rPr lang="en-US" altLang="en-US" sz="4600" kern="1200" cap="all" spc="120" baseline="0" dirty="0">
                <a:solidFill>
                  <a:schemeClr val="bg1"/>
                </a:solidFill>
                <a:latin typeface="+mj-lt"/>
                <a:ea typeface="+mj-ea"/>
                <a:cs typeface="+mj-cs"/>
              </a:rPr>
              <a:t>Objectives</a:t>
            </a:r>
          </a:p>
        </p:txBody>
      </p:sp>
      <p:graphicFrame>
        <p:nvGraphicFramePr>
          <p:cNvPr id="6168" name="Content Placeholder 2" descr="Describe and discuss&#10;">
            <a:extLst>
              <a:ext uri="{FF2B5EF4-FFF2-40B4-BE49-F238E27FC236}">
                <a16:creationId xmlns:a16="http://schemas.microsoft.com/office/drawing/2014/main" id="{777E6530-0A1B-9E56-ADA5-F1E7993A462D}"/>
              </a:ext>
            </a:extLst>
          </p:cNvPr>
          <p:cNvGraphicFramePr>
            <a:graphicFrameLocks noGrp="1"/>
          </p:cNvGraphicFramePr>
          <p:nvPr>
            <p:ph sz="half" idx="1"/>
          </p:nvPr>
        </p:nvGraphicFramePr>
        <p:xfrm>
          <a:off x="4941019" y="389996"/>
          <a:ext cx="6653362" cy="60780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F7F718CE-E107-7CB4-F013-4A5586BCD7EF}"/>
              </a:ext>
            </a:extLst>
          </p:cNvPr>
          <p:cNvSpPr>
            <a:spLocks noGrp="1"/>
          </p:cNvSpPr>
          <p:nvPr>
            <p:ph type="sldNum" sz="quarter" idx="4"/>
          </p:nvPr>
        </p:nvSpPr>
        <p:spPr>
          <a:xfrm>
            <a:off x="11259312" y="6492875"/>
            <a:ext cx="932688"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7CE633F-9882-4A5C-83A2-1109D0C73261}" type="slidenum">
              <a:rPr kumimoji="0" lang="en-US" sz="1200" b="0" i="0" u="none" strike="noStrike" kern="1200" cap="none" spc="0" normalizeH="0" baseline="0" noProof="0">
                <a:ln>
                  <a:noFill/>
                </a:ln>
                <a:solidFill>
                  <a:prstClr val="black"/>
                </a:solidFill>
                <a:effectLst/>
                <a:uLnTx/>
                <a:uFillTx/>
                <a:latin typeface="Franklin Gothic Medium"/>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Franklin Gothic Medium"/>
              <a:ea typeface="+mn-ea"/>
              <a:cs typeface="+mn-cs"/>
            </a:endParaRPr>
          </a:p>
        </p:txBody>
      </p:sp>
    </p:spTree>
    <p:extLst>
      <p:ext uri="{BB962C8B-B14F-4D97-AF65-F5344CB8AC3E}">
        <p14:creationId xmlns:p14="http://schemas.microsoft.com/office/powerpoint/2010/main" val="1942926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8" name="Rectangle 15367">
            <a:extLst>
              <a:ext uri="{FF2B5EF4-FFF2-40B4-BE49-F238E27FC236}">
                <a16:creationId xmlns:a16="http://schemas.microsoft.com/office/drawing/2014/main" id="{1D153959-30FA-4987-A094-7243641F4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370" name="Rectangle 15369">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72" name="Rectangle 15371">
            <a:extLst>
              <a:ext uri="{FF2B5EF4-FFF2-40B4-BE49-F238E27FC236}">
                <a16:creationId xmlns:a16="http://schemas.microsoft.com/office/drawing/2014/main" id="{245B42B6-26F8-4E25-839B-FB38F13BE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2" name="Title 1"/>
          <p:cNvSpPr>
            <a:spLocks noGrp="1"/>
          </p:cNvSpPr>
          <p:nvPr>
            <p:ph type="title"/>
          </p:nvPr>
        </p:nvSpPr>
        <p:spPr>
          <a:xfrm>
            <a:off x="960120" y="317814"/>
            <a:ext cx="10268712" cy="1700784"/>
          </a:xfrm>
        </p:spPr>
        <p:txBody>
          <a:bodyPr vert="horz" lIns="91440" tIns="45720" rIns="91440" bIns="45720" rtlCol="0" anchor="ctr">
            <a:normAutofit/>
          </a:bodyPr>
          <a:lstStyle/>
          <a:p>
            <a:r>
              <a:rPr lang="en-US" altLang="en-US" sz="6600" kern="1200" cap="all" spc="120" baseline="0" dirty="0">
                <a:solidFill>
                  <a:schemeClr val="bg1"/>
                </a:solidFill>
                <a:latin typeface="+mj-lt"/>
                <a:ea typeface="+mj-ea"/>
                <a:cs typeface="+mj-cs"/>
              </a:rPr>
              <a:t>Cold Weather - Diesel</a:t>
            </a:r>
          </a:p>
        </p:txBody>
      </p:sp>
      <p:sp>
        <p:nvSpPr>
          <p:cNvPr id="6" name="Content Placeholder 3">
            <a:extLst>
              <a:ext uri="{FF2B5EF4-FFF2-40B4-BE49-F238E27FC236}">
                <a16:creationId xmlns:a16="http://schemas.microsoft.com/office/drawing/2014/main" id="{FB2C0895-2C7F-DF50-F61C-58AF7C63369D}"/>
              </a:ext>
            </a:extLst>
          </p:cNvPr>
          <p:cNvSpPr txBox="1">
            <a:spLocks/>
          </p:cNvSpPr>
          <p:nvPr/>
        </p:nvSpPr>
        <p:spPr>
          <a:xfrm>
            <a:off x="395478" y="2264989"/>
            <a:ext cx="6981444" cy="4580510"/>
          </a:xfrm>
          <a:prstGeom prst="rect">
            <a:avLst/>
          </a:prstGeom>
        </p:spPr>
        <p:txBody>
          <a:bodyPr/>
          <a:lstStyle>
            <a:lvl1pPr marL="365760" indent="-365760" algn="l" defTabSz="914400" rtl="0" eaLnBrk="1" latinLnBrk="0" hangingPunct="1">
              <a:lnSpc>
                <a:spcPct val="101000"/>
              </a:lnSpc>
              <a:spcBef>
                <a:spcPts val="700"/>
              </a:spcBef>
              <a:spcAft>
                <a:spcPts val="700"/>
              </a:spcAft>
              <a:buFont typeface="Wingdings" panose="05000000000000000000" pitchFamily="2" charset="2"/>
              <a:buChar char="§"/>
              <a:defRPr sz="2400" b="0" kern="1200" spc="50" baseline="0">
                <a:solidFill>
                  <a:schemeClr val="tx1"/>
                </a:solidFill>
                <a:latin typeface="+mn-lt"/>
                <a:ea typeface="+mn-ea"/>
                <a:cs typeface="+mn-cs"/>
              </a:defRPr>
            </a:lvl1pPr>
            <a:lvl2pPr marL="731520" indent="-365760" algn="l" defTabSz="914400" rtl="0" eaLnBrk="1" latinLnBrk="0" hangingPunct="1">
              <a:lnSpc>
                <a:spcPct val="101000"/>
              </a:lnSpc>
              <a:spcBef>
                <a:spcPts val="400"/>
              </a:spcBef>
              <a:spcAft>
                <a:spcPts val="400"/>
              </a:spcAft>
              <a:buClrTx/>
              <a:buFont typeface="Courier New" panose="02070309020205020404" pitchFamily="49" charset="0"/>
              <a:buChar char="o"/>
              <a:defRPr sz="2000" b="0" kern="1200" spc="50" baseline="0">
                <a:solidFill>
                  <a:schemeClr val="tx1"/>
                </a:solidFill>
                <a:latin typeface="+mn-lt"/>
                <a:ea typeface="+mn-ea"/>
                <a:cs typeface="+mn-cs"/>
              </a:defRPr>
            </a:lvl2pPr>
            <a:lvl3pPr marL="1096963" indent="-365125" algn="l" defTabSz="914400" rtl="0" eaLnBrk="1" latinLnBrk="0" hangingPunct="1">
              <a:lnSpc>
                <a:spcPct val="101000"/>
              </a:lnSpc>
              <a:spcBef>
                <a:spcPts val="400"/>
              </a:spcBef>
              <a:spcAft>
                <a:spcPts val="400"/>
              </a:spcAft>
              <a:buFont typeface="Rockwell" panose="02060603020205020403" pitchFamily="18" charset="0"/>
              <a:buChar char="–"/>
              <a:defRPr sz="1800" b="0" kern="1200" spc="50" baseline="0">
                <a:solidFill>
                  <a:schemeClr val="tx1"/>
                </a:solidFill>
                <a:latin typeface="+mn-lt"/>
                <a:ea typeface="+mn-ea"/>
                <a:cs typeface="+mn-cs"/>
              </a:defRPr>
            </a:lvl3pPr>
            <a:lvl4pPr marL="1463040" indent="-365760" algn="l" defTabSz="914400" rtl="0" eaLnBrk="1" latinLnBrk="0" hangingPunct="1">
              <a:lnSpc>
                <a:spcPct val="101000"/>
              </a:lnSpc>
              <a:spcBef>
                <a:spcPts val="400"/>
              </a:spcBef>
              <a:spcAft>
                <a:spcPts val="400"/>
              </a:spcAft>
              <a:buClrTx/>
              <a:buFont typeface="Arial" panose="020B0604020202020204" pitchFamily="34" charset="0"/>
              <a:buChar char="•"/>
              <a:defRPr sz="1800" b="0" kern="1200" spc="50" baseline="0">
                <a:solidFill>
                  <a:schemeClr val="tx1"/>
                </a:solidFill>
                <a:latin typeface="+mn-lt"/>
                <a:ea typeface="+mn-ea"/>
                <a:cs typeface="+mn-cs"/>
              </a:defRPr>
            </a:lvl4pPr>
            <a:lvl5pPr marL="1828800" indent="-365760" algn="l" defTabSz="914400" rtl="0" eaLnBrk="1" latinLnBrk="0" hangingPunct="1">
              <a:lnSpc>
                <a:spcPct val="101000"/>
              </a:lnSpc>
              <a:spcBef>
                <a:spcPts val="400"/>
              </a:spcBef>
              <a:spcAft>
                <a:spcPts val="400"/>
              </a:spcAft>
              <a:buFont typeface="Rockwell" panose="02060603020205020403" pitchFamily="18" charset="0"/>
              <a:buChar char="◊"/>
              <a:defRPr sz="1800" b="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n-US" altLang="en-US" dirty="0"/>
              <a:t>Diesel fuel is a hydrocarbon made up of paraffin (wax).</a:t>
            </a:r>
          </a:p>
          <a:p>
            <a:r>
              <a:rPr lang="en-US" altLang="en-US" dirty="0"/>
              <a:t>Cold weather can result in:</a:t>
            </a:r>
          </a:p>
          <a:p>
            <a:pPr lvl="1"/>
            <a:r>
              <a:rPr lang="en-US" altLang="en-US" b="0" dirty="0"/>
              <a:t>Hard starting</a:t>
            </a:r>
          </a:p>
          <a:p>
            <a:pPr lvl="1"/>
            <a:r>
              <a:rPr lang="en-US" altLang="en-US" b="0" dirty="0"/>
              <a:t>Gelled fuel</a:t>
            </a:r>
          </a:p>
          <a:p>
            <a:pPr lvl="2"/>
            <a:r>
              <a:rPr lang="en-US" altLang="en-US" dirty="0"/>
              <a:t>Fuel system damage</a:t>
            </a:r>
          </a:p>
        </p:txBody>
      </p:sp>
      <p:pic>
        <p:nvPicPr>
          <p:cNvPr id="5" name="Picture 10" descr="gelled fuel filter"/>
          <p:cNvPicPr>
            <a:picLocks noChangeAspect="1" noChangeArrowheads="1"/>
          </p:cNvPicPr>
          <p:nvPr/>
        </p:nvPicPr>
        <p:blipFill rotWithShape="1">
          <a:blip r:embed="rId3"/>
          <a:srcRect l="14797" r="-1" b="-1"/>
          <a:stretch/>
        </p:blipFill>
        <p:spPr bwMode="auto">
          <a:xfrm>
            <a:off x="7537704" y="2264989"/>
            <a:ext cx="4654296" cy="4593011"/>
          </a:xfrm>
          <a:prstGeom prst="rect">
            <a:avLst/>
          </a:prstGeom>
        </p:spPr>
      </p:pic>
      <p:sp>
        <p:nvSpPr>
          <p:cNvPr id="2" name="Slide Number Placeholder 1">
            <a:extLst>
              <a:ext uri="{FF2B5EF4-FFF2-40B4-BE49-F238E27FC236}">
                <a16:creationId xmlns:a16="http://schemas.microsoft.com/office/drawing/2014/main" id="{16AD923F-3852-FF83-9717-0605FB097F87}"/>
              </a:ext>
              <a:ext uri="{C183D7F6-B498-43B3-948B-1728B52AA6E4}">
                <adec:decorative xmlns:adec="http://schemas.microsoft.com/office/drawing/2017/decorative" val="0"/>
              </a:ext>
            </a:extLst>
          </p:cNvPr>
          <p:cNvSpPr>
            <a:spLocks noGrp="1"/>
          </p:cNvSpPr>
          <p:nvPr>
            <p:ph type="sldNum" sz="quarter" idx="12"/>
          </p:nvPr>
        </p:nvSpPr>
        <p:spPr>
          <a:xfrm>
            <a:off x="11257788" y="6492875"/>
            <a:ext cx="932688" cy="365125"/>
          </a:xfrm>
        </p:spPr>
        <p:txBody>
          <a:bodyPr vert="horz" lIns="91440" tIns="45720" rIns="91440" bIns="45720" rtlCol="0" anchor="ctr">
            <a:normAutofit/>
          </a:bodyPr>
          <a:lstStyle/>
          <a:p>
            <a:pPr>
              <a:spcAft>
                <a:spcPts val="600"/>
              </a:spcAft>
            </a:pPr>
            <a:fld id="{27CE633F-9882-4A5C-83A2-1109D0C73261}" type="slidenum">
              <a:rPr lang="en-US">
                <a:solidFill>
                  <a:srgbClr val="FFFFFF"/>
                </a:solidFill>
              </a:rPr>
              <a:pPr>
                <a:spcAft>
                  <a:spcPts val="600"/>
                </a:spcAft>
              </a:pPr>
              <a:t>8</a:t>
            </a:fld>
            <a:endParaRPr lang="en-US" dirty="0">
              <a:solidFill>
                <a:srgbClr val="FFFFFF"/>
              </a:solidFill>
            </a:endParaRPr>
          </a:p>
        </p:txBody>
      </p:sp>
    </p:spTree>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dirty="0"/>
              <a:t>Cold Weather - gasoline</a:t>
            </a:r>
          </a:p>
        </p:txBody>
      </p:sp>
      <p:sp>
        <p:nvSpPr>
          <p:cNvPr id="15363" name="Content Placeholder 2"/>
          <p:cNvSpPr>
            <a:spLocks noGrp="1"/>
          </p:cNvSpPr>
          <p:nvPr>
            <p:ph sz="half" idx="1"/>
          </p:nvPr>
        </p:nvSpPr>
        <p:spPr>
          <a:xfrm>
            <a:off x="291830" y="2704288"/>
            <a:ext cx="4202349" cy="4001311"/>
          </a:xfrm>
        </p:spPr>
        <p:txBody>
          <a:bodyPr vert="horz" lIns="91440" tIns="45720" rIns="91440" bIns="45720" rtlCol="0" anchor="t">
            <a:normAutofit/>
          </a:bodyPr>
          <a:lstStyle/>
          <a:p>
            <a:r>
              <a:rPr lang="en-US" altLang="en-US" dirty="0"/>
              <a:t>Gasoline fuel is  made up of crude oil. Organic compounds made up of Hydrogen and Carbon atoms</a:t>
            </a:r>
          </a:p>
        </p:txBody>
      </p:sp>
      <p:sp>
        <p:nvSpPr>
          <p:cNvPr id="2" name="TextBox 1">
            <a:extLst>
              <a:ext uri="{FF2B5EF4-FFF2-40B4-BE49-F238E27FC236}">
                <a16:creationId xmlns:a16="http://schemas.microsoft.com/office/drawing/2014/main" id="{121D34AC-9BA7-494A-937E-48E03A8A6E4B}"/>
              </a:ext>
            </a:extLst>
          </p:cNvPr>
          <p:cNvSpPr txBox="1"/>
          <p:nvPr/>
        </p:nvSpPr>
        <p:spPr>
          <a:xfrm>
            <a:off x="5515584" y="1364103"/>
            <a:ext cx="5762016"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sz="2800" dirty="0">
              <a:cs typeface="Arial"/>
            </a:endParaRPr>
          </a:p>
          <a:p>
            <a:pPr>
              <a:buChar char="•"/>
            </a:pPr>
            <a:endParaRPr lang="en-US" sz="2800" dirty="0">
              <a:cs typeface="Arial"/>
            </a:endParaRPr>
          </a:p>
          <a:p>
            <a:pPr>
              <a:buChar char="•"/>
            </a:pPr>
            <a:endParaRPr lang="en-US" sz="2800" dirty="0">
              <a:cs typeface="Arial"/>
            </a:endParaRPr>
          </a:p>
          <a:p>
            <a:r>
              <a:rPr lang="en-US" sz="2800" dirty="0">
                <a:cs typeface="Arial"/>
              </a:rPr>
              <a:t>Cold weather can:​</a:t>
            </a:r>
            <a:endParaRPr lang="en-US" dirty="0"/>
          </a:p>
          <a:p>
            <a:pPr>
              <a:buChar char="•"/>
            </a:pPr>
            <a:r>
              <a:rPr lang="en-US" sz="2800" dirty="0">
                <a:cs typeface="Arial"/>
              </a:rPr>
              <a:t>Reduce fuel  economy by 15% to 24%​</a:t>
            </a:r>
          </a:p>
          <a:p>
            <a:pPr lvl="1">
              <a:buChar char="•"/>
            </a:pPr>
            <a:r>
              <a:rPr lang="en-US" sz="2800" dirty="0">
                <a:cs typeface="Arial"/>
              </a:rPr>
              <a:t>Cause hard starting​</a:t>
            </a:r>
          </a:p>
        </p:txBody>
      </p:sp>
    </p:spTree>
    <p:extLst>
      <p:ext uri="{BB962C8B-B14F-4D97-AF65-F5344CB8AC3E}">
        <p14:creationId xmlns:p14="http://schemas.microsoft.com/office/powerpoint/2010/main" val="2743572883"/>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JuxtaposeVTI">
  <a:themeElements>
    <a:clrScheme name="Juxtapose">
      <a:dk1>
        <a:sysClr val="windowText" lastClr="000000"/>
      </a:dk1>
      <a:lt1>
        <a:sysClr val="window" lastClr="FFFFFF"/>
      </a:lt1>
      <a:dk2>
        <a:srgbClr val="3F3F3F"/>
      </a:dk2>
      <a:lt2>
        <a:srgbClr val="F8F7F5"/>
      </a:lt2>
      <a:accent1>
        <a:srgbClr val="F99700"/>
      </a:accent1>
      <a:accent2>
        <a:srgbClr val="00BAC7"/>
      </a:accent2>
      <a:accent3>
        <a:srgbClr val="FF5C21"/>
      </a:accent3>
      <a:accent4>
        <a:srgbClr val="6F7EFD"/>
      </a:accent4>
      <a:accent5>
        <a:srgbClr val="ACACAC"/>
      </a:accent5>
      <a:accent6>
        <a:srgbClr val="737373"/>
      </a:accent6>
      <a:hlink>
        <a:srgbClr val="0099FF"/>
      </a:hlink>
      <a:folHlink>
        <a:srgbClr val="868686"/>
      </a:folHlink>
    </a:clrScheme>
    <a:fontScheme name="Custom 167">
      <a:majorFont>
        <a:latin typeface="Franklin Gothic Demi Cond"/>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uxtaposeVTI" id="{FBDCC3B4-6EA8-442A-B697-43C068E31FE3}" vid="{090F2E09-E4E2-4F71-A70E-279F5A0D9E0A}"/>
    </a:ext>
  </a:extLst>
</a:theme>
</file>

<file path=ppt/theme/theme2.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F8117ED26D78246B97E85B39B055813" ma:contentTypeVersion="6" ma:contentTypeDescription="Create a new document." ma:contentTypeScope="" ma:versionID="c6c2c179dcc877fdfe8021e0be16bd41">
  <xsd:schema xmlns:xsd="http://www.w3.org/2001/XMLSchema" xmlns:xs="http://www.w3.org/2001/XMLSchema" xmlns:p="http://schemas.microsoft.com/office/2006/metadata/properties" xmlns:ns2="b00f4f70-4ede-47bb-8702-babd57e92b21" xmlns:ns3="ed99cea4-c227-48ed-acd2-e96f06cb66e1" targetNamespace="http://schemas.microsoft.com/office/2006/metadata/properties" ma:root="true" ma:fieldsID="3a2f3f059389a2462ea29f7f99ff659b" ns2:_="" ns3:_="">
    <xsd:import namespace="b00f4f70-4ede-47bb-8702-babd57e92b21"/>
    <xsd:import namespace="ed99cea4-c227-48ed-acd2-e96f06cb66e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0f4f70-4ede-47bb-8702-babd57e92b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99cea4-c227-48ed-acd2-e96f06cb66e1"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6DA60BD-0042-4722-B671-D551884D1EED}">
  <ds:schemaRefs>
    <ds:schemaRef ds:uri="http://schemas.microsoft.com/sharepoint/v3/contenttype/forms"/>
  </ds:schemaRefs>
</ds:datastoreItem>
</file>

<file path=customXml/itemProps2.xml><?xml version="1.0" encoding="utf-8"?>
<ds:datastoreItem xmlns:ds="http://schemas.openxmlformats.org/officeDocument/2006/customXml" ds:itemID="{9573A2B9-0B1E-48C0-A5F6-A7F756296EC6}"/>
</file>

<file path=customXml/itemProps3.xml><?xml version="1.0" encoding="utf-8"?>
<ds:datastoreItem xmlns:ds="http://schemas.openxmlformats.org/officeDocument/2006/customXml" ds:itemID="{AC069F72-2015-4FB6-9588-A49CB14BDC12}">
  <ds:schemaRefs>
    <ds:schemaRef ds:uri="http://schemas.microsoft.com/office/2006/documentManagement/types"/>
    <ds:schemaRef ds:uri="http://purl.org/dc/elements/1.1/"/>
    <ds:schemaRef ds:uri="http://schemas.microsoft.com/office/2006/metadata/properties"/>
    <ds:schemaRef ds:uri="http://purl.org/dc/terms/"/>
    <ds:schemaRef ds:uri="http://www.w3.org/XML/1998/namespace"/>
    <ds:schemaRef ds:uri="http://purl.org/dc/dcmitype/"/>
    <ds:schemaRef ds:uri="0542ec55-2198-41a0-b50a-732413b4cec0"/>
    <ds:schemaRef ds:uri="http://schemas.microsoft.com/office/infopath/2007/PartnerControls"/>
    <ds:schemaRef ds:uri="http://schemas.openxmlformats.org/package/2006/metadata/core-properties"/>
    <ds:schemaRef ds:uri="9f3c1fc1-9cec-4f7b-9b8a-10ce2778e10c"/>
  </ds:schemaRefs>
</ds:datastoreItem>
</file>

<file path=docProps/app.xml><?xml version="1.0" encoding="utf-8"?>
<Properties xmlns="http://schemas.openxmlformats.org/officeDocument/2006/extended-properties" xmlns:vt="http://schemas.openxmlformats.org/officeDocument/2006/docPropsVTypes">
  <Template>_JuxtaposeVTI</Template>
  <TotalTime>0</TotalTime>
  <Words>3196</Words>
  <Application>Microsoft Office PowerPoint</Application>
  <PresentationFormat>Widescreen</PresentationFormat>
  <Paragraphs>451</Paragraphs>
  <Slides>78</Slides>
  <Notes>39</Notes>
  <HiddenSlides>1</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78</vt:i4>
      </vt:variant>
    </vt:vector>
  </HeadingPairs>
  <TitlesOfParts>
    <vt:vector size="92" baseType="lpstr">
      <vt:lpstr>Arial</vt:lpstr>
      <vt:lpstr>Calibri</vt:lpstr>
      <vt:lpstr>Courier New</vt:lpstr>
      <vt:lpstr>Franklin Gothic Demi Cond</vt:lpstr>
      <vt:lpstr>Franklin Gothic Medium</vt:lpstr>
      <vt:lpstr>Rockwell</vt:lpstr>
      <vt:lpstr>Rockwell Condensed</vt:lpstr>
      <vt:lpstr>Rockwell Extra Bold</vt:lpstr>
      <vt:lpstr>Symbol</vt:lpstr>
      <vt:lpstr>Times New Roman</vt:lpstr>
      <vt:lpstr>verdana</vt:lpstr>
      <vt:lpstr>Wingdings</vt:lpstr>
      <vt:lpstr>JuxtaposeVTI</vt:lpstr>
      <vt:lpstr>Wood Type</vt:lpstr>
      <vt:lpstr>Fire engine maintenance</vt:lpstr>
      <vt:lpstr>Objectives</vt:lpstr>
      <vt:lpstr>Diesel Engines Vs.  Gasoline Engines</vt:lpstr>
      <vt:lpstr>Torque and Horsepower</vt:lpstr>
      <vt:lpstr>Diesel Fuel</vt:lpstr>
      <vt:lpstr>Diesel Fuel Vs. Gasoline</vt:lpstr>
      <vt:lpstr>Octane vs. Cetane Number</vt:lpstr>
      <vt:lpstr>Cold Weather - Diesel</vt:lpstr>
      <vt:lpstr>Cold Weather - gasoline</vt:lpstr>
      <vt:lpstr>Winter VS Summer Blends</vt:lpstr>
      <vt:lpstr>Gasoline Additives</vt:lpstr>
      <vt:lpstr>GAS FUEL SYsTEMS</vt:lpstr>
      <vt:lpstr>Ford company new engines</vt:lpstr>
      <vt:lpstr>Model 52 Type-6 Engine</vt:lpstr>
      <vt:lpstr>Diesel Fuel Differences</vt:lpstr>
      <vt:lpstr>No. 2 and No. 1 Diesel Fuels</vt:lpstr>
      <vt:lpstr>Preventing Gelling</vt:lpstr>
      <vt:lpstr>Fuel Handling Practices</vt:lpstr>
      <vt:lpstr>Biodiesel Fuel</vt:lpstr>
      <vt:lpstr>Using Biodiesel Fuel</vt:lpstr>
      <vt:lpstr>Biodiesel Fuel Concerns</vt:lpstr>
      <vt:lpstr>Diesel Fuel Systems</vt:lpstr>
      <vt:lpstr>Fuel Tank</vt:lpstr>
      <vt:lpstr>High- and Low-Pressure Lines</vt:lpstr>
      <vt:lpstr>Primary Filter/Water Separator</vt:lpstr>
      <vt:lpstr>Water-in-Fuel (WIF) Light</vt:lpstr>
      <vt:lpstr>Secondary Fuel Filter</vt:lpstr>
      <vt:lpstr>Filter Maintenance</vt:lpstr>
      <vt:lpstr>Hand Primer Pump</vt:lpstr>
      <vt:lpstr>Injection pump</vt:lpstr>
      <vt:lpstr>Injectors</vt:lpstr>
      <vt:lpstr>High-Pressure Common Rail Fuel System</vt:lpstr>
      <vt:lpstr>Glow Plugs and Heating Grids</vt:lpstr>
      <vt:lpstr>Electronic Control Module (ECM)</vt:lpstr>
      <vt:lpstr>Electronic Control Module</vt:lpstr>
      <vt:lpstr>Diesel Engine Components</vt:lpstr>
      <vt:lpstr>Turbocharger Basics</vt:lpstr>
      <vt:lpstr>Turbocharger Basics</vt:lpstr>
      <vt:lpstr>More Turbocharger Basics</vt:lpstr>
      <vt:lpstr>Turbocharger Considerations</vt:lpstr>
      <vt:lpstr>Turbocharger Considerations</vt:lpstr>
      <vt:lpstr>Aftercooler</vt:lpstr>
      <vt:lpstr>Air Cleaner/Filter</vt:lpstr>
      <vt:lpstr>Air Cleaner Restriction Gauge</vt:lpstr>
      <vt:lpstr>Reasons for Black Smoke</vt:lpstr>
      <vt:lpstr>Cooling System</vt:lpstr>
      <vt:lpstr>Radiator</vt:lpstr>
      <vt:lpstr>Fan</vt:lpstr>
      <vt:lpstr>Exhaust System</vt:lpstr>
      <vt:lpstr>Diesel Particulate Filter (DPF)</vt:lpstr>
      <vt:lpstr>Regeneration</vt:lpstr>
      <vt:lpstr>Regeneration</vt:lpstr>
      <vt:lpstr>Regeneration</vt:lpstr>
      <vt:lpstr>Regeneration</vt:lpstr>
      <vt:lpstr>Regeneration</vt:lpstr>
      <vt:lpstr>Regeneration</vt:lpstr>
      <vt:lpstr>Diesel Exhaust Fluid</vt:lpstr>
      <vt:lpstr>DPF – How it works video</vt:lpstr>
      <vt:lpstr>Diesel Engine Power Train Components</vt:lpstr>
      <vt:lpstr>Automatic Transmission</vt:lpstr>
      <vt:lpstr>Precautions</vt:lpstr>
      <vt:lpstr>Transfer Case</vt:lpstr>
      <vt:lpstr>Retarder or engine brake</vt:lpstr>
      <vt:lpstr>Dynamic Engine Brakes</vt:lpstr>
      <vt:lpstr>Causes of Low Power</vt:lpstr>
      <vt:lpstr>Throttle Linkage</vt:lpstr>
      <vt:lpstr>Plugged Air Cleaner</vt:lpstr>
      <vt:lpstr>Turbo Outlet Clamps</vt:lpstr>
      <vt:lpstr>Split air charge boot</vt:lpstr>
      <vt:lpstr>Poor Fuel Quality</vt:lpstr>
      <vt:lpstr>Dirty Fuel Filter</vt:lpstr>
      <vt:lpstr>Plugged DPF</vt:lpstr>
      <vt:lpstr>Plugged DPF</vt:lpstr>
      <vt:lpstr>Antifreeze and DPF</vt:lpstr>
      <vt:lpstr>Engine Blow-By</vt:lpstr>
      <vt:lpstr>Engine Start Up and Shut Down</vt:lpstr>
      <vt:lpstr>Basic Procedures</vt:lpstr>
      <vt:lpstr>Objectives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Fire engine maintenance</dc:title>
  <dc:creator/>
  <cp:lastModifiedBy/>
  <cp:revision>10</cp:revision>
  <dcterms:created xsi:type="dcterms:W3CDTF">2021-04-27T10:31:44Z</dcterms:created>
  <dcterms:modified xsi:type="dcterms:W3CDTF">2024-02-08T21:49:29Z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0x010100FF8117ED26D78246B97E85B39B055813</vt:lpwstr>
  </property>
</Properties>
</file>