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55"/>
  </p:notesMasterIdLst>
  <p:sldIdLst>
    <p:sldId id="256" r:id="rId5"/>
    <p:sldId id="267" r:id="rId6"/>
    <p:sldId id="258" r:id="rId7"/>
    <p:sldId id="261" r:id="rId8"/>
    <p:sldId id="268" r:id="rId9"/>
    <p:sldId id="259" r:id="rId10"/>
    <p:sldId id="260" r:id="rId11"/>
    <p:sldId id="262" r:id="rId12"/>
    <p:sldId id="263" r:id="rId13"/>
    <p:sldId id="264" r:id="rId14"/>
    <p:sldId id="265" r:id="rId15"/>
    <p:sldId id="266" r:id="rId16"/>
    <p:sldId id="257"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603B23-0AFE-461A-9CA2-267636335BF7}" v="4564" dt="2024-10-25T21:56:46.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6434" autoAdjust="0"/>
  </p:normalViewPr>
  <p:slideViewPr>
    <p:cSldViewPr snapToGrid="0">
      <p:cViewPr>
        <p:scale>
          <a:sx n="90" d="100"/>
          <a:sy n="90" d="100"/>
        </p:scale>
        <p:origin x="-1116" y="-15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 John B" userId="6d6fafd3-5166-4bda-9b4d-5c6d87878db6" providerId="ADAL" clId="{76603B23-0AFE-461A-9CA2-267636335BF7}"/>
    <pc:docChg chg="custSel modSld">
      <pc:chgData name="Gill, John B" userId="6d6fafd3-5166-4bda-9b4d-5c6d87878db6" providerId="ADAL" clId="{76603B23-0AFE-461A-9CA2-267636335BF7}" dt="2024-10-25T22:23:53.407" v="6122" actId="962"/>
      <pc:docMkLst>
        <pc:docMk/>
      </pc:docMkLst>
      <pc:sldChg chg="modSp mod">
        <pc:chgData name="Gill, John B" userId="6d6fafd3-5166-4bda-9b4d-5c6d87878db6" providerId="ADAL" clId="{76603B23-0AFE-461A-9CA2-267636335BF7}" dt="2024-10-25T16:55:59.082" v="9" actId="313"/>
        <pc:sldMkLst>
          <pc:docMk/>
          <pc:sldMk cId="1226591682" sldId="256"/>
        </pc:sldMkLst>
        <pc:spChg chg="mod">
          <ac:chgData name="Gill, John B" userId="6d6fafd3-5166-4bda-9b4d-5c6d87878db6" providerId="ADAL" clId="{76603B23-0AFE-461A-9CA2-267636335BF7}" dt="2024-10-25T16:55:59.082" v="9" actId="313"/>
          <ac:spMkLst>
            <pc:docMk/>
            <pc:sldMk cId="1226591682" sldId="256"/>
            <ac:spMk id="2" creationId="{A03DA98E-EF92-4280-88E2-23B60E197D86}"/>
          </ac:spMkLst>
        </pc:spChg>
      </pc:sldChg>
      <pc:sldChg chg="addSp modSp mod">
        <pc:chgData name="Gill, John B" userId="6d6fafd3-5166-4bda-9b4d-5c6d87878db6" providerId="ADAL" clId="{76603B23-0AFE-461A-9CA2-267636335BF7}" dt="2024-10-25T21:02:40.807" v="2489" actId="962"/>
        <pc:sldMkLst>
          <pc:docMk/>
          <pc:sldMk cId="2322333156" sldId="257"/>
        </pc:sldMkLst>
        <pc:spChg chg="add mod">
          <ac:chgData name="Gill, John B" userId="6d6fafd3-5166-4bda-9b4d-5c6d87878db6" providerId="ADAL" clId="{76603B23-0AFE-461A-9CA2-267636335BF7}" dt="2024-10-25T20:50:11.325" v="1957" actId="20577"/>
          <ac:spMkLst>
            <pc:docMk/>
            <pc:sldMk cId="2322333156" sldId="257"/>
            <ac:spMk id="2" creationId="{DE01C08B-A25F-B13B-591D-735C0B6CD150}"/>
          </ac:spMkLst>
        </pc:spChg>
        <pc:picChg chg="mod">
          <ac:chgData name="Gill, John B" userId="6d6fafd3-5166-4bda-9b4d-5c6d87878db6" providerId="ADAL" clId="{76603B23-0AFE-461A-9CA2-267636335BF7}" dt="2024-10-25T21:02:40.807" v="2489" actId="962"/>
          <ac:picMkLst>
            <pc:docMk/>
            <pc:sldMk cId="2322333156" sldId="257"/>
            <ac:picMk id="6" creationId="{84213C8D-3FDB-A986-0F84-0542D759572E}"/>
          </ac:picMkLst>
        </pc:picChg>
      </pc:sldChg>
      <pc:sldChg chg="addSp modSp mod">
        <pc:chgData name="Gill, John B" userId="6d6fafd3-5166-4bda-9b4d-5c6d87878db6" providerId="ADAL" clId="{76603B23-0AFE-461A-9CA2-267636335BF7}" dt="2024-10-25T19:50:45.100" v="1597" actId="20577"/>
        <pc:sldMkLst>
          <pc:docMk/>
          <pc:sldMk cId="3850415803" sldId="258"/>
        </pc:sldMkLst>
        <pc:spChg chg="add mod">
          <ac:chgData name="Gill, John B" userId="6d6fafd3-5166-4bda-9b4d-5c6d87878db6" providerId="ADAL" clId="{76603B23-0AFE-461A-9CA2-267636335BF7}" dt="2024-10-25T19:50:45.100" v="1597" actId="20577"/>
          <ac:spMkLst>
            <pc:docMk/>
            <pc:sldMk cId="3850415803" sldId="258"/>
            <ac:spMk id="2" creationId="{81C8BF18-8244-F52A-3A3C-55CFBC395F78}"/>
          </ac:spMkLst>
        </pc:spChg>
        <pc:picChg chg="mod">
          <ac:chgData name="Gill, John B" userId="6d6fafd3-5166-4bda-9b4d-5c6d87878db6" providerId="ADAL" clId="{76603B23-0AFE-461A-9CA2-267636335BF7}" dt="2024-10-25T16:56:53.510" v="11" actId="962"/>
          <ac:picMkLst>
            <pc:docMk/>
            <pc:sldMk cId="3850415803" sldId="258"/>
            <ac:picMk id="6" creationId="{310B9732-D6F8-CF0C-C24E-E832366F77C5}"/>
          </ac:picMkLst>
        </pc:picChg>
        <pc:picChg chg="mod">
          <ac:chgData name="Gill, John B" userId="6d6fafd3-5166-4bda-9b4d-5c6d87878db6" providerId="ADAL" clId="{76603B23-0AFE-461A-9CA2-267636335BF7}" dt="2024-10-25T16:57:25.903" v="13" actId="962"/>
          <ac:picMkLst>
            <pc:docMk/>
            <pc:sldMk cId="3850415803" sldId="258"/>
            <ac:picMk id="9" creationId="{23682D5B-030D-240D-F24E-D21B6C306B60}"/>
          </ac:picMkLst>
        </pc:picChg>
      </pc:sldChg>
      <pc:sldChg chg="addSp modSp mod">
        <pc:chgData name="Gill, John B" userId="6d6fafd3-5166-4bda-9b4d-5c6d87878db6" providerId="ADAL" clId="{76603B23-0AFE-461A-9CA2-267636335BF7}" dt="2024-10-25T20:48:24.287" v="1876" actId="20577"/>
        <pc:sldMkLst>
          <pc:docMk/>
          <pc:sldMk cId="1938285022" sldId="259"/>
        </pc:sldMkLst>
        <pc:spChg chg="mod">
          <ac:chgData name="Gill, John B" userId="6d6fafd3-5166-4bda-9b4d-5c6d87878db6" providerId="ADAL" clId="{76603B23-0AFE-461A-9CA2-267636335BF7}" dt="2024-10-25T16:28:44.332" v="2" actId="20577"/>
          <ac:spMkLst>
            <pc:docMk/>
            <pc:sldMk cId="1938285022" sldId="259"/>
            <ac:spMk id="2" creationId="{A0A6824E-A1EB-D787-9044-7351CC234E8E}"/>
          </ac:spMkLst>
        </pc:spChg>
        <pc:spChg chg="add mod">
          <ac:chgData name="Gill, John B" userId="6d6fafd3-5166-4bda-9b4d-5c6d87878db6" providerId="ADAL" clId="{76603B23-0AFE-461A-9CA2-267636335BF7}" dt="2024-10-25T20:48:24.287" v="1876" actId="20577"/>
          <ac:spMkLst>
            <pc:docMk/>
            <pc:sldMk cId="1938285022" sldId="259"/>
            <ac:spMk id="3" creationId="{DAD03774-A097-9486-CD47-1992812CB557}"/>
          </ac:spMkLst>
        </pc:spChg>
        <pc:picChg chg="mod">
          <ac:chgData name="Gill, John B" userId="6d6fafd3-5166-4bda-9b4d-5c6d87878db6" providerId="ADAL" clId="{76603B23-0AFE-461A-9CA2-267636335BF7}" dt="2024-10-25T19:34:09.128" v="23" actId="962"/>
          <ac:picMkLst>
            <pc:docMk/>
            <pc:sldMk cId="1938285022" sldId="259"/>
            <ac:picMk id="5" creationId="{253939D6-C4AF-A2BB-BAA5-D6B30A3BF4FB}"/>
          </ac:picMkLst>
        </pc:picChg>
      </pc:sldChg>
      <pc:sldChg chg="addSp modSp mod">
        <pc:chgData name="Gill, John B" userId="6d6fafd3-5166-4bda-9b4d-5c6d87878db6" providerId="ADAL" clId="{76603B23-0AFE-461A-9CA2-267636335BF7}" dt="2024-10-25T20:48:14.420" v="1855" actId="20577"/>
        <pc:sldMkLst>
          <pc:docMk/>
          <pc:sldMk cId="700398054" sldId="260"/>
        </pc:sldMkLst>
        <pc:spChg chg="add mod">
          <ac:chgData name="Gill, John B" userId="6d6fafd3-5166-4bda-9b4d-5c6d87878db6" providerId="ADAL" clId="{76603B23-0AFE-461A-9CA2-267636335BF7}" dt="2024-10-25T20:48:14.420" v="1855" actId="20577"/>
          <ac:spMkLst>
            <pc:docMk/>
            <pc:sldMk cId="700398054" sldId="260"/>
            <ac:spMk id="2" creationId="{B0792EEC-6632-2495-7CD3-7CA890B0A479}"/>
          </ac:spMkLst>
        </pc:spChg>
        <pc:picChg chg="mod">
          <ac:chgData name="Gill, John B" userId="6d6fafd3-5166-4bda-9b4d-5c6d87878db6" providerId="ADAL" clId="{76603B23-0AFE-461A-9CA2-267636335BF7}" dt="2024-10-25T19:38:35.462" v="27" actId="962"/>
          <ac:picMkLst>
            <pc:docMk/>
            <pc:sldMk cId="700398054" sldId="260"/>
            <ac:picMk id="5" creationId="{C8941761-AC4D-EEA2-5C44-C1F7AD097B67}"/>
          </ac:picMkLst>
        </pc:picChg>
      </pc:sldChg>
      <pc:sldChg chg="modSp mod">
        <pc:chgData name="Gill, John B" userId="6d6fafd3-5166-4bda-9b4d-5c6d87878db6" providerId="ADAL" clId="{76603B23-0AFE-461A-9CA2-267636335BF7}" dt="2024-10-25T16:58:37.880" v="17" actId="962"/>
        <pc:sldMkLst>
          <pc:docMk/>
          <pc:sldMk cId="606399068" sldId="261"/>
        </pc:sldMkLst>
        <pc:picChg chg="mod">
          <ac:chgData name="Gill, John B" userId="6d6fafd3-5166-4bda-9b4d-5c6d87878db6" providerId="ADAL" clId="{76603B23-0AFE-461A-9CA2-267636335BF7}" dt="2024-10-25T16:58:11.368" v="15" actId="962"/>
          <ac:picMkLst>
            <pc:docMk/>
            <pc:sldMk cId="606399068" sldId="261"/>
            <ac:picMk id="5" creationId="{ADE79828-C805-684C-28D2-7C57164BC628}"/>
          </ac:picMkLst>
        </pc:picChg>
        <pc:picChg chg="mod">
          <ac:chgData name="Gill, John B" userId="6d6fafd3-5166-4bda-9b4d-5c6d87878db6" providerId="ADAL" clId="{76603B23-0AFE-461A-9CA2-267636335BF7}" dt="2024-10-25T16:58:37.880" v="17" actId="962"/>
          <ac:picMkLst>
            <pc:docMk/>
            <pc:sldMk cId="606399068" sldId="261"/>
            <ac:picMk id="6" creationId="{D4D1FFD7-E200-8312-BCE2-F7D549D0362E}"/>
          </ac:picMkLst>
        </pc:picChg>
      </pc:sldChg>
      <pc:sldChg chg="modSp mod">
        <pc:chgData name="Gill, John B" userId="6d6fafd3-5166-4bda-9b4d-5c6d87878db6" providerId="ADAL" clId="{76603B23-0AFE-461A-9CA2-267636335BF7}" dt="2024-10-25T19:43:20.354" v="41" actId="962"/>
        <pc:sldMkLst>
          <pc:docMk/>
          <pc:sldMk cId="571282267" sldId="262"/>
        </pc:sldMkLst>
        <pc:picChg chg="mod">
          <ac:chgData name="Gill, John B" userId="6d6fafd3-5166-4bda-9b4d-5c6d87878db6" providerId="ADAL" clId="{76603B23-0AFE-461A-9CA2-267636335BF7}" dt="2024-10-25T19:41:26.086" v="35" actId="962"/>
          <ac:picMkLst>
            <pc:docMk/>
            <pc:sldMk cId="571282267" sldId="262"/>
            <ac:picMk id="14" creationId="{4CC9F9EB-9A92-A294-E2CC-2E2396FE8FC1}"/>
          </ac:picMkLst>
        </pc:picChg>
        <pc:picChg chg="mod">
          <ac:chgData name="Gill, John B" userId="6d6fafd3-5166-4bda-9b4d-5c6d87878db6" providerId="ADAL" clId="{76603B23-0AFE-461A-9CA2-267636335BF7}" dt="2024-10-25T19:43:20.354" v="41" actId="962"/>
          <ac:picMkLst>
            <pc:docMk/>
            <pc:sldMk cId="571282267" sldId="262"/>
            <ac:picMk id="15" creationId="{1F72A833-B391-5C3B-D6F5-B1D7460E3B4B}"/>
          </ac:picMkLst>
        </pc:picChg>
      </pc:sldChg>
      <pc:sldChg chg="addSp modSp mod">
        <pc:chgData name="Gill, John B" userId="6d6fafd3-5166-4bda-9b4d-5c6d87878db6" providerId="ADAL" clId="{76603B23-0AFE-461A-9CA2-267636335BF7}" dt="2024-10-25T22:14:23.253" v="6104" actId="962"/>
        <pc:sldMkLst>
          <pc:docMk/>
          <pc:sldMk cId="1422460396" sldId="263"/>
        </pc:sldMkLst>
        <pc:spChg chg="add mod">
          <ac:chgData name="Gill, John B" userId="6d6fafd3-5166-4bda-9b4d-5c6d87878db6" providerId="ADAL" clId="{76603B23-0AFE-461A-9CA2-267636335BF7}" dt="2024-10-25T20:49:29.664" v="1898" actId="20577"/>
          <ac:spMkLst>
            <pc:docMk/>
            <pc:sldMk cId="1422460396" sldId="263"/>
            <ac:spMk id="2" creationId="{393E34D8-79B3-BB61-CA2C-9F3B7FF3686D}"/>
          </ac:spMkLst>
        </pc:spChg>
        <pc:spChg chg="mod">
          <ac:chgData name="Gill, John B" userId="6d6fafd3-5166-4bda-9b4d-5c6d87878db6" providerId="ADAL" clId="{76603B23-0AFE-461A-9CA2-267636335BF7}" dt="2024-10-25T20:54:47.661" v="2227" actId="962"/>
          <ac:spMkLst>
            <pc:docMk/>
            <pc:sldMk cId="1422460396" sldId="263"/>
            <ac:spMk id="6" creationId="{1C53CEDE-AC01-E3AA-9411-9F17387479E4}"/>
          </ac:spMkLst>
        </pc:spChg>
        <pc:spChg chg="mod">
          <ac:chgData name="Gill, John B" userId="6d6fafd3-5166-4bda-9b4d-5c6d87878db6" providerId="ADAL" clId="{76603B23-0AFE-461A-9CA2-267636335BF7}" dt="2024-10-25T20:54:43.321" v="2226" actId="962"/>
          <ac:spMkLst>
            <pc:docMk/>
            <pc:sldMk cId="1422460396" sldId="263"/>
            <ac:spMk id="7" creationId="{603D4F94-6525-918D-0ACD-787A82E78E02}"/>
          </ac:spMkLst>
        </pc:spChg>
        <pc:picChg chg="mod">
          <ac:chgData name="Gill, John B" userId="6d6fafd3-5166-4bda-9b4d-5c6d87878db6" providerId="ADAL" clId="{76603B23-0AFE-461A-9CA2-267636335BF7}" dt="2024-10-25T22:14:23.253" v="6104" actId="962"/>
          <ac:picMkLst>
            <pc:docMk/>
            <pc:sldMk cId="1422460396" sldId="263"/>
            <ac:picMk id="5" creationId="{CC57C583-D164-D89B-CD71-55C08279771D}"/>
          </ac:picMkLst>
        </pc:picChg>
        <pc:cxnChg chg="mod">
          <ac:chgData name="Gill, John B" userId="6d6fafd3-5166-4bda-9b4d-5c6d87878db6" providerId="ADAL" clId="{76603B23-0AFE-461A-9CA2-267636335BF7}" dt="2024-10-25T21:03:04.220" v="2490" actId="962"/>
          <ac:cxnSpMkLst>
            <pc:docMk/>
            <pc:sldMk cId="1422460396" sldId="263"/>
            <ac:cxnSpMk id="9" creationId="{67023878-F683-5301-DC04-2CE07FFA8761}"/>
          </ac:cxnSpMkLst>
        </pc:cxnChg>
        <pc:cxnChg chg="mod">
          <ac:chgData name="Gill, John B" userId="6d6fafd3-5166-4bda-9b4d-5c6d87878db6" providerId="ADAL" clId="{76603B23-0AFE-461A-9CA2-267636335BF7}" dt="2024-10-25T21:03:07.534" v="2491" actId="962"/>
          <ac:cxnSpMkLst>
            <pc:docMk/>
            <pc:sldMk cId="1422460396" sldId="263"/>
            <ac:cxnSpMk id="15" creationId="{27A99FDC-83A6-A264-2289-038BE4E9CAAE}"/>
          </ac:cxnSpMkLst>
        </pc:cxnChg>
      </pc:sldChg>
      <pc:sldChg chg="addSp modSp mod">
        <pc:chgData name="Gill, John B" userId="6d6fafd3-5166-4bda-9b4d-5c6d87878db6" providerId="ADAL" clId="{76603B23-0AFE-461A-9CA2-267636335BF7}" dt="2024-10-25T22:16:44.803" v="6114" actId="962"/>
        <pc:sldMkLst>
          <pc:docMk/>
          <pc:sldMk cId="2333883841" sldId="264"/>
        </pc:sldMkLst>
        <pc:spChg chg="add mod">
          <ac:chgData name="Gill, John B" userId="6d6fafd3-5166-4bda-9b4d-5c6d87878db6" providerId="ADAL" clId="{76603B23-0AFE-461A-9CA2-267636335BF7}" dt="2024-10-25T20:49:39.051" v="1900"/>
          <ac:spMkLst>
            <pc:docMk/>
            <pc:sldMk cId="2333883841" sldId="264"/>
            <ac:spMk id="2" creationId="{64628B1B-1224-91CB-2E66-5F3564E490CD}"/>
          </ac:spMkLst>
        </pc:spChg>
        <pc:picChg chg="mod">
          <ac:chgData name="Gill, John B" userId="6d6fafd3-5166-4bda-9b4d-5c6d87878db6" providerId="ADAL" clId="{76603B23-0AFE-461A-9CA2-267636335BF7}" dt="2024-10-25T22:16:44.803" v="6114" actId="962"/>
          <ac:picMkLst>
            <pc:docMk/>
            <pc:sldMk cId="2333883841" sldId="264"/>
            <ac:picMk id="5" creationId="{BA40A552-A9F7-C6B6-E893-F8801FA06A8B}"/>
          </ac:picMkLst>
        </pc:picChg>
      </pc:sldChg>
      <pc:sldChg chg="addSp modSp mod">
        <pc:chgData name="Gill, John B" userId="6d6fafd3-5166-4bda-9b4d-5c6d87878db6" providerId="ADAL" clId="{76603B23-0AFE-461A-9CA2-267636335BF7}" dt="2024-10-25T20:59:25.392" v="2233" actId="962"/>
        <pc:sldMkLst>
          <pc:docMk/>
          <pc:sldMk cId="1789835663" sldId="265"/>
        </pc:sldMkLst>
        <pc:spChg chg="add mod">
          <ac:chgData name="Gill, John B" userId="6d6fafd3-5166-4bda-9b4d-5c6d87878db6" providerId="ADAL" clId="{76603B23-0AFE-461A-9CA2-267636335BF7}" dt="2024-10-25T20:49:45.401" v="1902"/>
          <ac:spMkLst>
            <pc:docMk/>
            <pc:sldMk cId="1789835663" sldId="265"/>
            <ac:spMk id="2" creationId="{90C6270D-F6B9-89A5-811B-84E8EB7B0719}"/>
          </ac:spMkLst>
        </pc:spChg>
        <pc:picChg chg="mod">
          <ac:chgData name="Gill, John B" userId="6d6fafd3-5166-4bda-9b4d-5c6d87878db6" providerId="ADAL" clId="{76603B23-0AFE-461A-9CA2-267636335BF7}" dt="2024-10-25T20:59:25.392" v="2233" actId="962"/>
          <ac:picMkLst>
            <pc:docMk/>
            <pc:sldMk cId="1789835663" sldId="265"/>
            <ac:picMk id="5" creationId="{22468200-05C7-64EC-4B7B-A4B29DCCE553}"/>
          </ac:picMkLst>
        </pc:picChg>
      </pc:sldChg>
      <pc:sldChg chg="addSp modSp mod">
        <pc:chgData name="Gill, John B" userId="6d6fafd3-5166-4bda-9b4d-5c6d87878db6" providerId="ADAL" clId="{76603B23-0AFE-461A-9CA2-267636335BF7}" dt="2024-10-25T21:02:22.668" v="2329" actId="962"/>
        <pc:sldMkLst>
          <pc:docMk/>
          <pc:sldMk cId="1580782117" sldId="266"/>
        </pc:sldMkLst>
        <pc:spChg chg="add mod">
          <ac:chgData name="Gill, John B" userId="6d6fafd3-5166-4bda-9b4d-5c6d87878db6" providerId="ADAL" clId="{76603B23-0AFE-461A-9CA2-267636335BF7}" dt="2024-10-25T20:50:01.054" v="1932" actId="20577"/>
          <ac:spMkLst>
            <pc:docMk/>
            <pc:sldMk cId="1580782117" sldId="266"/>
            <ac:spMk id="2" creationId="{8E1687EB-ECDC-F61C-230D-E4AAED048D7D}"/>
          </ac:spMkLst>
        </pc:spChg>
        <pc:picChg chg="mod">
          <ac:chgData name="Gill, John B" userId="6d6fafd3-5166-4bda-9b4d-5c6d87878db6" providerId="ADAL" clId="{76603B23-0AFE-461A-9CA2-267636335BF7}" dt="2024-10-25T21:02:22.668" v="2329" actId="962"/>
          <ac:picMkLst>
            <pc:docMk/>
            <pc:sldMk cId="1580782117" sldId="266"/>
            <ac:picMk id="5" creationId="{96C67EAC-9517-23C3-A07C-13E4421B1474}"/>
          </ac:picMkLst>
        </pc:picChg>
      </pc:sldChg>
      <pc:sldChg chg="modSp mod">
        <pc:chgData name="Gill, John B" userId="6d6fafd3-5166-4bda-9b4d-5c6d87878db6" providerId="ADAL" clId="{76603B23-0AFE-461A-9CA2-267636335BF7}" dt="2024-10-25T16:28:00.245" v="1" actId="20577"/>
        <pc:sldMkLst>
          <pc:docMk/>
          <pc:sldMk cId="49810991" sldId="267"/>
        </pc:sldMkLst>
        <pc:spChg chg="mod">
          <ac:chgData name="Gill, John B" userId="6d6fafd3-5166-4bda-9b4d-5c6d87878db6" providerId="ADAL" clId="{76603B23-0AFE-461A-9CA2-267636335BF7}" dt="2024-10-25T16:28:00.245" v="1" actId="20577"/>
          <ac:spMkLst>
            <pc:docMk/>
            <pc:sldMk cId="49810991" sldId="267"/>
            <ac:spMk id="9" creationId="{D3301F8F-75A9-714B-A294-DB8DC05698E1}"/>
          </ac:spMkLst>
        </pc:spChg>
      </pc:sldChg>
      <pc:sldChg chg="addSp modSp mod">
        <pc:chgData name="Gill, John B" userId="6d6fafd3-5166-4bda-9b4d-5c6d87878db6" providerId="ADAL" clId="{76603B23-0AFE-461A-9CA2-267636335BF7}" dt="2024-10-25T20:48:06.210" v="1837" actId="20577"/>
        <pc:sldMkLst>
          <pc:docMk/>
          <pc:sldMk cId="1587453590" sldId="268"/>
        </pc:sldMkLst>
        <pc:spChg chg="add mod">
          <ac:chgData name="Gill, John B" userId="6d6fafd3-5166-4bda-9b4d-5c6d87878db6" providerId="ADAL" clId="{76603B23-0AFE-461A-9CA2-267636335BF7}" dt="2024-10-25T20:48:06.210" v="1837" actId="20577"/>
          <ac:spMkLst>
            <pc:docMk/>
            <pc:sldMk cId="1587453590" sldId="268"/>
            <ac:spMk id="4" creationId="{9AF513C9-D4C7-4938-F2A7-DA588C7C86A8}"/>
          </ac:spMkLst>
        </pc:spChg>
        <pc:picChg chg="mod">
          <ac:chgData name="Gill, John B" userId="6d6fafd3-5166-4bda-9b4d-5c6d87878db6" providerId="ADAL" clId="{76603B23-0AFE-461A-9CA2-267636335BF7}" dt="2024-10-25T17:01:44.732" v="19" actId="962"/>
          <ac:picMkLst>
            <pc:docMk/>
            <pc:sldMk cId="1587453590" sldId="268"/>
            <ac:picMk id="3" creationId="{C16445C2-B993-92CB-FDA8-4CA69094C2B2}"/>
          </ac:picMkLst>
        </pc:picChg>
      </pc:sldChg>
      <pc:sldChg chg="addSp modSp mod">
        <pc:chgData name="Gill, John B" userId="6d6fafd3-5166-4bda-9b4d-5c6d87878db6" providerId="ADAL" clId="{76603B23-0AFE-461A-9CA2-267636335BF7}" dt="2024-10-25T21:03:25.628" v="2543" actId="962"/>
        <pc:sldMkLst>
          <pc:docMk/>
          <pc:sldMk cId="3299226686" sldId="269"/>
        </pc:sldMkLst>
        <pc:spChg chg="add mod">
          <ac:chgData name="Gill, John B" userId="6d6fafd3-5166-4bda-9b4d-5c6d87878db6" providerId="ADAL" clId="{76603B23-0AFE-461A-9CA2-267636335BF7}" dt="2024-10-25T19:53:09.216" v="1748" actId="20577"/>
          <ac:spMkLst>
            <pc:docMk/>
            <pc:sldMk cId="3299226686" sldId="269"/>
            <ac:spMk id="4" creationId="{56B33981-7464-D551-5D0A-77B42E4027B4}"/>
          </ac:spMkLst>
        </pc:spChg>
        <pc:picChg chg="mod">
          <ac:chgData name="Gill, John B" userId="6d6fafd3-5166-4bda-9b4d-5c6d87878db6" providerId="ADAL" clId="{76603B23-0AFE-461A-9CA2-267636335BF7}" dt="2024-10-25T19:45:05.775" v="189" actId="962"/>
          <ac:picMkLst>
            <pc:docMk/>
            <pc:sldMk cId="3299226686" sldId="269"/>
            <ac:picMk id="3" creationId="{A351CE1B-435A-186D-2B8B-95F769167103}"/>
          </ac:picMkLst>
        </pc:picChg>
        <pc:picChg chg="mod">
          <ac:chgData name="Gill, John B" userId="6d6fafd3-5166-4bda-9b4d-5c6d87878db6" providerId="ADAL" clId="{76603B23-0AFE-461A-9CA2-267636335BF7}" dt="2024-10-25T21:03:25.628" v="2543" actId="962"/>
          <ac:picMkLst>
            <pc:docMk/>
            <pc:sldMk cId="3299226686" sldId="269"/>
            <ac:picMk id="5" creationId="{8B659CBE-E7E6-5335-A87E-75882F7286A6}"/>
          </ac:picMkLst>
        </pc:picChg>
      </pc:sldChg>
      <pc:sldChg chg="addSp modSp mod">
        <pc:chgData name="Gill, John B" userId="6d6fafd3-5166-4bda-9b4d-5c6d87878db6" providerId="ADAL" clId="{76603B23-0AFE-461A-9CA2-267636335BF7}" dt="2024-10-25T19:53:24.314" v="1772" actId="20577"/>
        <pc:sldMkLst>
          <pc:docMk/>
          <pc:sldMk cId="1823027785" sldId="270"/>
        </pc:sldMkLst>
        <pc:spChg chg="add mod">
          <ac:chgData name="Gill, John B" userId="6d6fafd3-5166-4bda-9b4d-5c6d87878db6" providerId="ADAL" clId="{76603B23-0AFE-461A-9CA2-267636335BF7}" dt="2024-10-25T19:53:24.314" v="1772" actId="20577"/>
          <ac:spMkLst>
            <pc:docMk/>
            <pc:sldMk cId="1823027785" sldId="270"/>
            <ac:spMk id="4" creationId="{6277BBCB-E586-EF2A-FC2E-28B721F63D01}"/>
          </ac:spMkLst>
        </pc:spChg>
        <pc:picChg chg="mod">
          <ac:chgData name="Gill, John B" userId="6d6fafd3-5166-4bda-9b4d-5c6d87878db6" providerId="ADAL" clId="{76603B23-0AFE-461A-9CA2-267636335BF7}" dt="2024-10-25T19:44:21.022" v="129" actId="962"/>
          <ac:picMkLst>
            <pc:docMk/>
            <pc:sldMk cId="1823027785" sldId="270"/>
            <ac:picMk id="3" creationId="{452B39D7-98D8-8C36-6E04-7E19AE4D6E77}"/>
          </ac:picMkLst>
        </pc:picChg>
      </pc:sldChg>
      <pc:sldChg chg="addSp modSp mod">
        <pc:chgData name="Gill, John B" userId="6d6fafd3-5166-4bda-9b4d-5c6d87878db6" providerId="ADAL" clId="{76603B23-0AFE-461A-9CA2-267636335BF7}" dt="2024-10-25T21:55:41.503" v="6010" actId="962"/>
        <pc:sldMkLst>
          <pc:docMk/>
          <pc:sldMk cId="2820430339" sldId="271"/>
        </pc:sldMkLst>
        <pc:spChg chg="add mod">
          <ac:chgData name="Gill, John B" userId="6d6fafd3-5166-4bda-9b4d-5c6d87878db6" providerId="ADAL" clId="{76603B23-0AFE-461A-9CA2-267636335BF7}" dt="2024-10-25T19:53:42.414" v="1817" actId="20577"/>
          <ac:spMkLst>
            <pc:docMk/>
            <pc:sldMk cId="2820430339" sldId="271"/>
            <ac:spMk id="4" creationId="{6951C471-145C-F221-1678-07A2A761D4AE}"/>
          </ac:spMkLst>
        </pc:spChg>
        <pc:picChg chg="mod">
          <ac:chgData name="Gill, John B" userId="6d6fafd3-5166-4bda-9b4d-5c6d87878db6" providerId="ADAL" clId="{76603B23-0AFE-461A-9CA2-267636335BF7}" dt="2024-10-25T21:55:41.503" v="6010" actId="962"/>
          <ac:picMkLst>
            <pc:docMk/>
            <pc:sldMk cId="2820430339" sldId="271"/>
            <ac:picMk id="3" creationId="{D51F3494-195A-989A-B51C-EC4F0663CB7B}"/>
          </ac:picMkLst>
        </pc:picChg>
        <pc:picChg chg="mod">
          <ac:chgData name="Gill, John B" userId="6d6fafd3-5166-4bda-9b4d-5c6d87878db6" providerId="ADAL" clId="{76603B23-0AFE-461A-9CA2-267636335BF7}" dt="2024-10-25T21:03:52.513" v="2611" actId="962"/>
          <ac:picMkLst>
            <pc:docMk/>
            <pc:sldMk cId="2820430339" sldId="271"/>
            <ac:picMk id="7" creationId="{A00D8524-84F9-1915-4AAF-07CD0DFD641C}"/>
          </ac:picMkLst>
        </pc:picChg>
      </pc:sldChg>
      <pc:sldChg chg="addSp modSp mod">
        <pc:chgData name="Gill, John B" userId="6d6fafd3-5166-4bda-9b4d-5c6d87878db6" providerId="ADAL" clId="{76603B23-0AFE-461A-9CA2-267636335BF7}" dt="2024-10-25T21:55:59.469" v="6012" actId="962"/>
        <pc:sldMkLst>
          <pc:docMk/>
          <pc:sldMk cId="1532575616" sldId="272"/>
        </pc:sldMkLst>
        <pc:spChg chg="add mod">
          <ac:chgData name="Gill, John B" userId="6d6fafd3-5166-4bda-9b4d-5c6d87878db6" providerId="ADAL" clId="{76603B23-0AFE-461A-9CA2-267636335BF7}" dt="2024-10-25T20:50:42.560" v="1991" actId="20577"/>
          <ac:spMkLst>
            <pc:docMk/>
            <pc:sldMk cId="1532575616" sldId="272"/>
            <ac:spMk id="4" creationId="{0E7E0973-F27D-C362-C842-CFC67665961D}"/>
          </ac:spMkLst>
        </pc:spChg>
        <pc:spChg chg="add mod">
          <ac:chgData name="Gill, John B" userId="6d6fafd3-5166-4bda-9b4d-5c6d87878db6" providerId="ADAL" clId="{76603B23-0AFE-461A-9CA2-267636335BF7}" dt="2024-10-25T19:53:52.628" v="1819" actId="20577"/>
          <ac:spMkLst>
            <pc:docMk/>
            <pc:sldMk cId="1532575616" sldId="272"/>
            <ac:spMk id="4" creationId="{A97D7E6C-9AC0-F6CC-44A1-4A6C70993FC2}"/>
          </ac:spMkLst>
        </pc:spChg>
        <pc:spChg chg="mod">
          <ac:chgData name="Gill, John B" userId="6d6fafd3-5166-4bda-9b4d-5c6d87878db6" providerId="ADAL" clId="{76603B23-0AFE-461A-9CA2-267636335BF7}" dt="2024-10-25T16:49:15.599" v="3"/>
          <ac:spMkLst>
            <pc:docMk/>
            <pc:sldMk cId="1532575616" sldId="272"/>
            <ac:spMk id="7" creationId="{19DF92FD-3B6E-300A-D219-9CD2F3E2722A}"/>
          </ac:spMkLst>
        </pc:spChg>
        <pc:picChg chg="mod">
          <ac:chgData name="Gill, John B" userId="6d6fafd3-5166-4bda-9b4d-5c6d87878db6" providerId="ADAL" clId="{76603B23-0AFE-461A-9CA2-267636335BF7}" dt="2024-10-25T21:55:59.469" v="6012" actId="962"/>
          <ac:picMkLst>
            <pc:docMk/>
            <pc:sldMk cId="1532575616" sldId="272"/>
            <ac:picMk id="3" creationId="{8AFC009C-A154-C973-4B8F-2F38E1CF5639}"/>
          </ac:picMkLst>
        </pc:picChg>
        <pc:picChg chg="mod">
          <ac:chgData name="Gill, John B" userId="6d6fafd3-5166-4bda-9b4d-5c6d87878db6" providerId="ADAL" clId="{76603B23-0AFE-461A-9CA2-267636335BF7}" dt="2024-10-25T21:04:20.770" v="2679" actId="962"/>
          <ac:picMkLst>
            <pc:docMk/>
            <pc:sldMk cId="1532575616" sldId="272"/>
            <ac:picMk id="5" creationId="{4D09726F-A38E-3BAE-094D-013E6C31FB40}"/>
          </ac:picMkLst>
        </pc:picChg>
      </pc:sldChg>
      <pc:sldChg chg="modSp">
        <pc:chgData name="Gill, John B" userId="6d6fafd3-5166-4bda-9b4d-5c6d87878db6" providerId="ADAL" clId="{76603B23-0AFE-461A-9CA2-267636335BF7}" dt="2024-10-25T16:49:46.259" v="4"/>
        <pc:sldMkLst>
          <pc:docMk/>
          <pc:sldMk cId="2725853718" sldId="274"/>
        </pc:sldMkLst>
        <pc:spChg chg="mod">
          <ac:chgData name="Gill, John B" userId="6d6fafd3-5166-4bda-9b4d-5c6d87878db6" providerId="ADAL" clId="{76603B23-0AFE-461A-9CA2-267636335BF7}" dt="2024-10-25T16:49:46.259" v="4"/>
          <ac:spMkLst>
            <pc:docMk/>
            <pc:sldMk cId="2725853718" sldId="274"/>
            <ac:spMk id="7" creationId="{96B11055-335E-ACB0-C08E-F1FA53DE7D15}"/>
          </ac:spMkLst>
        </pc:spChg>
      </pc:sldChg>
      <pc:sldChg chg="modSp">
        <pc:chgData name="Gill, John B" userId="6d6fafd3-5166-4bda-9b4d-5c6d87878db6" providerId="ADAL" clId="{76603B23-0AFE-461A-9CA2-267636335BF7}" dt="2024-10-25T16:50:05.982" v="5"/>
        <pc:sldMkLst>
          <pc:docMk/>
          <pc:sldMk cId="2314291849" sldId="275"/>
        </pc:sldMkLst>
        <pc:spChg chg="mod">
          <ac:chgData name="Gill, John B" userId="6d6fafd3-5166-4bda-9b4d-5c6d87878db6" providerId="ADAL" clId="{76603B23-0AFE-461A-9CA2-267636335BF7}" dt="2024-10-25T16:50:05.982" v="5"/>
          <ac:spMkLst>
            <pc:docMk/>
            <pc:sldMk cId="2314291849" sldId="275"/>
            <ac:spMk id="5" creationId="{D7A1FC03-2E5D-FE71-655A-3A1A39947D05}"/>
          </ac:spMkLst>
        </pc:spChg>
      </pc:sldChg>
      <pc:sldChg chg="addSp modSp mod">
        <pc:chgData name="Gill, John B" userId="6d6fafd3-5166-4bda-9b4d-5c6d87878db6" providerId="ADAL" clId="{76603B23-0AFE-461A-9CA2-267636335BF7}" dt="2024-10-25T21:26:09.465" v="5916" actId="962"/>
        <pc:sldMkLst>
          <pc:docMk/>
          <pc:sldMk cId="2611517914" sldId="276"/>
        </pc:sldMkLst>
        <pc:spChg chg="add mod">
          <ac:chgData name="Gill, John B" userId="6d6fafd3-5166-4bda-9b4d-5c6d87878db6" providerId="ADAL" clId="{76603B23-0AFE-461A-9CA2-267636335BF7}" dt="2024-10-25T19:52:47.375" v="1725" actId="20577"/>
          <ac:spMkLst>
            <pc:docMk/>
            <pc:sldMk cId="2611517914" sldId="276"/>
            <ac:spMk id="2" creationId="{6098E46C-6489-66F6-8057-E9127C9496E0}"/>
          </ac:spMkLst>
        </pc:spChg>
        <pc:picChg chg="mod">
          <ac:chgData name="Gill, John B" userId="6d6fafd3-5166-4bda-9b4d-5c6d87878db6" providerId="ADAL" clId="{76603B23-0AFE-461A-9CA2-267636335BF7}" dt="2024-10-25T21:26:09.465" v="5916" actId="962"/>
          <ac:picMkLst>
            <pc:docMk/>
            <pc:sldMk cId="2611517914" sldId="276"/>
            <ac:picMk id="4" creationId="{B7931561-07BC-F309-89F6-96FFADB08CFD}"/>
          </ac:picMkLst>
        </pc:picChg>
      </pc:sldChg>
      <pc:sldChg chg="modSp">
        <pc:chgData name="Gill, John B" userId="6d6fafd3-5166-4bda-9b4d-5c6d87878db6" providerId="ADAL" clId="{76603B23-0AFE-461A-9CA2-267636335BF7}" dt="2024-10-25T16:50:45.216" v="6"/>
        <pc:sldMkLst>
          <pc:docMk/>
          <pc:sldMk cId="1712030267" sldId="279"/>
        </pc:sldMkLst>
        <pc:spChg chg="mod">
          <ac:chgData name="Gill, John B" userId="6d6fafd3-5166-4bda-9b4d-5c6d87878db6" providerId="ADAL" clId="{76603B23-0AFE-461A-9CA2-267636335BF7}" dt="2024-10-25T16:50:45.216" v="6"/>
          <ac:spMkLst>
            <pc:docMk/>
            <pc:sldMk cId="1712030267" sldId="279"/>
            <ac:spMk id="6" creationId="{73579E6A-7105-1471-2CE5-7CFD4FA7BB8C}"/>
          </ac:spMkLst>
        </pc:spChg>
      </pc:sldChg>
      <pc:sldChg chg="modSp">
        <pc:chgData name="Gill, John B" userId="6d6fafd3-5166-4bda-9b4d-5c6d87878db6" providerId="ADAL" clId="{76603B23-0AFE-461A-9CA2-267636335BF7}" dt="2024-10-25T21:55:47.486" v="6011" actId="962"/>
        <pc:sldMkLst>
          <pc:docMk/>
          <pc:sldMk cId="2809272842" sldId="281"/>
        </pc:sldMkLst>
        <pc:picChg chg="mod">
          <ac:chgData name="Gill, John B" userId="6d6fafd3-5166-4bda-9b4d-5c6d87878db6" providerId="ADAL" clId="{76603B23-0AFE-461A-9CA2-267636335BF7}" dt="2024-10-25T21:55:47.486" v="6011" actId="962"/>
          <ac:picMkLst>
            <pc:docMk/>
            <pc:sldMk cId="2809272842" sldId="281"/>
            <ac:picMk id="6" creationId="{D20D6D92-16D4-E763-2A45-C42CF889A92C}"/>
          </ac:picMkLst>
        </pc:picChg>
      </pc:sldChg>
      <pc:sldChg chg="modSp">
        <pc:chgData name="Gill, John B" userId="6d6fafd3-5166-4bda-9b4d-5c6d87878db6" providerId="ADAL" clId="{76603B23-0AFE-461A-9CA2-267636335BF7}" dt="2024-10-25T21:24:38.440" v="5400" actId="962"/>
        <pc:sldMkLst>
          <pc:docMk/>
          <pc:sldMk cId="624223195" sldId="282"/>
        </pc:sldMkLst>
        <pc:picChg chg="mod">
          <ac:chgData name="Gill, John B" userId="6d6fafd3-5166-4bda-9b4d-5c6d87878db6" providerId="ADAL" clId="{76603B23-0AFE-461A-9CA2-267636335BF7}" dt="2024-10-25T21:24:38.440" v="5400" actId="962"/>
          <ac:picMkLst>
            <pc:docMk/>
            <pc:sldMk cId="624223195" sldId="282"/>
            <ac:picMk id="4" creationId="{7B5D80DC-C633-E310-61C6-5D12739B830B}"/>
          </ac:picMkLst>
        </pc:picChg>
      </pc:sldChg>
      <pc:sldChg chg="addSp modSp mod">
        <pc:chgData name="Gill, John B" userId="6d6fafd3-5166-4bda-9b4d-5c6d87878db6" providerId="ADAL" clId="{76603B23-0AFE-461A-9CA2-267636335BF7}" dt="2024-10-25T21:23:31.595" v="5398" actId="962"/>
        <pc:sldMkLst>
          <pc:docMk/>
          <pc:sldMk cId="973479348" sldId="285"/>
        </pc:sldMkLst>
        <pc:spChg chg="add mod">
          <ac:chgData name="Gill, John B" userId="6d6fafd3-5166-4bda-9b4d-5c6d87878db6" providerId="ADAL" clId="{76603B23-0AFE-461A-9CA2-267636335BF7}" dt="2024-10-25T19:52:35.591" v="1706" actId="20577"/>
          <ac:spMkLst>
            <pc:docMk/>
            <pc:sldMk cId="973479348" sldId="285"/>
            <ac:spMk id="2" creationId="{14D1C4A8-ECBC-903B-548C-ABF884CD308A}"/>
          </ac:spMkLst>
        </pc:spChg>
        <pc:picChg chg="mod">
          <ac:chgData name="Gill, John B" userId="6d6fafd3-5166-4bda-9b4d-5c6d87878db6" providerId="ADAL" clId="{76603B23-0AFE-461A-9CA2-267636335BF7}" dt="2024-10-25T21:23:31.595" v="5398" actId="962"/>
          <ac:picMkLst>
            <pc:docMk/>
            <pc:sldMk cId="973479348" sldId="285"/>
            <ac:picMk id="4" creationId="{D8D9AB11-9A06-C3B6-3210-50BEF654D939}"/>
          </ac:picMkLst>
        </pc:picChg>
        <pc:picChg chg="mod">
          <ac:chgData name="Gill, John B" userId="6d6fafd3-5166-4bda-9b4d-5c6d87878db6" providerId="ADAL" clId="{76603B23-0AFE-461A-9CA2-267636335BF7}" dt="2024-10-25T21:05:33.040" v="2735" actId="962"/>
          <ac:picMkLst>
            <pc:docMk/>
            <pc:sldMk cId="973479348" sldId="285"/>
            <ac:picMk id="6" creationId="{3667A0EF-4DA1-BCA5-07BE-25BCF1558341}"/>
          </ac:picMkLst>
        </pc:picChg>
      </pc:sldChg>
      <pc:sldChg chg="modSp">
        <pc:chgData name="Gill, John B" userId="6d6fafd3-5166-4bda-9b4d-5c6d87878db6" providerId="ADAL" clId="{76603B23-0AFE-461A-9CA2-267636335BF7}" dt="2024-10-25T20:55:13.645" v="2229" actId="962"/>
        <pc:sldMkLst>
          <pc:docMk/>
          <pc:sldMk cId="19772533" sldId="287"/>
        </pc:sldMkLst>
        <pc:spChg chg="mod">
          <ac:chgData name="Gill, John B" userId="6d6fafd3-5166-4bda-9b4d-5c6d87878db6" providerId="ADAL" clId="{76603B23-0AFE-461A-9CA2-267636335BF7}" dt="2024-10-25T20:55:10.914" v="2228" actId="962"/>
          <ac:spMkLst>
            <pc:docMk/>
            <pc:sldMk cId="19772533" sldId="287"/>
            <ac:spMk id="6" creationId="{4D93CFE4-0321-6292-0D54-C5153A7512E8}"/>
          </ac:spMkLst>
        </pc:spChg>
        <pc:spChg chg="mod">
          <ac:chgData name="Gill, John B" userId="6d6fafd3-5166-4bda-9b4d-5c6d87878db6" providerId="ADAL" clId="{76603B23-0AFE-461A-9CA2-267636335BF7}" dt="2024-10-25T20:55:13.645" v="2229" actId="962"/>
          <ac:spMkLst>
            <pc:docMk/>
            <pc:sldMk cId="19772533" sldId="287"/>
            <ac:spMk id="7" creationId="{9DB20DD2-5ECC-C42C-F744-8429D30C8CAB}"/>
          </ac:spMkLst>
        </pc:spChg>
      </pc:sldChg>
      <pc:sldChg chg="modSp">
        <pc:chgData name="Gill, John B" userId="6d6fafd3-5166-4bda-9b4d-5c6d87878db6" providerId="ADAL" clId="{76603B23-0AFE-461A-9CA2-267636335BF7}" dt="2024-10-25T21:26:41.246" v="5918" actId="962"/>
        <pc:sldMkLst>
          <pc:docMk/>
          <pc:sldMk cId="4044491440" sldId="288"/>
        </pc:sldMkLst>
        <pc:picChg chg="mod">
          <ac:chgData name="Gill, John B" userId="6d6fafd3-5166-4bda-9b4d-5c6d87878db6" providerId="ADAL" clId="{76603B23-0AFE-461A-9CA2-267636335BF7}" dt="2024-10-25T21:26:41.246" v="5918" actId="962"/>
          <ac:picMkLst>
            <pc:docMk/>
            <pc:sldMk cId="4044491440" sldId="288"/>
            <ac:picMk id="6" creationId="{C86808CC-ED13-269F-636F-044E7ECBAC33}"/>
          </ac:picMkLst>
        </pc:picChg>
        <pc:picChg chg="mod">
          <ac:chgData name="Gill, John B" userId="6d6fafd3-5166-4bda-9b4d-5c6d87878db6" providerId="ADAL" clId="{76603B23-0AFE-461A-9CA2-267636335BF7}" dt="2024-10-25T21:26:38.741" v="5917" actId="962"/>
          <ac:picMkLst>
            <pc:docMk/>
            <pc:sldMk cId="4044491440" sldId="288"/>
            <ac:picMk id="7" creationId="{4E9D4181-10EA-509B-AD02-FAF573720B99}"/>
          </ac:picMkLst>
        </pc:picChg>
      </pc:sldChg>
      <pc:sldChg chg="modSp">
        <pc:chgData name="Gill, John B" userId="6d6fafd3-5166-4bda-9b4d-5c6d87878db6" providerId="ADAL" clId="{76603B23-0AFE-461A-9CA2-267636335BF7}" dt="2024-10-25T21:26:44.785" v="5919" actId="962"/>
        <pc:sldMkLst>
          <pc:docMk/>
          <pc:sldMk cId="1634608051" sldId="289"/>
        </pc:sldMkLst>
        <pc:picChg chg="mod">
          <ac:chgData name="Gill, John B" userId="6d6fafd3-5166-4bda-9b4d-5c6d87878db6" providerId="ADAL" clId="{76603B23-0AFE-461A-9CA2-267636335BF7}" dt="2024-10-25T21:26:44.785" v="5919" actId="962"/>
          <ac:picMkLst>
            <pc:docMk/>
            <pc:sldMk cId="1634608051" sldId="289"/>
            <ac:picMk id="6" creationId="{B900BA32-B487-8276-D11D-640F9E2782CB}"/>
          </ac:picMkLst>
        </pc:picChg>
      </pc:sldChg>
      <pc:sldChg chg="modSp mod">
        <pc:chgData name="Gill, John B" userId="6d6fafd3-5166-4bda-9b4d-5c6d87878db6" providerId="ADAL" clId="{76603B23-0AFE-461A-9CA2-267636335BF7}" dt="2024-10-25T22:20:07.146" v="6118" actId="962"/>
        <pc:sldMkLst>
          <pc:docMk/>
          <pc:sldMk cId="1934449909" sldId="290"/>
        </pc:sldMkLst>
        <pc:spChg chg="mod">
          <ac:chgData name="Gill, John B" userId="6d6fafd3-5166-4bda-9b4d-5c6d87878db6" providerId="ADAL" clId="{76603B23-0AFE-461A-9CA2-267636335BF7}" dt="2024-10-25T16:53:05.089" v="7" actId="20577"/>
          <ac:spMkLst>
            <pc:docMk/>
            <pc:sldMk cId="1934449909" sldId="290"/>
            <ac:spMk id="5" creationId="{1BF28B18-7CC7-1185-FE6B-C2C1F4583730}"/>
          </ac:spMkLst>
        </pc:spChg>
        <pc:picChg chg="mod">
          <ac:chgData name="Gill, John B" userId="6d6fafd3-5166-4bda-9b4d-5c6d87878db6" providerId="ADAL" clId="{76603B23-0AFE-461A-9CA2-267636335BF7}" dt="2024-10-25T22:20:07.146" v="6118" actId="962"/>
          <ac:picMkLst>
            <pc:docMk/>
            <pc:sldMk cId="1934449909" sldId="290"/>
            <ac:picMk id="6" creationId="{043B1176-471D-4664-2875-5C25E33524C3}"/>
          </ac:picMkLst>
        </pc:picChg>
      </pc:sldChg>
      <pc:sldChg chg="addSp modSp mod">
        <pc:chgData name="Gill, John B" userId="6d6fafd3-5166-4bda-9b4d-5c6d87878db6" providerId="ADAL" clId="{76603B23-0AFE-461A-9CA2-267636335BF7}" dt="2024-10-25T21:28:23.406" v="6009" actId="962"/>
        <pc:sldMkLst>
          <pc:docMk/>
          <pc:sldMk cId="972290069" sldId="291"/>
        </pc:sldMkLst>
        <pc:spChg chg="add mod">
          <ac:chgData name="Gill, John B" userId="6d6fafd3-5166-4bda-9b4d-5c6d87878db6" providerId="ADAL" clId="{76603B23-0AFE-461A-9CA2-267636335BF7}" dt="2024-10-25T19:52:18.936" v="1679" actId="20577"/>
          <ac:spMkLst>
            <pc:docMk/>
            <pc:sldMk cId="972290069" sldId="291"/>
            <ac:spMk id="2" creationId="{D1417D71-17CB-D511-B150-06BC91FCCCE2}"/>
          </ac:spMkLst>
        </pc:spChg>
        <pc:picChg chg="mod">
          <ac:chgData name="Gill, John B" userId="6d6fafd3-5166-4bda-9b4d-5c6d87878db6" providerId="ADAL" clId="{76603B23-0AFE-461A-9CA2-267636335BF7}" dt="2024-10-25T21:28:12.685" v="6003" actId="962"/>
          <ac:picMkLst>
            <pc:docMk/>
            <pc:sldMk cId="972290069" sldId="291"/>
            <ac:picMk id="8" creationId="{204C09B6-C874-5947-9BBA-F7163AB26CB2}"/>
          </ac:picMkLst>
        </pc:picChg>
        <pc:picChg chg="mod">
          <ac:chgData name="Gill, John B" userId="6d6fafd3-5166-4bda-9b4d-5c6d87878db6" providerId="ADAL" clId="{76603B23-0AFE-461A-9CA2-267636335BF7}" dt="2024-10-25T21:28:18.231" v="6005" actId="962"/>
          <ac:picMkLst>
            <pc:docMk/>
            <pc:sldMk cId="972290069" sldId="291"/>
            <ac:picMk id="10" creationId="{B6865528-89D3-5133-4125-98C2CFF0688D}"/>
          </ac:picMkLst>
        </pc:picChg>
        <pc:picChg chg="mod">
          <ac:chgData name="Gill, John B" userId="6d6fafd3-5166-4bda-9b4d-5c6d87878db6" providerId="ADAL" clId="{76603B23-0AFE-461A-9CA2-267636335BF7}" dt="2024-10-25T21:28:21.095" v="6007" actId="962"/>
          <ac:picMkLst>
            <pc:docMk/>
            <pc:sldMk cId="972290069" sldId="291"/>
            <ac:picMk id="12" creationId="{E8DB72F1-11F7-3672-6BC2-7B75FAA649C0}"/>
          </ac:picMkLst>
        </pc:picChg>
        <pc:picChg chg="mod">
          <ac:chgData name="Gill, John B" userId="6d6fafd3-5166-4bda-9b4d-5c6d87878db6" providerId="ADAL" clId="{76603B23-0AFE-461A-9CA2-267636335BF7}" dt="2024-10-25T21:28:23.406" v="6009" actId="962"/>
          <ac:picMkLst>
            <pc:docMk/>
            <pc:sldMk cId="972290069" sldId="291"/>
            <ac:picMk id="14" creationId="{6DED2A2A-07A2-5618-52C9-35ADA36F3BAD}"/>
          </ac:picMkLst>
        </pc:picChg>
      </pc:sldChg>
      <pc:sldChg chg="modSp mod">
        <pc:chgData name="Gill, John B" userId="6d6fafd3-5166-4bda-9b4d-5c6d87878db6" providerId="ADAL" clId="{76603B23-0AFE-461A-9CA2-267636335BF7}" dt="2024-10-25T19:46:02.866" v="355" actId="962"/>
        <pc:sldMkLst>
          <pc:docMk/>
          <pc:sldMk cId="869629365" sldId="293"/>
        </pc:sldMkLst>
        <pc:spChg chg="mod">
          <ac:chgData name="Gill, John B" userId="6d6fafd3-5166-4bda-9b4d-5c6d87878db6" providerId="ADAL" clId="{76603B23-0AFE-461A-9CA2-267636335BF7}" dt="2024-10-25T16:53:43.473" v="8" actId="20577"/>
          <ac:spMkLst>
            <pc:docMk/>
            <pc:sldMk cId="869629365" sldId="293"/>
            <ac:spMk id="5" creationId="{9ACA76CF-343C-22CD-3786-D9A98E30ED2D}"/>
          </ac:spMkLst>
        </pc:spChg>
        <pc:picChg chg="mod">
          <ac:chgData name="Gill, John B" userId="6d6fafd3-5166-4bda-9b4d-5c6d87878db6" providerId="ADAL" clId="{76603B23-0AFE-461A-9CA2-267636335BF7}" dt="2024-10-25T19:45:47.090" v="251" actId="962"/>
          <ac:picMkLst>
            <pc:docMk/>
            <pc:sldMk cId="869629365" sldId="293"/>
            <ac:picMk id="7" creationId="{5D93FF67-0648-A5F5-AC50-E7A30E377D4A}"/>
          </ac:picMkLst>
        </pc:picChg>
        <pc:picChg chg="mod">
          <ac:chgData name="Gill, John B" userId="6d6fafd3-5166-4bda-9b4d-5c6d87878db6" providerId="ADAL" clId="{76603B23-0AFE-461A-9CA2-267636335BF7}" dt="2024-10-25T19:45:53.528" v="299" actId="962"/>
          <ac:picMkLst>
            <pc:docMk/>
            <pc:sldMk cId="869629365" sldId="293"/>
            <ac:picMk id="9" creationId="{91AFB9A5-483B-D7B0-D287-6479DFF7E37E}"/>
          </ac:picMkLst>
        </pc:picChg>
        <pc:picChg chg="mod">
          <ac:chgData name="Gill, John B" userId="6d6fafd3-5166-4bda-9b4d-5c6d87878db6" providerId="ADAL" clId="{76603B23-0AFE-461A-9CA2-267636335BF7}" dt="2024-10-25T19:46:02.866" v="355" actId="962"/>
          <ac:picMkLst>
            <pc:docMk/>
            <pc:sldMk cId="869629365" sldId="293"/>
            <ac:picMk id="11" creationId="{898509B0-3644-1245-C7D0-D41E0C234307}"/>
          </ac:picMkLst>
        </pc:picChg>
      </pc:sldChg>
      <pc:sldChg chg="addSp modSp mod">
        <pc:chgData name="Gill, John B" userId="6d6fafd3-5166-4bda-9b4d-5c6d87878db6" providerId="ADAL" clId="{76603B23-0AFE-461A-9CA2-267636335BF7}" dt="2024-10-25T19:52:02.053" v="1657" actId="20577"/>
        <pc:sldMkLst>
          <pc:docMk/>
          <pc:sldMk cId="2337381270" sldId="294"/>
        </pc:sldMkLst>
        <pc:spChg chg="add mod">
          <ac:chgData name="Gill, John B" userId="6d6fafd3-5166-4bda-9b4d-5c6d87878db6" providerId="ADAL" clId="{76603B23-0AFE-461A-9CA2-267636335BF7}" dt="2024-10-25T19:52:02.053" v="1657" actId="20577"/>
          <ac:spMkLst>
            <pc:docMk/>
            <pc:sldMk cId="2337381270" sldId="294"/>
            <ac:spMk id="2" creationId="{FBC8F1EC-1981-16B4-1018-0DC88444A3CD}"/>
          </ac:spMkLst>
        </pc:spChg>
        <pc:picChg chg="mod">
          <ac:chgData name="Gill, John B" userId="6d6fafd3-5166-4bda-9b4d-5c6d87878db6" providerId="ADAL" clId="{76603B23-0AFE-461A-9CA2-267636335BF7}" dt="2024-10-25T19:49:51.868" v="1575" actId="962"/>
          <ac:picMkLst>
            <pc:docMk/>
            <pc:sldMk cId="2337381270" sldId="294"/>
            <ac:picMk id="4" creationId="{70EFD8C4-5DA0-A084-F7B1-CC2FC605991A}"/>
          </ac:picMkLst>
        </pc:picChg>
      </pc:sldChg>
      <pc:sldChg chg="addSp modSp mod">
        <pc:chgData name="Gill, John B" userId="6d6fafd3-5166-4bda-9b4d-5c6d87878db6" providerId="ADAL" clId="{76603B23-0AFE-461A-9CA2-267636335BF7}" dt="2024-10-25T21:19:07.214" v="4888" actId="962"/>
        <pc:sldMkLst>
          <pc:docMk/>
          <pc:sldMk cId="2763727140" sldId="295"/>
        </pc:sldMkLst>
        <pc:spChg chg="add mod">
          <ac:chgData name="Gill, John B" userId="6d6fafd3-5166-4bda-9b4d-5c6d87878db6" providerId="ADAL" clId="{76603B23-0AFE-461A-9CA2-267636335BF7}" dt="2024-10-25T20:51:19.567" v="2018" actId="20577"/>
          <ac:spMkLst>
            <pc:docMk/>
            <pc:sldMk cId="2763727140" sldId="295"/>
            <ac:spMk id="4" creationId="{4F02BE84-D9E1-9E2B-489F-F8E4ADEBB1A9}"/>
          </ac:spMkLst>
        </pc:spChg>
        <pc:picChg chg="mod">
          <ac:chgData name="Gill, John B" userId="6d6fafd3-5166-4bda-9b4d-5c6d87878db6" providerId="ADAL" clId="{76603B23-0AFE-461A-9CA2-267636335BF7}" dt="2024-10-25T21:19:07.214" v="4888" actId="962"/>
          <ac:picMkLst>
            <pc:docMk/>
            <pc:sldMk cId="2763727140" sldId="295"/>
            <ac:picMk id="3" creationId="{28AF9E3F-68EE-244E-F128-E9C563B1D3FA}"/>
          </ac:picMkLst>
        </pc:picChg>
      </pc:sldChg>
      <pc:sldChg chg="addSp modSp mod">
        <pc:chgData name="Gill, John B" userId="6d6fafd3-5166-4bda-9b4d-5c6d87878db6" providerId="ADAL" clId="{76603B23-0AFE-461A-9CA2-267636335BF7}" dt="2024-10-25T21:22:26.406" v="5322" actId="962"/>
        <pc:sldMkLst>
          <pc:docMk/>
          <pc:sldMk cId="1997296645" sldId="296"/>
        </pc:sldMkLst>
        <pc:spChg chg="add mod">
          <ac:chgData name="Gill, John B" userId="6d6fafd3-5166-4bda-9b4d-5c6d87878db6" providerId="ADAL" clId="{76603B23-0AFE-461A-9CA2-267636335BF7}" dt="2024-10-25T20:51:29.310" v="2039" actId="20577"/>
          <ac:spMkLst>
            <pc:docMk/>
            <pc:sldMk cId="1997296645" sldId="296"/>
            <ac:spMk id="4" creationId="{0BD41B65-1B7D-A906-C6D7-B0A6F4F2736B}"/>
          </ac:spMkLst>
        </pc:spChg>
        <pc:picChg chg="mod">
          <ac:chgData name="Gill, John B" userId="6d6fafd3-5166-4bda-9b4d-5c6d87878db6" providerId="ADAL" clId="{76603B23-0AFE-461A-9CA2-267636335BF7}" dt="2024-10-25T21:22:26.406" v="5322" actId="962"/>
          <ac:picMkLst>
            <pc:docMk/>
            <pc:sldMk cId="1997296645" sldId="296"/>
            <ac:picMk id="3" creationId="{79275304-3B8E-FEF6-6BC4-407D075F6155}"/>
          </ac:picMkLst>
        </pc:picChg>
      </pc:sldChg>
      <pc:sldChg chg="addSp modSp mod">
        <pc:chgData name="Gill, John B" userId="6d6fafd3-5166-4bda-9b4d-5c6d87878db6" providerId="ADAL" clId="{76603B23-0AFE-461A-9CA2-267636335BF7}" dt="2024-10-25T21:14:18.382" v="3704" actId="962"/>
        <pc:sldMkLst>
          <pc:docMk/>
          <pc:sldMk cId="1411774484" sldId="297"/>
        </pc:sldMkLst>
        <pc:spChg chg="add mod">
          <ac:chgData name="Gill, John B" userId="6d6fafd3-5166-4bda-9b4d-5c6d87878db6" providerId="ADAL" clId="{76603B23-0AFE-461A-9CA2-267636335BF7}" dt="2024-10-25T20:51:40.821" v="2069" actId="20577"/>
          <ac:spMkLst>
            <pc:docMk/>
            <pc:sldMk cId="1411774484" sldId="297"/>
            <ac:spMk id="4" creationId="{79B7A658-17A6-81AC-9FAE-71DC925F1139}"/>
          </ac:spMkLst>
        </pc:spChg>
        <pc:picChg chg="mod">
          <ac:chgData name="Gill, John B" userId="6d6fafd3-5166-4bda-9b4d-5c6d87878db6" providerId="ADAL" clId="{76603B23-0AFE-461A-9CA2-267636335BF7}" dt="2024-10-25T21:14:18.382" v="3704" actId="962"/>
          <ac:picMkLst>
            <pc:docMk/>
            <pc:sldMk cId="1411774484" sldId="297"/>
            <ac:picMk id="3" creationId="{6AAD92EA-1F3E-0B7F-C3F8-13BE750A8A09}"/>
          </ac:picMkLst>
        </pc:picChg>
      </pc:sldChg>
      <pc:sldChg chg="modSp mod">
        <pc:chgData name="Gill, John B" userId="6d6fafd3-5166-4bda-9b4d-5c6d87878db6" providerId="ADAL" clId="{76603B23-0AFE-461A-9CA2-267636335BF7}" dt="2024-10-25T22:23:53.407" v="6122" actId="962"/>
        <pc:sldMkLst>
          <pc:docMk/>
          <pc:sldMk cId="1899626718" sldId="298"/>
        </pc:sldMkLst>
        <pc:picChg chg="mod">
          <ac:chgData name="Gill, John B" userId="6d6fafd3-5166-4bda-9b4d-5c6d87878db6" providerId="ADAL" clId="{76603B23-0AFE-461A-9CA2-267636335BF7}" dt="2024-10-25T22:23:53.407" v="6122" actId="962"/>
          <ac:picMkLst>
            <pc:docMk/>
            <pc:sldMk cId="1899626718" sldId="298"/>
            <ac:picMk id="3" creationId="{063AB6A5-6262-C035-03F0-98588524CDFF}"/>
          </ac:picMkLst>
        </pc:picChg>
      </pc:sldChg>
      <pc:sldChg chg="addSp modSp mod">
        <pc:chgData name="Gill, John B" userId="6d6fafd3-5166-4bda-9b4d-5c6d87878db6" providerId="ADAL" clId="{76603B23-0AFE-461A-9CA2-267636335BF7}" dt="2024-10-25T21:13:05.368" v="3508" actId="962"/>
        <pc:sldMkLst>
          <pc:docMk/>
          <pc:sldMk cId="2308614189" sldId="299"/>
        </pc:sldMkLst>
        <pc:spChg chg="add mod">
          <ac:chgData name="Gill, John B" userId="6d6fafd3-5166-4bda-9b4d-5c6d87878db6" providerId="ADAL" clId="{76603B23-0AFE-461A-9CA2-267636335BF7}" dt="2024-10-25T20:52:00.219" v="2113" actId="20577"/>
          <ac:spMkLst>
            <pc:docMk/>
            <pc:sldMk cId="2308614189" sldId="299"/>
            <ac:spMk id="2" creationId="{8EEF0E49-37CB-8930-D917-C7197AF491CA}"/>
          </ac:spMkLst>
        </pc:spChg>
        <pc:picChg chg="mod">
          <ac:chgData name="Gill, John B" userId="6d6fafd3-5166-4bda-9b4d-5c6d87878db6" providerId="ADAL" clId="{76603B23-0AFE-461A-9CA2-267636335BF7}" dt="2024-10-25T21:12:01.940" v="3492" actId="962"/>
          <ac:picMkLst>
            <pc:docMk/>
            <pc:sldMk cId="2308614189" sldId="299"/>
            <ac:picMk id="4" creationId="{AE57F35B-63C7-7B5B-7446-9F7D2E7F3E8A}"/>
          </ac:picMkLst>
        </pc:picChg>
        <pc:picChg chg="mod">
          <ac:chgData name="Gill, John B" userId="6d6fafd3-5166-4bda-9b4d-5c6d87878db6" providerId="ADAL" clId="{76603B23-0AFE-461A-9CA2-267636335BF7}" dt="2024-10-25T21:12:53.231" v="3504" actId="962"/>
          <ac:picMkLst>
            <pc:docMk/>
            <pc:sldMk cId="2308614189" sldId="299"/>
            <ac:picMk id="5" creationId="{72676D07-0A09-0EA5-C470-2CA3E98011B8}"/>
          </ac:picMkLst>
        </pc:picChg>
        <pc:picChg chg="mod">
          <ac:chgData name="Gill, John B" userId="6d6fafd3-5166-4bda-9b4d-5c6d87878db6" providerId="ADAL" clId="{76603B23-0AFE-461A-9CA2-267636335BF7}" dt="2024-10-25T21:12:41.269" v="3500" actId="962"/>
          <ac:picMkLst>
            <pc:docMk/>
            <pc:sldMk cId="2308614189" sldId="299"/>
            <ac:picMk id="6" creationId="{1D9FA323-5ACF-9C3A-8B95-64FFC1313089}"/>
          </ac:picMkLst>
        </pc:picChg>
        <pc:picChg chg="mod">
          <ac:chgData name="Gill, John B" userId="6d6fafd3-5166-4bda-9b4d-5c6d87878db6" providerId="ADAL" clId="{76603B23-0AFE-461A-9CA2-267636335BF7}" dt="2024-10-25T21:12:24.281" v="3496" actId="962"/>
          <ac:picMkLst>
            <pc:docMk/>
            <pc:sldMk cId="2308614189" sldId="299"/>
            <ac:picMk id="7" creationId="{B7FCCCA4-D85F-F446-8B44-37FB019E5D3D}"/>
          </ac:picMkLst>
        </pc:picChg>
        <pc:picChg chg="mod">
          <ac:chgData name="Gill, John B" userId="6d6fafd3-5166-4bda-9b4d-5c6d87878db6" providerId="ADAL" clId="{76603B23-0AFE-461A-9CA2-267636335BF7}" dt="2024-10-25T21:13:05.368" v="3508" actId="962"/>
          <ac:picMkLst>
            <pc:docMk/>
            <pc:sldMk cId="2308614189" sldId="299"/>
            <ac:picMk id="8" creationId="{74B2B9D7-ACBD-5B83-7C7C-07719180079D}"/>
          </ac:picMkLst>
        </pc:picChg>
      </pc:sldChg>
      <pc:sldChg chg="addSp modSp mod">
        <pc:chgData name="Gill, John B" userId="6d6fafd3-5166-4bda-9b4d-5c6d87878db6" providerId="ADAL" clId="{76603B23-0AFE-461A-9CA2-267636335BF7}" dt="2024-10-25T21:11:02.171" v="3354" actId="962"/>
        <pc:sldMkLst>
          <pc:docMk/>
          <pc:sldMk cId="3982691419" sldId="300"/>
        </pc:sldMkLst>
        <pc:spChg chg="add mod">
          <ac:chgData name="Gill, John B" userId="6d6fafd3-5166-4bda-9b4d-5c6d87878db6" providerId="ADAL" clId="{76603B23-0AFE-461A-9CA2-267636335BF7}" dt="2024-10-25T20:52:13.911" v="2140" actId="20577"/>
          <ac:spMkLst>
            <pc:docMk/>
            <pc:sldMk cId="3982691419" sldId="300"/>
            <ac:spMk id="6" creationId="{2F188EAE-3AEB-0631-F234-FE8EE0F75250}"/>
          </ac:spMkLst>
        </pc:spChg>
        <pc:picChg chg="mod">
          <ac:chgData name="Gill, John B" userId="6d6fafd3-5166-4bda-9b4d-5c6d87878db6" providerId="ADAL" clId="{76603B23-0AFE-461A-9CA2-267636335BF7}" dt="2024-10-25T21:10:31.702" v="3346" actId="962"/>
          <ac:picMkLst>
            <pc:docMk/>
            <pc:sldMk cId="3982691419" sldId="300"/>
            <ac:picMk id="3" creationId="{E34A0CF7-8C4D-53D0-5FA5-5D13F22E020E}"/>
          </ac:picMkLst>
        </pc:picChg>
        <pc:picChg chg="mod">
          <ac:chgData name="Gill, John B" userId="6d6fafd3-5166-4bda-9b4d-5c6d87878db6" providerId="ADAL" clId="{76603B23-0AFE-461A-9CA2-267636335BF7}" dt="2024-10-25T21:10:56.689" v="3350" actId="962"/>
          <ac:picMkLst>
            <pc:docMk/>
            <pc:sldMk cId="3982691419" sldId="300"/>
            <ac:picMk id="4" creationId="{51E11470-1EC6-86F7-4B87-7F3B908DF743}"/>
          </ac:picMkLst>
        </pc:picChg>
        <pc:picChg chg="mod">
          <ac:chgData name="Gill, John B" userId="6d6fafd3-5166-4bda-9b4d-5c6d87878db6" providerId="ADAL" clId="{76603B23-0AFE-461A-9CA2-267636335BF7}" dt="2024-10-25T21:11:02.171" v="3354" actId="962"/>
          <ac:picMkLst>
            <pc:docMk/>
            <pc:sldMk cId="3982691419" sldId="300"/>
            <ac:picMk id="5" creationId="{743398DD-75A4-45B3-92F3-4A7818774E8A}"/>
          </ac:picMkLst>
        </pc:picChg>
      </pc:sldChg>
      <pc:sldChg chg="addSp modSp mod">
        <pc:chgData name="Gill, John B" userId="6d6fafd3-5166-4bda-9b4d-5c6d87878db6" providerId="ADAL" clId="{76603B23-0AFE-461A-9CA2-267636335BF7}" dt="2024-10-25T21:09:42.793" v="3242" actId="962"/>
        <pc:sldMkLst>
          <pc:docMk/>
          <pc:sldMk cId="933281989" sldId="301"/>
        </pc:sldMkLst>
        <pc:spChg chg="add mod">
          <ac:chgData name="Gill, John B" userId="6d6fafd3-5166-4bda-9b4d-5c6d87878db6" providerId="ADAL" clId="{76603B23-0AFE-461A-9CA2-267636335BF7}" dt="2024-10-25T20:52:35.560" v="2200" actId="20577"/>
          <ac:spMkLst>
            <pc:docMk/>
            <pc:sldMk cId="933281989" sldId="301"/>
            <ac:spMk id="4" creationId="{2C44ABF4-3975-B8A0-9D00-F82397D05B73}"/>
          </ac:spMkLst>
        </pc:spChg>
        <pc:picChg chg="mod">
          <ac:chgData name="Gill, John B" userId="6d6fafd3-5166-4bda-9b4d-5c6d87878db6" providerId="ADAL" clId="{76603B23-0AFE-461A-9CA2-267636335BF7}" dt="2024-10-25T21:09:42.793" v="3242" actId="962"/>
          <ac:picMkLst>
            <pc:docMk/>
            <pc:sldMk cId="933281989" sldId="301"/>
            <ac:picMk id="3" creationId="{04BFC51D-A2A3-47D2-9FFC-D354BB8CEA26}"/>
          </ac:picMkLst>
        </pc:picChg>
      </pc:sldChg>
      <pc:sldChg chg="addSp modSp mod">
        <pc:chgData name="Gill, John B" userId="6d6fafd3-5166-4bda-9b4d-5c6d87878db6" providerId="ADAL" clId="{76603B23-0AFE-461A-9CA2-267636335BF7}" dt="2024-10-25T21:56:46.894" v="6100" actId="962"/>
        <pc:sldMkLst>
          <pc:docMk/>
          <pc:sldMk cId="643946221" sldId="302"/>
        </pc:sldMkLst>
        <pc:spChg chg="add mod">
          <ac:chgData name="Gill, John B" userId="6d6fafd3-5166-4bda-9b4d-5c6d87878db6" providerId="ADAL" clId="{76603B23-0AFE-461A-9CA2-267636335BF7}" dt="2024-10-25T20:53:48.675" v="2202"/>
          <ac:spMkLst>
            <pc:docMk/>
            <pc:sldMk cId="643946221" sldId="302"/>
            <ac:spMk id="4" creationId="{72765199-ABDA-8328-5EB2-8A3084B4CBDA}"/>
          </ac:spMkLst>
        </pc:spChg>
        <pc:picChg chg="mod">
          <ac:chgData name="Gill, John B" userId="6d6fafd3-5166-4bda-9b4d-5c6d87878db6" providerId="ADAL" clId="{76603B23-0AFE-461A-9CA2-267636335BF7}" dt="2024-10-25T21:56:46.894" v="6100" actId="962"/>
          <ac:picMkLst>
            <pc:docMk/>
            <pc:sldMk cId="643946221" sldId="302"/>
            <ac:picMk id="3" creationId="{6CAFA0AE-BC8E-8DC4-B8D6-6A3A1A6E9CDC}"/>
          </ac:picMkLst>
        </pc:picChg>
      </pc:sldChg>
      <pc:sldChg chg="addSp modSp mod">
        <pc:chgData name="Gill, John B" userId="6d6fafd3-5166-4bda-9b4d-5c6d87878db6" providerId="ADAL" clId="{76603B23-0AFE-461A-9CA2-267636335BF7}" dt="2024-10-25T21:07:15.915" v="2897" actId="962"/>
        <pc:sldMkLst>
          <pc:docMk/>
          <pc:sldMk cId="1414725518" sldId="303"/>
        </pc:sldMkLst>
        <pc:spChg chg="add mod">
          <ac:chgData name="Gill, John B" userId="6d6fafd3-5166-4bda-9b4d-5c6d87878db6" providerId="ADAL" clId="{76603B23-0AFE-461A-9CA2-267636335BF7}" dt="2024-10-25T20:54:14.362" v="2225" actId="20577"/>
          <ac:spMkLst>
            <pc:docMk/>
            <pc:sldMk cId="1414725518" sldId="303"/>
            <ac:spMk id="5" creationId="{CAD9B743-C6D5-5BF3-DE0B-28BCC67D2C76}"/>
          </ac:spMkLst>
        </pc:spChg>
        <pc:picChg chg="mod">
          <ac:chgData name="Gill, John B" userId="6d6fafd3-5166-4bda-9b4d-5c6d87878db6" providerId="ADAL" clId="{76603B23-0AFE-461A-9CA2-267636335BF7}" dt="2024-10-25T21:06:53.942" v="2855" actId="962"/>
          <ac:picMkLst>
            <pc:docMk/>
            <pc:sldMk cId="1414725518" sldId="303"/>
            <ac:picMk id="3" creationId="{46FB4A4C-D0DA-773B-C891-71910728A89F}"/>
          </ac:picMkLst>
        </pc:picChg>
        <pc:picChg chg="mod">
          <ac:chgData name="Gill, John B" userId="6d6fafd3-5166-4bda-9b4d-5c6d87878db6" providerId="ADAL" clId="{76603B23-0AFE-461A-9CA2-267636335BF7}" dt="2024-10-25T21:07:15.915" v="2897" actId="962"/>
          <ac:picMkLst>
            <pc:docMk/>
            <pc:sldMk cId="1414725518" sldId="303"/>
            <ac:picMk id="4" creationId="{02B2F4AE-17D1-4382-0E7A-2780F0497881}"/>
          </ac:picMkLst>
        </pc:picChg>
      </pc:sldChg>
      <pc:sldChg chg="addSp modSp mod">
        <pc:chgData name="Gill, John B" userId="6d6fafd3-5166-4bda-9b4d-5c6d87878db6" providerId="ADAL" clId="{76603B23-0AFE-461A-9CA2-267636335BF7}" dt="2024-10-25T21:08:58.066" v="3090" actId="20577"/>
        <pc:sldMkLst>
          <pc:docMk/>
          <pc:sldMk cId="1584111755" sldId="304"/>
        </pc:sldMkLst>
        <pc:spChg chg="add mod">
          <ac:chgData name="Gill, John B" userId="6d6fafd3-5166-4bda-9b4d-5c6d87878db6" providerId="ADAL" clId="{76603B23-0AFE-461A-9CA2-267636335BF7}" dt="2024-10-25T21:08:58.066" v="3090" actId="20577"/>
          <ac:spMkLst>
            <pc:docMk/>
            <pc:sldMk cId="1584111755" sldId="304"/>
            <ac:spMk id="5" creationId="{EF025930-F878-3BF1-E1C7-B451454E4437}"/>
          </ac:spMkLst>
        </pc:spChg>
        <pc:picChg chg="mod">
          <ac:chgData name="Gill, John B" userId="6d6fafd3-5166-4bda-9b4d-5c6d87878db6" providerId="ADAL" clId="{76603B23-0AFE-461A-9CA2-267636335BF7}" dt="2024-10-25T21:07:34.220" v="2941" actId="962"/>
          <ac:picMkLst>
            <pc:docMk/>
            <pc:sldMk cId="1584111755" sldId="304"/>
            <ac:picMk id="3" creationId="{56303BC3-0A7A-9381-3586-CD18CE37B373}"/>
          </ac:picMkLst>
        </pc:picChg>
        <pc:picChg chg="mod">
          <ac:chgData name="Gill, John B" userId="6d6fafd3-5166-4bda-9b4d-5c6d87878db6" providerId="ADAL" clId="{76603B23-0AFE-461A-9CA2-267636335BF7}" dt="2024-10-25T21:08:41.108" v="3081" actId="962"/>
          <ac:picMkLst>
            <pc:docMk/>
            <pc:sldMk cId="1584111755" sldId="304"/>
            <ac:picMk id="4" creationId="{2A68B101-E28A-BBA7-8BB3-282C6102407D}"/>
          </ac:picMkLst>
        </pc:picChg>
      </pc:sldChg>
      <pc:sldChg chg="addSp modSp mod">
        <pc:chgData name="Gill, John B" userId="6d6fafd3-5166-4bda-9b4d-5c6d87878db6" providerId="ADAL" clId="{76603B23-0AFE-461A-9CA2-267636335BF7}" dt="2024-10-25T21:06:03.375" v="2815" actId="962"/>
        <pc:sldMkLst>
          <pc:docMk/>
          <pc:sldMk cId="1367410047" sldId="305"/>
        </pc:sldMkLst>
        <pc:spChg chg="add mod">
          <ac:chgData name="Gill, John B" userId="6d6fafd3-5166-4bda-9b4d-5c6d87878db6" providerId="ADAL" clId="{76603B23-0AFE-461A-9CA2-267636335BF7}" dt="2024-10-25T19:51:14.088" v="1625" actId="20577"/>
          <ac:spMkLst>
            <pc:docMk/>
            <pc:sldMk cId="1367410047" sldId="305"/>
            <ac:spMk id="4" creationId="{4C38CF19-00EE-2F6A-323A-9DF60DC2CB3D}"/>
          </ac:spMkLst>
        </pc:spChg>
        <pc:picChg chg="mod">
          <ac:chgData name="Gill, John B" userId="6d6fafd3-5166-4bda-9b4d-5c6d87878db6" providerId="ADAL" clId="{76603B23-0AFE-461A-9CA2-267636335BF7}" dt="2024-10-25T21:06:03.375" v="2815" actId="962"/>
          <ac:picMkLst>
            <pc:docMk/>
            <pc:sldMk cId="1367410047" sldId="305"/>
            <ac:picMk id="3" creationId="{A0218192-A298-2F16-567A-24978F12DCF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5CE58-5811-4814-AECF-AC0575EB2FDE}"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F5D9C-76DB-4718-8D47-AF229E3CBB19}" type="slidenum">
              <a:rPr lang="en-US" smtClean="0"/>
              <a:t>‹#›</a:t>
            </a:fld>
            <a:endParaRPr lang="en-US"/>
          </a:p>
        </p:txBody>
      </p:sp>
    </p:spTree>
    <p:extLst>
      <p:ext uri="{BB962C8B-B14F-4D97-AF65-F5344CB8AC3E}">
        <p14:creationId xmlns:p14="http://schemas.microsoft.com/office/powerpoint/2010/main" val="3607930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2F5D9C-76DB-4718-8D47-AF229E3CBB19}" type="slidenum">
              <a:rPr lang="en-US" smtClean="0"/>
              <a:t>1</a:t>
            </a:fld>
            <a:endParaRPr lang="en-US"/>
          </a:p>
        </p:txBody>
      </p:sp>
    </p:spTree>
    <p:extLst>
      <p:ext uri="{BB962C8B-B14F-4D97-AF65-F5344CB8AC3E}">
        <p14:creationId xmlns:p14="http://schemas.microsoft.com/office/powerpoint/2010/main" val="4123921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2F5D9C-76DB-4718-8D47-AF229E3CBB19}" type="slidenum">
              <a:rPr lang="en-US" smtClean="0"/>
              <a:t>27</a:t>
            </a:fld>
            <a:endParaRPr lang="en-US"/>
          </a:p>
        </p:txBody>
      </p:sp>
    </p:spTree>
    <p:extLst>
      <p:ext uri="{BB962C8B-B14F-4D97-AF65-F5344CB8AC3E}">
        <p14:creationId xmlns:p14="http://schemas.microsoft.com/office/powerpoint/2010/main" val="890928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2F5D9C-76DB-4718-8D47-AF229E3CBB19}" type="slidenum">
              <a:rPr lang="en-US" smtClean="0"/>
              <a:t>35</a:t>
            </a:fld>
            <a:endParaRPr lang="en-US"/>
          </a:p>
        </p:txBody>
      </p:sp>
    </p:spTree>
    <p:extLst>
      <p:ext uri="{BB962C8B-B14F-4D97-AF65-F5344CB8AC3E}">
        <p14:creationId xmlns:p14="http://schemas.microsoft.com/office/powerpoint/2010/main" val="1385808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2F5D9C-76DB-4718-8D47-AF229E3CBB19}" type="slidenum">
              <a:rPr lang="en-US" smtClean="0"/>
              <a:t>36</a:t>
            </a:fld>
            <a:endParaRPr lang="en-US"/>
          </a:p>
        </p:txBody>
      </p:sp>
    </p:spTree>
    <p:extLst>
      <p:ext uri="{BB962C8B-B14F-4D97-AF65-F5344CB8AC3E}">
        <p14:creationId xmlns:p14="http://schemas.microsoft.com/office/powerpoint/2010/main" val="670543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2F5D9C-76DB-4718-8D47-AF229E3CBB19}" type="slidenum">
              <a:rPr lang="en-US" smtClean="0"/>
              <a:t>39</a:t>
            </a:fld>
            <a:endParaRPr lang="en-US"/>
          </a:p>
        </p:txBody>
      </p:sp>
    </p:spTree>
    <p:extLst>
      <p:ext uri="{BB962C8B-B14F-4D97-AF65-F5344CB8AC3E}">
        <p14:creationId xmlns:p14="http://schemas.microsoft.com/office/powerpoint/2010/main" val="1546167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2F5D9C-76DB-4718-8D47-AF229E3CBB19}" type="slidenum">
              <a:rPr lang="en-US" smtClean="0"/>
              <a:t>43</a:t>
            </a:fld>
            <a:endParaRPr lang="en-US"/>
          </a:p>
        </p:txBody>
      </p:sp>
    </p:spTree>
    <p:extLst>
      <p:ext uri="{BB962C8B-B14F-4D97-AF65-F5344CB8AC3E}">
        <p14:creationId xmlns:p14="http://schemas.microsoft.com/office/powerpoint/2010/main" val="380000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1604466"/>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F11AB1-D8C4-4B5B-AB6D-508E1879D612}" type="datetime1">
              <a:rPr lang="en-US" smtClean="0"/>
              <a:t>10/25/2024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1277072" y="6254202"/>
            <a:ext cx="811019"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56352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4436A-DD3C-457B-A5B1-D24E816EFA03}" type="datetime1">
              <a:rPr lang="en-US" smtClean="0"/>
              <a:t>10/25/2024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267230" y="6230372"/>
            <a:ext cx="811019" cy="503578"/>
          </a:xfrm>
        </p:spPr>
        <p:txBody>
          <a:bodyPr/>
          <a:lstStyle/>
          <a:p>
            <a:fld id="{6D22F896-40B5-4ADD-8801-0D06FADFA095}" type="slidenum">
              <a:rPr lang="en-US" smtClean="0"/>
              <a:t>‹#›</a:t>
            </a:fld>
            <a:endParaRPr lang="en-US" dirty="0"/>
          </a:p>
        </p:txBody>
      </p:sp>
      <p:cxnSp>
        <p:nvCxnSpPr>
          <p:cNvPr id="26" name="Straight Connector 25"/>
          <p:cNvCxnSpPr>
            <a:cxnSpLocks/>
          </p:cNvCxnSpPr>
          <p:nvPr/>
        </p:nvCxnSpPr>
        <p:spPr>
          <a:xfrm>
            <a:off x="2318327" y="1847088"/>
            <a:ext cx="87430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6782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318326" y="798973"/>
            <a:ext cx="695517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867995-D227-4E69-8041-FD90DFF26E05}" type="datetime1">
              <a:rPr lang="en-US" smtClean="0"/>
              <a:t>10/25/2024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246604" y="6223497"/>
            <a:ext cx="811019"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1608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318327" y="2363339"/>
            <a:ext cx="8743091" cy="3450613"/>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3C3ECE-C406-4A11-A153-EDEB4F5AF13F}" type="datetime1">
              <a:rPr lang="en-US" smtClean="0"/>
              <a:t>10/25/2024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267230" y="6244122"/>
            <a:ext cx="811019" cy="503578"/>
          </a:xfrm>
        </p:spPr>
        <p:txBody>
          <a:bodyPr/>
          <a:lstStyle/>
          <a:p>
            <a:fld id="{6D22F896-40B5-4ADD-8801-0D06FADFA095}" type="slidenum">
              <a:rPr lang="en-US" smtClean="0"/>
              <a:t>‹#›</a:t>
            </a:fld>
            <a:endParaRPr lang="en-US" dirty="0"/>
          </a:p>
        </p:txBody>
      </p:sp>
      <p:cxnSp>
        <p:nvCxnSpPr>
          <p:cNvPr id="33" name="Straight Connector 32"/>
          <p:cNvCxnSpPr>
            <a:cxnSpLocks/>
          </p:cNvCxnSpPr>
          <p:nvPr/>
        </p:nvCxnSpPr>
        <p:spPr>
          <a:xfrm flipV="1">
            <a:off x="2318327" y="1847088"/>
            <a:ext cx="8743091" cy="6666"/>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285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948872"/>
            <a:ext cx="8643154" cy="1695207"/>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467263"/>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B975F8-E2AA-4E73-81FF-F35570D3D0DE}" type="datetime1">
              <a:rPr lang="en-US" smtClean="0"/>
              <a:t>10/25/2024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267231" y="6250997"/>
            <a:ext cx="811019"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7952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18327" y="804889"/>
            <a:ext cx="8736525" cy="1059305"/>
          </a:xfrm>
        </p:spPr>
        <p:txBody>
          <a:bodyPr/>
          <a:lstStyle/>
          <a:p>
            <a:r>
              <a:rPr lang="en-US" dirty="0"/>
              <a:t>Click to edit Master title style</a:t>
            </a:r>
          </a:p>
        </p:txBody>
      </p:sp>
      <p:sp>
        <p:nvSpPr>
          <p:cNvPr id="3" name="Content Placeholder 2"/>
          <p:cNvSpPr>
            <a:spLocks noGrp="1"/>
          </p:cNvSpPr>
          <p:nvPr>
            <p:ph sz="half" idx="1"/>
          </p:nvPr>
        </p:nvSpPr>
        <p:spPr>
          <a:xfrm>
            <a:off x="1040931" y="2241788"/>
            <a:ext cx="4645152" cy="34485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05919" y="2241788"/>
            <a:ext cx="4645152" cy="3441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4B88CE5-A0BC-4A50-9E4D-6FD573DA1B06}" type="datetime1">
              <a:rPr lang="en-US" smtClean="0"/>
              <a:t>10/25/2024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280981" y="6264747"/>
            <a:ext cx="811019" cy="503578"/>
          </a:xfrm>
        </p:spPr>
        <p:txBody>
          <a:bodyPr/>
          <a:lstStyle/>
          <a:p>
            <a:fld id="{6D22F896-40B5-4ADD-8801-0D06FADFA095}" type="slidenum">
              <a:rPr lang="en-US" smtClean="0"/>
              <a:t>‹#›</a:t>
            </a:fld>
            <a:endParaRPr lang="en-US" dirty="0"/>
          </a:p>
        </p:txBody>
      </p:sp>
      <p:cxnSp>
        <p:nvCxnSpPr>
          <p:cNvPr id="35" name="Straight Connector 34"/>
          <p:cNvCxnSpPr>
            <a:cxnSpLocks/>
          </p:cNvCxnSpPr>
          <p:nvPr/>
        </p:nvCxnSpPr>
        <p:spPr>
          <a:xfrm>
            <a:off x="2318327" y="1847088"/>
            <a:ext cx="87430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6810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18327" y="804163"/>
            <a:ext cx="8736525" cy="1056319"/>
          </a:xfrm>
        </p:spPr>
        <p:txBody>
          <a:bodyPr/>
          <a:lstStyle/>
          <a:p>
            <a:r>
              <a:rPr lang="en-US" dirty="0"/>
              <a:t>Click to edit Master title style</a:t>
            </a:r>
          </a:p>
        </p:txBody>
      </p:sp>
      <p:sp>
        <p:nvSpPr>
          <p:cNvPr id="3" name="Text Placeholder 2"/>
          <p:cNvSpPr>
            <a:spLocks noGrp="1"/>
          </p:cNvSpPr>
          <p:nvPr>
            <p:ph type="body" idx="1"/>
          </p:nvPr>
        </p:nvSpPr>
        <p:spPr>
          <a:xfrm>
            <a:off x="1059264" y="2252663"/>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59264" y="3057383"/>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7586" y="2252369"/>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87586" y="3050857"/>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A56778-860E-47AE-A2F3-0B6539B66720}" type="datetime1">
              <a:rPr lang="en-US" smtClean="0"/>
              <a:t>10/25/2024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1280980" y="6257872"/>
            <a:ext cx="811019" cy="503578"/>
          </a:xfrm>
        </p:spPr>
        <p:txBody>
          <a:bodyPr/>
          <a:lstStyle/>
          <a:p>
            <a:fld id="{6D22F896-40B5-4ADD-8801-0D06FADFA095}" type="slidenum">
              <a:rPr lang="en-US" smtClean="0"/>
              <a:t>‹#›</a:t>
            </a:fld>
            <a:endParaRPr lang="en-US" dirty="0"/>
          </a:p>
        </p:txBody>
      </p:sp>
      <p:cxnSp>
        <p:nvCxnSpPr>
          <p:cNvPr id="29" name="Straight Connector 28"/>
          <p:cNvCxnSpPr>
            <a:cxnSpLocks/>
          </p:cNvCxnSpPr>
          <p:nvPr/>
        </p:nvCxnSpPr>
        <p:spPr>
          <a:xfrm>
            <a:off x="2318327" y="1847088"/>
            <a:ext cx="87430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1149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0738F0-235D-4F89-821E-432A75A6A9F8}" type="datetime1">
              <a:rPr lang="en-US" smtClean="0"/>
              <a:t>10/25/2024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1280980" y="6257872"/>
            <a:ext cx="811019" cy="503578"/>
          </a:xfrm>
        </p:spPr>
        <p:txBody>
          <a:bodyPr/>
          <a:lstStyle/>
          <a:p>
            <a:fld id="{6D22F896-40B5-4ADD-8801-0D06FADFA095}" type="slidenum">
              <a:rPr lang="en-US" smtClean="0"/>
              <a:t>‹#›</a:t>
            </a:fld>
            <a:endParaRPr lang="en-US" dirty="0"/>
          </a:p>
        </p:txBody>
      </p:sp>
      <p:cxnSp>
        <p:nvCxnSpPr>
          <p:cNvPr id="25" name="Straight Connector 24"/>
          <p:cNvCxnSpPr>
            <a:cxnSpLocks/>
          </p:cNvCxnSpPr>
          <p:nvPr/>
        </p:nvCxnSpPr>
        <p:spPr>
          <a:xfrm>
            <a:off x="2318327" y="1847088"/>
            <a:ext cx="87430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61766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1A0B7-18E4-4909-B9EE-998BD561E9F8}" type="datetime1">
              <a:rPr lang="en-US" smtClean="0"/>
              <a:t>10/25/2024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274105" y="6237247"/>
            <a:ext cx="811019" cy="503578"/>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6309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8853" y="1099587"/>
            <a:ext cx="3273099" cy="2247117"/>
          </a:xfrm>
        </p:spPr>
        <p:txBody>
          <a:bodyPr anchor="b">
            <a:normAutofit/>
          </a:bodyPr>
          <a:lstStyle>
            <a:lvl1pPr algn="l">
              <a:defRPr sz="2400"/>
            </a:lvl1pPr>
          </a:lstStyle>
          <a:p>
            <a:r>
              <a:rPr lang="en-US" dirty="0"/>
              <a:t>Click to edit Master title style</a:t>
            </a:r>
          </a:p>
        </p:txBody>
      </p:sp>
      <p:sp>
        <p:nvSpPr>
          <p:cNvPr id="3" name="Content Placeholder 2"/>
          <p:cNvSpPr>
            <a:spLocks noGrp="1"/>
          </p:cNvSpPr>
          <p:nvPr>
            <p:ph idx="1"/>
          </p:nvPr>
        </p:nvSpPr>
        <p:spPr>
          <a:xfrm>
            <a:off x="5413168" y="1099587"/>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98853" y="3510232"/>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92F8315-B222-4A8E-89DC-ABFF4961ECDA}" type="datetime1">
              <a:rPr lang="en-US" smtClean="0"/>
              <a:t>10/25/2024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280981" y="6250997"/>
            <a:ext cx="811019" cy="503578"/>
          </a:xfrm>
        </p:spPr>
        <p:txBody>
          <a:bodyPr/>
          <a:lstStyle/>
          <a:p>
            <a:fld id="{6D22F896-40B5-4ADD-8801-0D06FADFA095}" type="slidenum">
              <a:rPr lang="en-US" smtClean="0"/>
              <a:t>‹#›</a:t>
            </a:fld>
            <a:endParaRPr lang="en-US" dirty="0"/>
          </a:p>
        </p:txBody>
      </p:sp>
      <p:cxnSp>
        <p:nvCxnSpPr>
          <p:cNvPr id="17" name="Straight Connector 16"/>
          <p:cNvCxnSpPr/>
          <p:nvPr/>
        </p:nvCxnSpPr>
        <p:spPr>
          <a:xfrm>
            <a:off x="2002462" y="3346704"/>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3694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a:solidFill>
            <a:schemeClr val="accent1"/>
          </a:solidFill>
        </p:grpSpPr>
        <p:sp>
          <p:nvSpPr>
            <p:cNvPr id="18" name="Rectangle 17"/>
            <p:cNvSpPr/>
            <p:nvPr/>
          </p:nvSpPr>
          <p:spPr bwMode="black">
            <a:xfrm>
              <a:off x="7477387" y="482170"/>
              <a:ext cx="4074533" cy="5149101"/>
            </a:xfrm>
            <a:prstGeom prst="rect">
              <a:avLst/>
            </a:prstGeom>
            <a:grpFill/>
            <a:ln w="76200" cmpd="sng">
              <a:solidFill>
                <a:schemeClr val="bg1"/>
              </a:solid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pFill/>
            <a:ln w="50800" cmpd="sng">
              <a:solidFill>
                <a:schemeClr val="bg1"/>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F9A14885-F39F-4B74-B1D8-87349BF6D745}" type="datetime1">
              <a:rPr lang="en-US" smtClean="0"/>
              <a:t>10/25/2024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a:xfrm>
            <a:off x="11240735" y="6237246"/>
            <a:ext cx="811019" cy="503578"/>
          </a:xfrm>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61434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2392014"/>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39006"/>
            <a:ext cx="12192000" cy="742950"/>
          </a:xfrm>
          <a:prstGeom prst="rect">
            <a:avLst/>
          </a:prstGeom>
        </p:spPr>
      </p:pic>
      <p:sp>
        <p:nvSpPr>
          <p:cNvPr id="2" name="Title Placeholder 1"/>
          <p:cNvSpPr>
            <a:spLocks noGrp="1"/>
          </p:cNvSpPr>
          <p:nvPr>
            <p:ph type="title"/>
          </p:nvPr>
        </p:nvSpPr>
        <p:spPr>
          <a:xfrm>
            <a:off x="2318327" y="804519"/>
            <a:ext cx="8736527"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94362" y="2375865"/>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8395716-6165-4F7F-9E99-A4633ACE6FCA}" type="datetime1">
              <a:rPr lang="en-US" smtClean="0"/>
              <a:t>10/25/2024</a:t>
            </a:fld>
            <a:endParaRPr lang="en-US" dirty="0"/>
          </a:p>
        </p:txBody>
      </p:sp>
      <p:sp>
        <p:nvSpPr>
          <p:cNvPr id="5" name="Footer Placeholder 4"/>
          <p:cNvSpPr>
            <a:spLocks noGrp="1"/>
          </p:cNvSpPr>
          <p:nvPr>
            <p:ph type="ftr" sz="quarter" idx="3"/>
          </p:nvPr>
        </p:nvSpPr>
        <p:spPr>
          <a:xfrm>
            <a:off x="2318327" y="329307"/>
            <a:ext cx="5072088"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260355" y="6308738"/>
            <a:ext cx="811019" cy="438976"/>
          </a:xfrm>
          <a:prstGeom prst="rect">
            <a:avLst/>
          </a:prstGeom>
        </p:spPr>
        <p:txBody>
          <a:bodyPr vert="horz" lIns="91440" tIns="45720" rIns="91440" bIns="45720" rtlCol="0" anchor="t"/>
          <a:lstStyle>
            <a:lvl1pPr algn="r">
              <a:defRPr sz="1800">
                <a:solidFill>
                  <a:schemeClr val="bg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logo&#10;&#10;Description automatically generated">
            <a:extLst>
              <a:ext uri="{FF2B5EF4-FFF2-40B4-BE49-F238E27FC236}">
                <a16:creationId xmlns:a16="http://schemas.microsoft.com/office/drawing/2014/main" id="{B99290C0-2AE5-ABF1-B444-59E4D70A51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3293" y="250165"/>
            <a:ext cx="1707706" cy="1707706"/>
          </a:xfrm>
          <a:prstGeom prst="rect">
            <a:avLst/>
          </a:prstGeom>
        </p:spPr>
      </p:pic>
    </p:spTree>
    <p:extLst>
      <p:ext uri="{BB962C8B-B14F-4D97-AF65-F5344CB8AC3E}">
        <p14:creationId xmlns:p14="http://schemas.microsoft.com/office/powerpoint/2010/main" val="33663213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f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f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f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f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image" Target="../media/image35.jf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jfif"/><Relationship Id="rId5" Type="http://schemas.openxmlformats.org/officeDocument/2006/relationships/image" Target="../media/image41.jpg"/><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fif"/><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11B37E-6992-E7C8-EF81-7FC5E58B29E4}"/>
              </a:ext>
            </a:extLst>
          </p:cNvPr>
          <p:cNvSpPr>
            <a:spLocks noGrp="1"/>
          </p:cNvSpPr>
          <p:nvPr>
            <p:ph type="sldNum" sz="quarter" idx="12"/>
          </p:nvPr>
        </p:nvSpPr>
        <p:spPr/>
        <p:txBody>
          <a:bodyPr/>
          <a:lstStyle/>
          <a:p>
            <a:fld id="{6D22F896-40B5-4ADD-8801-0D06FADFA095}" type="slidenum">
              <a:rPr lang="en-US" smtClean="0"/>
              <a:t>1</a:t>
            </a:fld>
            <a:endParaRPr lang="en-US" dirty="0"/>
          </a:p>
        </p:txBody>
      </p:sp>
      <p:sp>
        <p:nvSpPr>
          <p:cNvPr id="2" name="Title 1">
            <a:extLst>
              <a:ext uri="{FF2B5EF4-FFF2-40B4-BE49-F238E27FC236}">
                <a16:creationId xmlns:a16="http://schemas.microsoft.com/office/drawing/2014/main" id="{A03DA98E-EF92-4280-88E2-23B60E197D86}"/>
              </a:ext>
            </a:extLst>
          </p:cNvPr>
          <p:cNvSpPr>
            <a:spLocks noGrp="1"/>
          </p:cNvSpPr>
          <p:nvPr>
            <p:ph type="ctrTitle" idx="4294967295"/>
          </p:nvPr>
        </p:nvSpPr>
        <p:spPr>
          <a:xfrm>
            <a:off x="721895" y="1559677"/>
            <a:ext cx="10912642" cy="2541587"/>
          </a:xfrm>
        </p:spPr>
        <p:txBody>
          <a:bodyPr>
            <a:noAutofit/>
          </a:bodyPr>
          <a:lstStyle/>
          <a:p>
            <a:pPr algn="ctr"/>
            <a:r>
              <a:rPr lang="en-US" sz="8000" dirty="0">
                <a:solidFill>
                  <a:srgbClr val="FF0000"/>
                </a:solidFill>
                <a:effectLst>
                  <a:outerShdw blurRad="38100" dist="38100" dir="2700000" algn="tl">
                    <a:srgbClr val="000000">
                      <a:alpha val="43137"/>
                    </a:srgbClr>
                  </a:outerShdw>
                </a:effectLst>
                <a:latin typeface="Public Sans Medium"/>
              </a:rPr>
              <a:t>  BL-300 </a:t>
            </a:r>
            <a:br>
              <a:rPr lang="en-US" sz="8000" dirty="0">
                <a:solidFill>
                  <a:srgbClr val="FF0000"/>
                </a:solidFill>
                <a:effectLst>
                  <a:outerShdw blurRad="38100" dist="38100" dir="2700000" algn="tl">
                    <a:srgbClr val="000000">
                      <a:alpha val="43137"/>
                    </a:srgbClr>
                  </a:outerShdw>
                </a:effectLst>
                <a:latin typeface="Public Sans Medium"/>
              </a:rPr>
            </a:br>
            <a:r>
              <a:rPr lang="en-US" sz="8000" dirty="0">
                <a:solidFill>
                  <a:srgbClr val="FF0000"/>
                </a:solidFill>
                <a:effectLst>
                  <a:outerShdw blurRad="38100" dist="38100" dir="2700000" algn="tl">
                    <a:srgbClr val="000000">
                      <a:alpha val="43137"/>
                    </a:srgbClr>
                  </a:outerShdw>
                </a:effectLst>
                <a:latin typeface="Public Sans Medium"/>
              </a:rPr>
              <a:t>Fire Vehicle Driver Orientation</a:t>
            </a:r>
            <a:endParaRPr lang="en-US" sz="8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6591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934743-1860-9A2A-116A-A85E14A60C02}"/>
              </a:ext>
            </a:extLst>
          </p:cNvPr>
          <p:cNvSpPr>
            <a:spLocks noGrp="1"/>
          </p:cNvSpPr>
          <p:nvPr>
            <p:ph type="sldNum" sz="quarter" idx="12"/>
          </p:nvPr>
        </p:nvSpPr>
        <p:spPr/>
        <p:txBody>
          <a:bodyPr/>
          <a:lstStyle/>
          <a:p>
            <a:fld id="{6D22F896-40B5-4ADD-8801-0D06FADFA095}" type="slidenum">
              <a:rPr lang="en-US" smtClean="0"/>
              <a:t>10</a:t>
            </a:fld>
            <a:endParaRPr lang="en-US" dirty="0"/>
          </a:p>
        </p:txBody>
      </p:sp>
      <p:pic>
        <p:nvPicPr>
          <p:cNvPr id="5" name="Picture 4" descr="Image of a document with the following paragraph highlighted:&#10;“Annual Safety Inspections, Scheduled Maintenance, and Daily Inspections&#10;Fire personnel are required to complete and document annual safety inspections, regularly scheduled preventative maintenance, and daily (or pretrip) inspections for all BIA wildland fire vehicles. Annual safety inspections must be documented on Form 1520-35 or designates local form. Regularly scheduled preventative maintenance, unscheduled maintenance, and repairs for DOI-owned (I-plate) vehicles are recorded in FBMS. Daily inspections must be kept with the vehicle records for the life of that vehicle. “">
            <a:extLst>
              <a:ext uri="{FF2B5EF4-FFF2-40B4-BE49-F238E27FC236}">
                <a16:creationId xmlns:a16="http://schemas.microsoft.com/office/drawing/2014/main" id="{BA40A552-A9F7-C6B6-E893-F8801FA06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731" y="0"/>
            <a:ext cx="5784979" cy="674082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64628B1B-1224-91CB-2E66-5F3564E490CD}"/>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Driving Requirements</a:t>
            </a:r>
          </a:p>
        </p:txBody>
      </p:sp>
    </p:spTree>
    <p:extLst>
      <p:ext uri="{BB962C8B-B14F-4D97-AF65-F5344CB8AC3E}">
        <p14:creationId xmlns:p14="http://schemas.microsoft.com/office/powerpoint/2010/main" val="2333883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7037A9-4A98-CBE7-4D9C-795B0DD813C6}"/>
              </a:ext>
            </a:extLst>
          </p:cNvPr>
          <p:cNvSpPr>
            <a:spLocks noGrp="1"/>
          </p:cNvSpPr>
          <p:nvPr>
            <p:ph type="sldNum" sz="quarter" idx="12"/>
          </p:nvPr>
        </p:nvSpPr>
        <p:spPr/>
        <p:txBody>
          <a:bodyPr/>
          <a:lstStyle/>
          <a:p>
            <a:fld id="{6D22F896-40B5-4ADD-8801-0D06FADFA095}" type="slidenum">
              <a:rPr lang="en-US" smtClean="0"/>
              <a:t>11</a:t>
            </a:fld>
            <a:endParaRPr lang="en-US" dirty="0"/>
          </a:p>
        </p:txBody>
      </p:sp>
      <p:pic>
        <p:nvPicPr>
          <p:cNvPr id="5" name="Picture 4" descr="Document with these paragraphs highlighted in red:&#10;“• Incident responders (other than contractors) have a need for 4x4 off-road vehicles with heavy-duty tires to meet the needs of the assignment.&#10;• Incident responders are Administratively Determined (AD) employees that are not self-sufficient or employees (other than contractors) that do not have an agency travel card.&#10;• There is a need for a pool of vehicles to be managed by a mobilization center, dispatch center, ground support unit, etc., due to current or potential incident activity that cannoy be met with existing fleet vehicles.&#10;• Responders supporting USFS RX assignments that have a need meeting one or more of the above criteria (see RX FAQ).”">
            <a:extLst>
              <a:ext uri="{FF2B5EF4-FFF2-40B4-BE49-F238E27FC236}">
                <a16:creationId xmlns:a16="http://schemas.microsoft.com/office/drawing/2014/main" id="{22468200-05C7-64EC-4B7B-A4B29DCCE553}"/>
              </a:ext>
            </a:extLst>
          </p:cNvPr>
          <p:cNvPicPr>
            <a:picLocks noChangeAspect="1"/>
          </p:cNvPicPr>
          <p:nvPr/>
        </p:nvPicPr>
        <p:blipFill>
          <a:blip r:embed="rId2"/>
          <a:stretch>
            <a:fillRect/>
          </a:stretch>
        </p:blipFill>
        <p:spPr>
          <a:xfrm>
            <a:off x="3266680" y="0"/>
            <a:ext cx="5658640" cy="674082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0C6270D-F6B9-89A5-811B-84E8EB7B0719}"/>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Driving Requirements</a:t>
            </a:r>
          </a:p>
        </p:txBody>
      </p:sp>
    </p:spTree>
    <p:extLst>
      <p:ext uri="{BB962C8B-B14F-4D97-AF65-F5344CB8AC3E}">
        <p14:creationId xmlns:p14="http://schemas.microsoft.com/office/powerpoint/2010/main" val="1789835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CE3F98-DE94-3FCF-ED36-C8E6302999C4}"/>
              </a:ext>
            </a:extLst>
          </p:cNvPr>
          <p:cNvSpPr>
            <a:spLocks noGrp="1"/>
          </p:cNvSpPr>
          <p:nvPr>
            <p:ph type="sldNum" sz="quarter" idx="12"/>
          </p:nvPr>
        </p:nvSpPr>
        <p:spPr/>
        <p:txBody>
          <a:bodyPr/>
          <a:lstStyle/>
          <a:p>
            <a:fld id="{6D22F896-40B5-4ADD-8801-0D06FADFA095}" type="slidenum">
              <a:rPr lang="en-US" smtClean="0"/>
              <a:t>12</a:t>
            </a:fld>
            <a:endParaRPr lang="en-US" dirty="0"/>
          </a:p>
        </p:txBody>
      </p:sp>
      <p:pic>
        <p:nvPicPr>
          <p:cNvPr id="5" name="Picture 4" descr="Image of the &quot;NERV Rental Instruction Sheet&quot;">
            <a:extLst>
              <a:ext uri="{FF2B5EF4-FFF2-40B4-BE49-F238E27FC236}">
                <a16:creationId xmlns:a16="http://schemas.microsoft.com/office/drawing/2014/main" id="{96C67EAC-9517-23C3-A07C-13E4421B1474}"/>
              </a:ext>
            </a:extLst>
          </p:cNvPr>
          <p:cNvPicPr>
            <a:picLocks noChangeAspect="1"/>
          </p:cNvPicPr>
          <p:nvPr/>
        </p:nvPicPr>
        <p:blipFill>
          <a:blip r:embed="rId2"/>
          <a:stretch>
            <a:fillRect/>
          </a:stretch>
        </p:blipFill>
        <p:spPr>
          <a:xfrm>
            <a:off x="3128548" y="0"/>
            <a:ext cx="5934903" cy="674082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A0E4F4-481A-3768-95FB-6F8DE8213A04}"/>
              </a:ext>
            </a:extLst>
          </p:cNvPr>
          <p:cNvSpPr txBox="1"/>
          <p:nvPr/>
        </p:nvSpPr>
        <p:spPr>
          <a:xfrm>
            <a:off x="433137" y="3152274"/>
            <a:ext cx="2490537" cy="369332"/>
          </a:xfrm>
          <a:prstGeom prst="rect">
            <a:avLst/>
          </a:prstGeom>
          <a:noFill/>
        </p:spPr>
        <p:txBody>
          <a:bodyPr wrap="square" rtlCol="0">
            <a:spAutoFit/>
          </a:bodyPr>
          <a:lstStyle/>
          <a:p>
            <a:r>
              <a:rPr lang="en-US" dirty="0">
                <a:solidFill>
                  <a:srgbClr val="FF0000"/>
                </a:solidFill>
              </a:rPr>
              <a:t>ID-BDC Example</a:t>
            </a:r>
          </a:p>
        </p:txBody>
      </p:sp>
      <p:sp>
        <p:nvSpPr>
          <p:cNvPr id="2" name="Title 1">
            <a:extLst>
              <a:ext uri="{FF2B5EF4-FFF2-40B4-BE49-F238E27FC236}">
                <a16:creationId xmlns:a16="http://schemas.microsoft.com/office/drawing/2014/main" id="{8E1687EB-ECDC-F61C-230D-E4AAED048D7D}"/>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NERV Rental Instruction Sheet</a:t>
            </a:r>
          </a:p>
        </p:txBody>
      </p:sp>
    </p:spTree>
    <p:extLst>
      <p:ext uri="{BB962C8B-B14F-4D97-AF65-F5344CB8AC3E}">
        <p14:creationId xmlns:p14="http://schemas.microsoft.com/office/powerpoint/2010/main" val="1580782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DB9C39-D2DD-B0DD-D420-663C1EAF6BA4}"/>
              </a:ext>
            </a:extLst>
          </p:cNvPr>
          <p:cNvSpPr>
            <a:spLocks noGrp="1"/>
          </p:cNvSpPr>
          <p:nvPr>
            <p:ph type="sldNum" sz="quarter" idx="12"/>
          </p:nvPr>
        </p:nvSpPr>
        <p:spPr/>
        <p:txBody>
          <a:bodyPr/>
          <a:lstStyle/>
          <a:p>
            <a:fld id="{6D22F896-40B5-4ADD-8801-0D06FADFA095}" type="slidenum">
              <a:rPr lang="en-US" smtClean="0"/>
              <a:t>13</a:t>
            </a:fld>
            <a:endParaRPr lang="en-US" dirty="0"/>
          </a:p>
        </p:txBody>
      </p:sp>
      <p:pic>
        <p:nvPicPr>
          <p:cNvPr id="6" name="Picture 5" descr="Image of the &quot;NERV (National Emergency Rental Vehicle Payment Cover Sheet&quot;">
            <a:extLst>
              <a:ext uri="{FF2B5EF4-FFF2-40B4-BE49-F238E27FC236}">
                <a16:creationId xmlns:a16="http://schemas.microsoft.com/office/drawing/2014/main" id="{84213C8D-3FDB-A986-0F84-0542D759572E}"/>
              </a:ext>
            </a:extLst>
          </p:cNvPr>
          <p:cNvPicPr>
            <a:picLocks noChangeAspect="1"/>
          </p:cNvPicPr>
          <p:nvPr/>
        </p:nvPicPr>
        <p:blipFill>
          <a:blip r:embed="rId2"/>
          <a:stretch>
            <a:fillRect/>
          </a:stretch>
        </p:blipFill>
        <p:spPr>
          <a:xfrm>
            <a:off x="2141620" y="0"/>
            <a:ext cx="8506981" cy="68580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E01C08B-A25F-B13B-591D-735C0B6CD150}"/>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NERV Payment Cover Sheet</a:t>
            </a:r>
          </a:p>
        </p:txBody>
      </p:sp>
    </p:spTree>
    <p:extLst>
      <p:ext uri="{BB962C8B-B14F-4D97-AF65-F5344CB8AC3E}">
        <p14:creationId xmlns:p14="http://schemas.microsoft.com/office/powerpoint/2010/main" val="2322333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4B518F-0DAF-111E-ACA0-B6BD7A62C273}"/>
              </a:ext>
            </a:extLst>
          </p:cNvPr>
          <p:cNvSpPr>
            <a:spLocks noGrp="1"/>
          </p:cNvSpPr>
          <p:nvPr>
            <p:ph type="sldNum" sz="quarter" idx="12"/>
          </p:nvPr>
        </p:nvSpPr>
        <p:spPr/>
        <p:txBody>
          <a:bodyPr/>
          <a:lstStyle/>
          <a:p>
            <a:fld id="{6D22F896-40B5-4ADD-8801-0D06FADFA095}" type="slidenum">
              <a:rPr lang="en-US" smtClean="0"/>
              <a:t>14</a:t>
            </a:fld>
            <a:endParaRPr lang="en-US" dirty="0"/>
          </a:p>
        </p:txBody>
      </p:sp>
      <p:pic>
        <p:nvPicPr>
          <p:cNvPr id="3" name="Picture 5" descr="Image that reads: &quot;Before you operate this vehicle: &#10;S - Seatbelts on? &#10;T - Tools and equipment stowed? &#10;O - Operator and crew have situational awareness? &#10;P - Personnel accounted for?&quot;">
            <a:extLst>
              <a:ext uri="{FF2B5EF4-FFF2-40B4-BE49-F238E27FC236}">
                <a16:creationId xmlns:a16="http://schemas.microsoft.com/office/drawing/2014/main" id="{A351CE1B-435A-186D-2B8B-95F7691671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399" y="914401"/>
            <a:ext cx="6324600" cy="2597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The S.T.O.P. Procedure">
            <a:extLst>
              <a:ext uri="{FF2B5EF4-FFF2-40B4-BE49-F238E27FC236}">
                <a16:creationId xmlns:a16="http://schemas.microsoft.com/office/drawing/2014/main" id="{8B659CBE-E7E6-5335-A87E-75882F7286A6}"/>
              </a:ext>
            </a:extLst>
          </p:cNvPr>
          <p:cNvPicPr>
            <a:picLocks noChangeAspect="1"/>
          </p:cNvPicPr>
          <p:nvPr/>
        </p:nvPicPr>
        <p:blipFill>
          <a:blip r:embed="rId3"/>
          <a:stretch>
            <a:fillRect/>
          </a:stretch>
        </p:blipFill>
        <p:spPr>
          <a:xfrm>
            <a:off x="2914521" y="3970423"/>
            <a:ext cx="7590178" cy="1660358"/>
          </a:xfrm>
          <a:prstGeom prst="rect">
            <a:avLst/>
          </a:prstGeom>
        </p:spPr>
      </p:pic>
      <p:sp>
        <p:nvSpPr>
          <p:cNvPr id="4" name="Title 3">
            <a:extLst>
              <a:ext uri="{FF2B5EF4-FFF2-40B4-BE49-F238E27FC236}">
                <a16:creationId xmlns:a16="http://schemas.microsoft.com/office/drawing/2014/main" id="{56B33981-7464-D551-5D0A-77B42E4027B4}"/>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The S.T.O.P. Procedure</a:t>
            </a:r>
          </a:p>
        </p:txBody>
      </p:sp>
    </p:spTree>
    <p:extLst>
      <p:ext uri="{BB962C8B-B14F-4D97-AF65-F5344CB8AC3E}">
        <p14:creationId xmlns:p14="http://schemas.microsoft.com/office/powerpoint/2010/main" val="3299226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18EA0C-7C3A-F7A3-6355-EF17168ED0D1}"/>
              </a:ext>
            </a:extLst>
          </p:cNvPr>
          <p:cNvSpPr>
            <a:spLocks noGrp="1"/>
          </p:cNvSpPr>
          <p:nvPr>
            <p:ph type="sldNum" sz="quarter" idx="12"/>
          </p:nvPr>
        </p:nvSpPr>
        <p:spPr/>
        <p:txBody>
          <a:bodyPr/>
          <a:lstStyle/>
          <a:p>
            <a:fld id="{6D22F896-40B5-4ADD-8801-0D06FADFA095}" type="slidenum">
              <a:rPr lang="en-US" smtClean="0"/>
              <a:t>15</a:t>
            </a:fld>
            <a:endParaRPr lang="en-US" dirty="0"/>
          </a:p>
        </p:txBody>
      </p:sp>
      <p:pic>
        <p:nvPicPr>
          <p:cNvPr id="3" name="Picture 2" descr="Image of a sign that reads &quot;Buckle up.&quot;">
            <a:extLst>
              <a:ext uri="{FF2B5EF4-FFF2-40B4-BE49-F238E27FC236}">
                <a16:creationId xmlns:a16="http://schemas.microsoft.com/office/drawing/2014/main" id="{452B39D7-98D8-8C36-6E04-7E19AE4D6E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09021" y="1155032"/>
            <a:ext cx="3810000" cy="3810000"/>
          </a:xfrm>
          <a:prstGeom prst="rect">
            <a:avLst/>
          </a:prstGeom>
          <a:ln>
            <a:noFill/>
          </a:ln>
          <a:effectLst>
            <a:softEdge rad="112500"/>
          </a:effectLst>
        </p:spPr>
      </p:pic>
      <p:sp>
        <p:nvSpPr>
          <p:cNvPr id="5" name="TextBox 4">
            <a:extLst>
              <a:ext uri="{FF2B5EF4-FFF2-40B4-BE49-F238E27FC236}">
                <a16:creationId xmlns:a16="http://schemas.microsoft.com/office/drawing/2014/main" id="{9635847E-1D46-EC25-26DF-D632C7902482}"/>
              </a:ext>
            </a:extLst>
          </p:cNvPr>
          <p:cNvSpPr txBox="1"/>
          <p:nvPr/>
        </p:nvSpPr>
        <p:spPr>
          <a:xfrm>
            <a:off x="2018297" y="1842518"/>
            <a:ext cx="6106026" cy="646331"/>
          </a:xfrm>
          <a:prstGeom prst="rect">
            <a:avLst/>
          </a:prstGeom>
          <a:noFill/>
        </p:spPr>
        <p:txBody>
          <a:bodyPr wrap="square">
            <a:spAutoFit/>
          </a:bodyPr>
          <a:lstStyle/>
          <a:p>
            <a:r>
              <a:rPr kumimoji="0" lang="en-US" sz="3600" b="1" i="0" u="none" strike="noStrike" kern="1200" cap="none" spc="10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“S” – Seat belts on?</a:t>
            </a:r>
            <a:endParaRPr lang="en-US" dirty="0"/>
          </a:p>
        </p:txBody>
      </p:sp>
      <p:sp>
        <p:nvSpPr>
          <p:cNvPr id="7" name="TextBox 6">
            <a:extLst>
              <a:ext uri="{FF2B5EF4-FFF2-40B4-BE49-F238E27FC236}">
                <a16:creationId xmlns:a16="http://schemas.microsoft.com/office/drawing/2014/main" id="{C9F09B2D-F7B8-61F4-CE39-9B1F5FD6FB6C}"/>
              </a:ext>
            </a:extLst>
          </p:cNvPr>
          <p:cNvSpPr txBox="1"/>
          <p:nvPr/>
        </p:nvSpPr>
        <p:spPr>
          <a:xfrm>
            <a:off x="1770648" y="2645260"/>
            <a:ext cx="6106026" cy="2547364"/>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Seat belts must be available and used in Bureau motor vehicles.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The driver is responsible for asking passengers if they are wearing their seat belts and ensuring that they are worn at all times.</a:t>
            </a:r>
          </a:p>
        </p:txBody>
      </p:sp>
      <p:sp>
        <p:nvSpPr>
          <p:cNvPr id="4" name="Title 3">
            <a:extLst>
              <a:ext uri="{FF2B5EF4-FFF2-40B4-BE49-F238E27FC236}">
                <a16:creationId xmlns:a16="http://schemas.microsoft.com/office/drawing/2014/main" id="{6277BBCB-E586-EF2A-FC2E-28B721F63D01}"/>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“S” – Seat Belts On?</a:t>
            </a:r>
          </a:p>
        </p:txBody>
      </p:sp>
    </p:spTree>
    <p:extLst>
      <p:ext uri="{BB962C8B-B14F-4D97-AF65-F5344CB8AC3E}">
        <p14:creationId xmlns:p14="http://schemas.microsoft.com/office/powerpoint/2010/main" val="1823027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45B6FF-84A8-C5DD-5AE7-E433C21A2895}"/>
              </a:ext>
            </a:extLst>
          </p:cNvPr>
          <p:cNvSpPr>
            <a:spLocks noGrp="1"/>
          </p:cNvSpPr>
          <p:nvPr>
            <p:ph type="sldNum" sz="quarter" idx="12"/>
          </p:nvPr>
        </p:nvSpPr>
        <p:spPr/>
        <p:txBody>
          <a:bodyPr/>
          <a:lstStyle/>
          <a:p>
            <a:fld id="{6D22F896-40B5-4ADD-8801-0D06FADFA095}" type="slidenum">
              <a:rPr lang="en-US" smtClean="0"/>
              <a:t>16</a:t>
            </a:fld>
            <a:endParaRPr lang="en-US" dirty="0"/>
          </a:p>
        </p:txBody>
      </p:sp>
      <p:pic>
        <p:nvPicPr>
          <p:cNvPr id="3" name="Picture 2">
            <a:extLst>
              <a:ext uri="{FF2B5EF4-FFF2-40B4-BE49-F238E27FC236}">
                <a16:creationId xmlns:a16="http://schemas.microsoft.com/office/drawing/2014/main" id="{D51F3494-195A-989A-B51C-EC4F0663CB7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68653" y="1755670"/>
            <a:ext cx="3658116" cy="2551636"/>
          </a:xfrm>
          <a:prstGeom prst="rect">
            <a:avLst/>
          </a:prstGeom>
          <a:ln>
            <a:noFill/>
          </a:ln>
          <a:effectLst>
            <a:outerShdw blurRad="292100" dist="139700" dir="2700000" algn="tl" rotWithShape="0">
              <a:srgbClr val="333333">
                <a:alpha val="65000"/>
              </a:srgbClr>
            </a:outerShdw>
          </a:effectLst>
        </p:spPr>
      </p:pic>
      <p:pic>
        <p:nvPicPr>
          <p:cNvPr id="7" name="Picture 6" descr="&quot;T&quot; - Tooler and equipment stowed?">
            <a:extLst>
              <a:ext uri="{FF2B5EF4-FFF2-40B4-BE49-F238E27FC236}">
                <a16:creationId xmlns:a16="http://schemas.microsoft.com/office/drawing/2014/main" id="{A00D8524-84F9-1915-4AAF-07CD0DFD641C}"/>
              </a:ext>
            </a:extLst>
          </p:cNvPr>
          <p:cNvPicPr>
            <a:picLocks noChangeAspect="1"/>
          </p:cNvPicPr>
          <p:nvPr/>
        </p:nvPicPr>
        <p:blipFill>
          <a:blip r:embed="rId3"/>
          <a:stretch>
            <a:fillRect/>
          </a:stretch>
        </p:blipFill>
        <p:spPr>
          <a:xfrm>
            <a:off x="83386" y="2019464"/>
            <a:ext cx="7785267" cy="1012024"/>
          </a:xfrm>
          <a:prstGeom prst="rect">
            <a:avLst/>
          </a:prstGeom>
        </p:spPr>
      </p:pic>
      <p:sp>
        <p:nvSpPr>
          <p:cNvPr id="9" name="TextBox 8">
            <a:extLst>
              <a:ext uri="{FF2B5EF4-FFF2-40B4-BE49-F238E27FC236}">
                <a16:creationId xmlns:a16="http://schemas.microsoft.com/office/drawing/2014/main" id="{F689D701-F777-5F7B-7BEB-29CB0E5819BA}"/>
              </a:ext>
            </a:extLst>
          </p:cNvPr>
          <p:cNvSpPr txBox="1"/>
          <p:nvPr/>
        </p:nvSpPr>
        <p:spPr>
          <a:xfrm>
            <a:off x="1157524" y="2847634"/>
            <a:ext cx="6106026" cy="164352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Ensure all tools and equipment is secured in cabinets or approved storage areas before moving the vehicle.</a:t>
            </a:r>
          </a:p>
        </p:txBody>
      </p:sp>
      <p:sp>
        <p:nvSpPr>
          <p:cNvPr id="4" name="Title 3">
            <a:extLst>
              <a:ext uri="{FF2B5EF4-FFF2-40B4-BE49-F238E27FC236}">
                <a16:creationId xmlns:a16="http://schemas.microsoft.com/office/drawing/2014/main" id="{6951C471-145C-F221-1678-07A2A761D4AE}"/>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“T” – Tools and equipment Stowed?</a:t>
            </a:r>
          </a:p>
        </p:txBody>
      </p:sp>
    </p:spTree>
    <p:extLst>
      <p:ext uri="{BB962C8B-B14F-4D97-AF65-F5344CB8AC3E}">
        <p14:creationId xmlns:p14="http://schemas.microsoft.com/office/powerpoint/2010/main" val="2820430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2318F9-6C7A-DEBD-9324-DAE863277B20}"/>
              </a:ext>
            </a:extLst>
          </p:cNvPr>
          <p:cNvSpPr>
            <a:spLocks noGrp="1"/>
          </p:cNvSpPr>
          <p:nvPr>
            <p:ph type="sldNum" sz="quarter" idx="12"/>
          </p:nvPr>
        </p:nvSpPr>
        <p:spPr/>
        <p:txBody>
          <a:bodyPr/>
          <a:lstStyle/>
          <a:p>
            <a:fld id="{6D22F896-40B5-4ADD-8801-0D06FADFA095}" type="slidenum">
              <a:rPr lang="en-US" smtClean="0"/>
              <a:t>17</a:t>
            </a:fld>
            <a:endParaRPr lang="en-US" dirty="0"/>
          </a:p>
        </p:txBody>
      </p:sp>
      <p:pic>
        <p:nvPicPr>
          <p:cNvPr id="3" name="Content Placeholder 5">
            <a:extLst>
              <a:ext uri="{FF2B5EF4-FFF2-40B4-BE49-F238E27FC236}">
                <a16:creationId xmlns:a16="http://schemas.microsoft.com/office/drawing/2014/main" id="{8AFC009C-A154-C973-4B8F-2F38E1CF563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181474" y="2057400"/>
            <a:ext cx="3465094" cy="2380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quot;P&quot; - Personnel accounted for?">
            <a:extLst>
              <a:ext uri="{FF2B5EF4-FFF2-40B4-BE49-F238E27FC236}">
                <a16:creationId xmlns:a16="http://schemas.microsoft.com/office/drawing/2014/main" id="{4D09726F-A38E-3BAE-094D-013E6C31FB40}"/>
              </a:ext>
            </a:extLst>
          </p:cNvPr>
          <p:cNvPicPr>
            <a:picLocks noChangeAspect="1"/>
          </p:cNvPicPr>
          <p:nvPr/>
        </p:nvPicPr>
        <p:blipFill>
          <a:blip r:embed="rId3"/>
          <a:stretch>
            <a:fillRect/>
          </a:stretch>
        </p:blipFill>
        <p:spPr>
          <a:xfrm>
            <a:off x="1008640" y="2235564"/>
            <a:ext cx="6889077" cy="1012024"/>
          </a:xfrm>
          <a:prstGeom prst="rect">
            <a:avLst/>
          </a:prstGeom>
        </p:spPr>
      </p:pic>
      <p:sp>
        <p:nvSpPr>
          <p:cNvPr id="7" name="TextBox 6">
            <a:extLst>
              <a:ext uri="{FF2B5EF4-FFF2-40B4-BE49-F238E27FC236}">
                <a16:creationId xmlns:a16="http://schemas.microsoft.com/office/drawing/2014/main" id="{19DF92FD-3B6E-300A-D219-9CD2F3E2722A}"/>
              </a:ext>
            </a:extLst>
          </p:cNvPr>
          <p:cNvSpPr txBox="1"/>
          <p:nvPr/>
        </p:nvSpPr>
        <p:spPr>
          <a:xfrm>
            <a:off x="1400012" y="3247588"/>
            <a:ext cx="6106332" cy="177176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Ensure all personnel are accounted for and their locations are known.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Communicate your intentions to all personnel before moving the vehicle.</a:t>
            </a:r>
          </a:p>
        </p:txBody>
      </p:sp>
      <p:sp>
        <p:nvSpPr>
          <p:cNvPr id="4" name="Title 3">
            <a:extLst>
              <a:ext uri="{FF2B5EF4-FFF2-40B4-BE49-F238E27FC236}">
                <a16:creationId xmlns:a16="http://schemas.microsoft.com/office/drawing/2014/main" id="{0E7E0973-F27D-C362-C842-CFC67665961D}"/>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“P” – Personnel accounted for?</a:t>
            </a:r>
          </a:p>
        </p:txBody>
      </p:sp>
    </p:spTree>
    <p:extLst>
      <p:ext uri="{BB962C8B-B14F-4D97-AF65-F5344CB8AC3E}">
        <p14:creationId xmlns:p14="http://schemas.microsoft.com/office/powerpoint/2010/main" val="1532575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515045-386B-AF6E-9D68-825934FCA7B6}"/>
              </a:ext>
            </a:extLst>
          </p:cNvPr>
          <p:cNvSpPr>
            <a:spLocks noGrp="1"/>
          </p:cNvSpPr>
          <p:nvPr>
            <p:ph type="title"/>
          </p:nvPr>
        </p:nvSpPr>
        <p:spPr/>
        <p:txBody>
          <a:bodyPr>
            <a:normAutofit/>
          </a:bodyPr>
          <a:lstStyle/>
          <a:p>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Driver Walk-Around</a:t>
            </a:r>
            <a:endParaRPr lang="en-US" sz="4000" dirty="0"/>
          </a:p>
        </p:txBody>
      </p:sp>
      <p:sp>
        <p:nvSpPr>
          <p:cNvPr id="2" name="Slide Number Placeholder 1">
            <a:extLst>
              <a:ext uri="{FF2B5EF4-FFF2-40B4-BE49-F238E27FC236}">
                <a16:creationId xmlns:a16="http://schemas.microsoft.com/office/drawing/2014/main" id="{8F8BC79E-221E-CED0-FCE0-3D7938FFE3CE}"/>
              </a:ext>
            </a:extLst>
          </p:cNvPr>
          <p:cNvSpPr>
            <a:spLocks noGrp="1"/>
          </p:cNvSpPr>
          <p:nvPr>
            <p:ph type="sldNum" sz="quarter" idx="12"/>
          </p:nvPr>
        </p:nvSpPr>
        <p:spPr/>
        <p:txBody>
          <a:bodyPr/>
          <a:lstStyle/>
          <a:p>
            <a:fld id="{6D22F896-40B5-4ADD-8801-0D06FADFA095}" type="slidenum">
              <a:rPr lang="en-US" smtClean="0"/>
              <a:t>18</a:t>
            </a:fld>
            <a:endParaRPr lang="en-US" dirty="0"/>
          </a:p>
        </p:txBody>
      </p:sp>
      <p:sp>
        <p:nvSpPr>
          <p:cNvPr id="9" name="TextBox 8">
            <a:extLst>
              <a:ext uri="{FF2B5EF4-FFF2-40B4-BE49-F238E27FC236}">
                <a16:creationId xmlns:a16="http://schemas.microsoft.com/office/drawing/2014/main" id="{343B1051-9E0C-E24F-D39F-769FBC45E6E1}"/>
              </a:ext>
            </a:extLst>
          </p:cNvPr>
          <p:cNvSpPr txBox="1"/>
          <p:nvPr/>
        </p:nvSpPr>
        <p:spPr>
          <a:xfrm>
            <a:off x="2210044" y="2351219"/>
            <a:ext cx="7463346" cy="3046988"/>
          </a:xfrm>
          <a:prstGeom prst="rect">
            <a:avLst/>
          </a:prstGeom>
          <a:noFill/>
        </p:spPr>
        <p:txBody>
          <a:bodyPr wrap="square">
            <a:spAutoFit/>
          </a:bodyPr>
          <a:lstStyle/>
          <a:p>
            <a:pPr marL="0" indent="0">
              <a:buNone/>
            </a:pPr>
            <a:r>
              <a:rPr lang="en-US" altLang="en-US" sz="2400" dirty="0"/>
              <a:t>What are you looking for before moving the vehicle?</a:t>
            </a:r>
          </a:p>
          <a:p>
            <a:pPr lvl="1">
              <a:buFont typeface="Wingdings" panose="05000000000000000000" pitchFamily="2" charset="2"/>
              <a:buChar char="q"/>
            </a:pPr>
            <a:r>
              <a:rPr lang="en-US" altLang="en-US" sz="2400" dirty="0"/>
              <a:t>Rocks in the way of tires</a:t>
            </a:r>
          </a:p>
          <a:p>
            <a:pPr lvl="1">
              <a:buFont typeface="Wingdings" panose="05000000000000000000" pitchFamily="2" charset="2"/>
              <a:buChar char="q"/>
            </a:pPr>
            <a:r>
              <a:rPr lang="en-US" altLang="en-US" sz="2400" dirty="0"/>
              <a:t>Debris or rocks stuck in duals or elsewhere</a:t>
            </a:r>
          </a:p>
          <a:p>
            <a:pPr lvl="1">
              <a:buFont typeface="Wingdings" panose="05000000000000000000" pitchFamily="2" charset="2"/>
              <a:buChar char="q"/>
            </a:pPr>
            <a:r>
              <a:rPr lang="en-US" altLang="en-US" sz="2400" dirty="0"/>
              <a:t>Holes, berms, ditches, etc.</a:t>
            </a:r>
          </a:p>
          <a:p>
            <a:pPr lvl="1">
              <a:buFont typeface="Wingdings" panose="05000000000000000000" pitchFamily="2" charset="2"/>
              <a:buChar char="q"/>
            </a:pPr>
            <a:r>
              <a:rPr lang="en-US" altLang="en-US" sz="2400" dirty="0"/>
              <a:t>Large stumps or downed trees</a:t>
            </a:r>
          </a:p>
          <a:p>
            <a:pPr lvl="1">
              <a:buFont typeface="Wingdings" panose="05000000000000000000" pitchFamily="2" charset="2"/>
              <a:buChar char="q"/>
            </a:pPr>
            <a:r>
              <a:rPr lang="en-US" altLang="en-US" sz="2400" dirty="0"/>
              <a:t>Chock blocks secured and in place</a:t>
            </a:r>
          </a:p>
          <a:p>
            <a:pPr lvl="1">
              <a:buFont typeface="Wingdings" panose="05000000000000000000" pitchFamily="2" charset="2"/>
              <a:buChar char="q"/>
            </a:pPr>
            <a:r>
              <a:rPr lang="en-US" altLang="en-US" sz="2400" dirty="0"/>
              <a:t>Gear or equipment around or under vehicle</a:t>
            </a:r>
          </a:p>
        </p:txBody>
      </p:sp>
    </p:spTree>
    <p:extLst>
      <p:ext uri="{BB962C8B-B14F-4D97-AF65-F5344CB8AC3E}">
        <p14:creationId xmlns:p14="http://schemas.microsoft.com/office/powerpoint/2010/main" val="934216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C92B-0BA6-38B7-70A8-DDA33B442631}"/>
              </a:ext>
            </a:extLst>
          </p:cNvPr>
          <p:cNvSpPr>
            <a:spLocks noGrp="1"/>
          </p:cNvSpPr>
          <p:nvPr>
            <p:ph type="title"/>
          </p:nvPr>
        </p:nvSpPr>
        <p:spPr/>
        <p:txBody>
          <a:bodyPr>
            <a:normAutofit/>
          </a:bodyPr>
          <a:lstStyle/>
          <a:p>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Driver Walk-Around</a:t>
            </a:r>
            <a:endParaRPr lang="en-US" sz="4000" dirty="0"/>
          </a:p>
        </p:txBody>
      </p:sp>
      <p:sp>
        <p:nvSpPr>
          <p:cNvPr id="3" name="Slide Number Placeholder 2">
            <a:extLst>
              <a:ext uri="{FF2B5EF4-FFF2-40B4-BE49-F238E27FC236}">
                <a16:creationId xmlns:a16="http://schemas.microsoft.com/office/drawing/2014/main" id="{24CAC46F-AEDB-0D86-F14B-9D4F142DF3CD}"/>
              </a:ext>
            </a:extLst>
          </p:cNvPr>
          <p:cNvSpPr>
            <a:spLocks noGrp="1"/>
          </p:cNvSpPr>
          <p:nvPr>
            <p:ph type="sldNum" sz="quarter" idx="12"/>
          </p:nvPr>
        </p:nvSpPr>
        <p:spPr/>
        <p:txBody>
          <a:bodyPr/>
          <a:lstStyle/>
          <a:p>
            <a:fld id="{6D22F896-40B5-4ADD-8801-0D06FADFA095}" type="slidenum">
              <a:rPr lang="en-US" smtClean="0"/>
              <a:t>19</a:t>
            </a:fld>
            <a:endParaRPr lang="en-US" dirty="0"/>
          </a:p>
        </p:txBody>
      </p:sp>
      <p:sp>
        <p:nvSpPr>
          <p:cNvPr id="7" name="TextBox 6">
            <a:extLst>
              <a:ext uri="{FF2B5EF4-FFF2-40B4-BE49-F238E27FC236}">
                <a16:creationId xmlns:a16="http://schemas.microsoft.com/office/drawing/2014/main" id="{96B11055-335E-ACB0-C08E-F1FA53DE7D15}"/>
              </a:ext>
            </a:extLst>
          </p:cNvPr>
          <p:cNvSpPr txBox="1"/>
          <p:nvPr/>
        </p:nvSpPr>
        <p:spPr>
          <a:xfrm>
            <a:off x="2117558" y="2132981"/>
            <a:ext cx="8217567" cy="3416320"/>
          </a:xfrm>
          <a:prstGeom prst="rect">
            <a:avLst/>
          </a:prstGeom>
          <a:noFill/>
        </p:spPr>
        <p:txBody>
          <a:bodyPr wrap="square">
            <a:spAutoFit/>
          </a:bodyPr>
          <a:lstStyle/>
          <a:p>
            <a:pPr marL="0" indent="0">
              <a:buNone/>
            </a:pPr>
            <a:r>
              <a:rPr lang="en-US" altLang="en-US" sz="2400" dirty="0"/>
              <a:t>What are you looking for before moving the vehicle? (continued)</a:t>
            </a:r>
          </a:p>
          <a:p>
            <a:pPr lvl="1">
              <a:buFont typeface="Wingdings" panose="05000000000000000000" pitchFamily="2" charset="2"/>
              <a:buChar char="q"/>
            </a:pPr>
            <a:r>
              <a:rPr lang="en-US" altLang="en-US" sz="2400" dirty="0"/>
              <a:t>Vehicles parked near the vehicle</a:t>
            </a:r>
          </a:p>
          <a:p>
            <a:pPr lvl="1">
              <a:buFont typeface="Wingdings" panose="05000000000000000000" pitchFamily="2" charset="2"/>
              <a:buChar char="q"/>
            </a:pPr>
            <a:r>
              <a:rPr lang="en-US" altLang="en-US" sz="2400" dirty="0"/>
              <a:t>Personnel relaxing or sleeping around vehicle</a:t>
            </a:r>
          </a:p>
          <a:p>
            <a:pPr lvl="1">
              <a:buFont typeface="Wingdings" panose="05000000000000000000" pitchFamily="2" charset="2"/>
              <a:buChar char="q"/>
            </a:pPr>
            <a:r>
              <a:rPr lang="en-US" altLang="en-US" sz="2400" dirty="0"/>
              <a:t>Body damage that occurred while away from the vehicle</a:t>
            </a:r>
          </a:p>
          <a:p>
            <a:pPr lvl="1">
              <a:buFont typeface="Wingdings" panose="05000000000000000000" pitchFamily="2" charset="2"/>
              <a:buChar char="q"/>
            </a:pPr>
            <a:r>
              <a:rPr lang="en-US" altLang="en-US" sz="2400" dirty="0"/>
              <a:t>Cabinet doors closed</a:t>
            </a:r>
          </a:p>
          <a:p>
            <a:pPr lvl="1">
              <a:buFont typeface="Wingdings" panose="05000000000000000000" pitchFamily="2" charset="2"/>
              <a:buChar char="q"/>
            </a:pPr>
            <a:r>
              <a:rPr lang="en-US" altLang="en-US" sz="2400" dirty="0"/>
              <a:t>Side and overhead clearance in and near the path your vehicle will travel</a:t>
            </a:r>
          </a:p>
        </p:txBody>
      </p:sp>
    </p:spTree>
    <p:extLst>
      <p:ext uri="{BB962C8B-B14F-4D97-AF65-F5344CB8AC3E}">
        <p14:creationId xmlns:p14="http://schemas.microsoft.com/office/powerpoint/2010/main" val="2725853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BEF392-9258-5465-8D58-34583C004AB9}"/>
              </a:ext>
            </a:extLst>
          </p:cNvPr>
          <p:cNvSpPr>
            <a:spLocks noGrp="1"/>
          </p:cNvSpPr>
          <p:nvPr>
            <p:ph type="sldNum" sz="quarter" idx="12"/>
          </p:nvPr>
        </p:nvSpPr>
        <p:spPr/>
        <p:txBody>
          <a:bodyPr/>
          <a:lstStyle/>
          <a:p>
            <a:fld id="{6D22F896-40B5-4ADD-8801-0D06FADFA095}" type="slidenum">
              <a:rPr lang="en-US" smtClean="0"/>
              <a:t>2</a:t>
            </a:fld>
            <a:endParaRPr lang="en-US" dirty="0"/>
          </a:p>
        </p:txBody>
      </p:sp>
      <p:sp>
        <p:nvSpPr>
          <p:cNvPr id="2" name="Title 1">
            <a:extLst>
              <a:ext uri="{FF2B5EF4-FFF2-40B4-BE49-F238E27FC236}">
                <a16:creationId xmlns:a16="http://schemas.microsoft.com/office/drawing/2014/main" id="{E2E035E4-7F4C-3592-6E5E-0B1D13C15C89}"/>
              </a:ext>
            </a:extLst>
          </p:cNvPr>
          <p:cNvSpPr>
            <a:spLocks noGrp="1"/>
          </p:cNvSpPr>
          <p:nvPr>
            <p:ph type="title" idx="4294967295"/>
          </p:nvPr>
        </p:nvSpPr>
        <p:spPr>
          <a:xfrm>
            <a:off x="3454400" y="804863"/>
            <a:ext cx="8737600" cy="1049337"/>
          </a:xfrm>
        </p:spPr>
        <p:txBody>
          <a:bodyPr>
            <a:normAutofit/>
          </a:bodyPr>
          <a:lstStyle/>
          <a:p>
            <a:r>
              <a:rPr lang="en-US" sz="4800" b="1" u="sng" dirty="0">
                <a:solidFill>
                  <a:srgbClr val="FF0000"/>
                </a:solidFill>
                <a:cs typeface="Aldhabi" panose="01000000000000000000" pitchFamily="2" charset="-78"/>
              </a:rPr>
              <a:t>Objectives</a:t>
            </a:r>
          </a:p>
        </p:txBody>
      </p:sp>
      <p:sp>
        <p:nvSpPr>
          <p:cNvPr id="9" name="TextBox 8">
            <a:extLst>
              <a:ext uri="{FF2B5EF4-FFF2-40B4-BE49-F238E27FC236}">
                <a16:creationId xmlns:a16="http://schemas.microsoft.com/office/drawing/2014/main" id="{D3301F8F-75A9-714B-A294-DB8DC05698E1}"/>
              </a:ext>
            </a:extLst>
          </p:cNvPr>
          <p:cNvSpPr txBox="1"/>
          <p:nvPr/>
        </p:nvSpPr>
        <p:spPr>
          <a:xfrm>
            <a:off x="1708484" y="2425369"/>
            <a:ext cx="9180095" cy="3108543"/>
          </a:xfrm>
          <a:prstGeom prst="rect">
            <a:avLst/>
          </a:prstGeom>
          <a:noFill/>
        </p:spPr>
        <p:txBody>
          <a:bodyPr wrap="square">
            <a:spAutoFit/>
          </a:bodyPr>
          <a:lstStyle/>
          <a:p>
            <a:pPr marL="571500" indent="-571500">
              <a:buFont typeface="Wingdings" panose="05000000000000000000" pitchFamily="2" charset="2"/>
              <a:buChar char="q"/>
            </a:pPr>
            <a:r>
              <a:rPr lang="en-US" sz="2800" dirty="0">
                <a:latin typeface="+mj-lt"/>
              </a:rPr>
              <a:t>Discuss agency policies and regulations related to driving agency, rental, and NERV vehicles</a:t>
            </a:r>
          </a:p>
          <a:p>
            <a:pPr marL="571500" indent="-571500">
              <a:buFont typeface="Wingdings" panose="05000000000000000000" pitchFamily="2" charset="2"/>
              <a:buChar char="q"/>
            </a:pPr>
            <a:r>
              <a:rPr lang="en-US" sz="2800" dirty="0">
                <a:latin typeface="+mj-lt"/>
              </a:rPr>
              <a:t>Discuss State Traffic Regulations</a:t>
            </a:r>
          </a:p>
          <a:p>
            <a:pPr marL="571500" indent="-571500">
              <a:buFont typeface="Wingdings" panose="05000000000000000000" pitchFamily="2" charset="2"/>
              <a:buChar char="q"/>
            </a:pPr>
            <a:r>
              <a:rPr lang="en-US" sz="2800" dirty="0">
                <a:latin typeface="+mj-lt"/>
              </a:rPr>
              <a:t>Discuss and interpret duty-day limitations</a:t>
            </a:r>
          </a:p>
          <a:p>
            <a:pPr marL="571500" indent="-571500">
              <a:buFont typeface="Wingdings" panose="05000000000000000000" pitchFamily="2" charset="2"/>
              <a:buChar char="q"/>
            </a:pPr>
            <a:r>
              <a:rPr lang="en-US" sz="2800" dirty="0">
                <a:latin typeface="+mj-lt"/>
              </a:rPr>
              <a:t>Discuss STOP procedure</a:t>
            </a:r>
          </a:p>
          <a:p>
            <a:pPr marL="571500" indent="-571500">
              <a:buFont typeface="Wingdings" panose="05000000000000000000" pitchFamily="2" charset="2"/>
              <a:buChar char="q"/>
            </a:pPr>
            <a:r>
              <a:rPr lang="en-US" sz="2800" dirty="0">
                <a:latin typeface="+mj-lt"/>
              </a:rPr>
              <a:t>Discuss Diesel vs Gas vehicles</a:t>
            </a:r>
          </a:p>
          <a:p>
            <a:pPr marL="571500" indent="-571500">
              <a:buFont typeface="Wingdings" panose="05000000000000000000" pitchFamily="2" charset="2"/>
              <a:buChar char="q"/>
            </a:pPr>
            <a:r>
              <a:rPr lang="en-US" sz="2800" dirty="0">
                <a:latin typeface="+mj-lt"/>
              </a:rPr>
              <a:t>Discuss Wildland Fire Fleet Book contents</a:t>
            </a:r>
          </a:p>
        </p:txBody>
      </p:sp>
    </p:spTree>
    <p:extLst>
      <p:ext uri="{BB962C8B-B14F-4D97-AF65-F5344CB8AC3E}">
        <p14:creationId xmlns:p14="http://schemas.microsoft.com/office/powerpoint/2010/main" val="49810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1F0B-515F-264C-D9B9-D65141C45F17}"/>
              </a:ext>
            </a:extLst>
          </p:cNvPr>
          <p:cNvSpPr>
            <a:spLocks noGrp="1"/>
          </p:cNvSpPr>
          <p:nvPr>
            <p:ph type="title"/>
          </p:nvPr>
        </p:nvSpPr>
        <p:spPr/>
        <p:txBody>
          <a:bodyPr>
            <a:normAutofit/>
          </a:bodyPr>
          <a:lstStyle/>
          <a:p>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Driver Walk-Around</a:t>
            </a:r>
            <a:endParaRPr lang="en-US" sz="4000" dirty="0"/>
          </a:p>
        </p:txBody>
      </p:sp>
      <p:sp>
        <p:nvSpPr>
          <p:cNvPr id="3" name="Slide Number Placeholder 2">
            <a:extLst>
              <a:ext uri="{FF2B5EF4-FFF2-40B4-BE49-F238E27FC236}">
                <a16:creationId xmlns:a16="http://schemas.microsoft.com/office/drawing/2014/main" id="{9615E594-EF4A-C1A3-4F7E-F523EAC89967}"/>
              </a:ext>
            </a:extLst>
          </p:cNvPr>
          <p:cNvSpPr>
            <a:spLocks noGrp="1"/>
          </p:cNvSpPr>
          <p:nvPr>
            <p:ph type="sldNum" sz="quarter" idx="12"/>
          </p:nvPr>
        </p:nvSpPr>
        <p:spPr/>
        <p:txBody>
          <a:bodyPr/>
          <a:lstStyle/>
          <a:p>
            <a:fld id="{6D22F896-40B5-4ADD-8801-0D06FADFA095}" type="slidenum">
              <a:rPr lang="en-US" smtClean="0"/>
              <a:t>20</a:t>
            </a:fld>
            <a:endParaRPr lang="en-US" dirty="0"/>
          </a:p>
        </p:txBody>
      </p:sp>
      <p:sp>
        <p:nvSpPr>
          <p:cNvPr id="5" name="TextBox 4">
            <a:extLst>
              <a:ext uri="{FF2B5EF4-FFF2-40B4-BE49-F238E27FC236}">
                <a16:creationId xmlns:a16="http://schemas.microsoft.com/office/drawing/2014/main" id="{D7A1FC03-2E5D-FE71-655A-3A1A39947D05}"/>
              </a:ext>
            </a:extLst>
          </p:cNvPr>
          <p:cNvSpPr txBox="1"/>
          <p:nvPr/>
        </p:nvSpPr>
        <p:spPr>
          <a:xfrm>
            <a:off x="2201779" y="2563868"/>
            <a:ext cx="7652084" cy="2308324"/>
          </a:xfrm>
          <a:prstGeom prst="rect">
            <a:avLst/>
          </a:prstGeom>
          <a:noFill/>
        </p:spPr>
        <p:txBody>
          <a:bodyPr wrap="square">
            <a:spAutoFit/>
          </a:bodyPr>
          <a:lstStyle/>
          <a:p>
            <a:pPr marL="342900" indent="-342900">
              <a:buFont typeface="Wingdings" panose="05000000000000000000" pitchFamily="2" charset="2"/>
              <a:buChar char="q"/>
            </a:pPr>
            <a:r>
              <a:rPr lang="en-US" altLang="en-US" sz="2400" dirty="0"/>
              <a:t>Driver is responsible to complete a 360° visual inspection of the vehicle and surrounding area every time the vehicle is moved.</a:t>
            </a:r>
          </a:p>
          <a:p>
            <a:pPr marL="342900" indent="-342900">
              <a:buFont typeface="Wingdings" panose="05000000000000000000" pitchFamily="2" charset="2"/>
              <a:buChar char="q"/>
            </a:pPr>
            <a:r>
              <a:rPr lang="en-US" altLang="en-US" sz="2400" dirty="0"/>
              <a:t>The walk-around begins as you approach the vehicle then continues in a clockwise or counter clockwise fashion. </a:t>
            </a:r>
          </a:p>
        </p:txBody>
      </p:sp>
    </p:spTree>
    <p:extLst>
      <p:ext uri="{BB962C8B-B14F-4D97-AF65-F5344CB8AC3E}">
        <p14:creationId xmlns:p14="http://schemas.microsoft.com/office/powerpoint/2010/main" val="2314291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101BC7-2654-9BA8-64D7-9F116C6024B2}"/>
              </a:ext>
            </a:extLst>
          </p:cNvPr>
          <p:cNvSpPr>
            <a:spLocks noGrp="1"/>
          </p:cNvSpPr>
          <p:nvPr>
            <p:ph type="sldNum" sz="quarter" idx="12"/>
          </p:nvPr>
        </p:nvSpPr>
        <p:spPr/>
        <p:txBody>
          <a:bodyPr/>
          <a:lstStyle/>
          <a:p>
            <a:fld id="{6D22F896-40B5-4ADD-8801-0D06FADFA095}" type="slidenum">
              <a:rPr lang="en-US" smtClean="0"/>
              <a:t>21</a:t>
            </a:fld>
            <a:endParaRPr lang="en-US" dirty="0"/>
          </a:p>
        </p:txBody>
      </p:sp>
      <p:pic>
        <p:nvPicPr>
          <p:cNvPr id="4" name="Picture 3" descr="Image diagram depicting a driver walk around, clockwise from &quot;passenger side rear,&quot; &quot;driver side rear,&quot; &quot;driver side front,&quot; and &quot;passenger side front.&quot;">
            <a:extLst>
              <a:ext uri="{FF2B5EF4-FFF2-40B4-BE49-F238E27FC236}">
                <a16:creationId xmlns:a16="http://schemas.microsoft.com/office/drawing/2014/main" id="{B7931561-07BC-F309-89F6-96FFADB08CFD}"/>
              </a:ext>
            </a:extLst>
          </p:cNvPr>
          <p:cNvPicPr>
            <a:picLocks noChangeAspect="1"/>
          </p:cNvPicPr>
          <p:nvPr/>
        </p:nvPicPr>
        <p:blipFill>
          <a:blip r:embed="rId2"/>
          <a:stretch>
            <a:fillRect/>
          </a:stretch>
        </p:blipFill>
        <p:spPr>
          <a:xfrm>
            <a:off x="3066025" y="1064334"/>
            <a:ext cx="6059949" cy="5066215"/>
          </a:xfrm>
          <a:prstGeom prst="rect">
            <a:avLst/>
          </a:prstGeom>
        </p:spPr>
      </p:pic>
      <p:sp>
        <p:nvSpPr>
          <p:cNvPr id="6" name="TextBox 5">
            <a:extLst>
              <a:ext uri="{FF2B5EF4-FFF2-40B4-BE49-F238E27FC236}">
                <a16:creationId xmlns:a16="http://schemas.microsoft.com/office/drawing/2014/main" id="{85B5C940-91DD-C7DC-412E-916546A13674}"/>
              </a:ext>
            </a:extLst>
          </p:cNvPr>
          <p:cNvSpPr txBox="1"/>
          <p:nvPr/>
        </p:nvSpPr>
        <p:spPr>
          <a:xfrm>
            <a:off x="3221455" y="311952"/>
            <a:ext cx="6106026" cy="830997"/>
          </a:xfrm>
          <a:prstGeom prst="rect">
            <a:avLst/>
          </a:prstGeom>
          <a:noFill/>
        </p:spPr>
        <p:txBody>
          <a:bodyPr wrap="square">
            <a:spAutoFit/>
          </a:bodyPr>
          <a:lstStyle/>
          <a:p>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DRIVER WALK-AROUND</a:t>
            </a:r>
            <a:endParaRPr lang="en-US" dirty="0"/>
          </a:p>
        </p:txBody>
      </p:sp>
      <p:sp>
        <p:nvSpPr>
          <p:cNvPr id="2" name="Title 1">
            <a:extLst>
              <a:ext uri="{FF2B5EF4-FFF2-40B4-BE49-F238E27FC236}">
                <a16:creationId xmlns:a16="http://schemas.microsoft.com/office/drawing/2014/main" id="{6098E46C-6489-66F6-8057-E9127C9496E0}"/>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Driver Walk-Around</a:t>
            </a:r>
          </a:p>
        </p:txBody>
      </p:sp>
    </p:spTree>
    <p:extLst>
      <p:ext uri="{BB962C8B-B14F-4D97-AF65-F5344CB8AC3E}">
        <p14:creationId xmlns:p14="http://schemas.microsoft.com/office/powerpoint/2010/main" val="2611517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15ADA0-EEC6-F6AD-8EC5-CB4062B43098}"/>
              </a:ext>
            </a:extLst>
          </p:cNvPr>
          <p:cNvSpPr>
            <a:spLocks noGrp="1"/>
          </p:cNvSpPr>
          <p:nvPr>
            <p:ph type="title"/>
          </p:nvPr>
        </p:nvSpPr>
        <p:spPr/>
        <p:txBody>
          <a:bodyPr>
            <a:normAutofit/>
          </a:bodyPr>
          <a:lstStyle/>
          <a:p>
            <a:r>
              <a:rPr lang="en-US" sz="4000" dirty="0">
                <a:solidFill>
                  <a:srgbClr val="FF0000"/>
                </a:solidFill>
                <a:effectLst>
                  <a:outerShdw blurRad="38100" dist="38100" dir="2700000" algn="tl">
                    <a:srgbClr val="000000">
                      <a:alpha val="43137"/>
                    </a:srgbClr>
                  </a:outerShdw>
                </a:effectLst>
              </a:rPr>
              <a:t>Vehicle Danger Zones</a:t>
            </a:r>
            <a:endParaRPr lang="en-US" sz="4000" dirty="0"/>
          </a:p>
        </p:txBody>
      </p:sp>
      <p:sp>
        <p:nvSpPr>
          <p:cNvPr id="2" name="Slide Number Placeholder 1">
            <a:extLst>
              <a:ext uri="{FF2B5EF4-FFF2-40B4-BE49-F238E27FC236}">
                <a16:creationId xmlns:a16="http://schemas.microsoft.com/office/drawing/2014/main" id="{3BDF7067-486E-1626-A5C9-16638C741ABF}"/>
              </a:ext>
            </a:extLst>
          </p:cNvPr>
          <p:cNvSpPr>
            <a:spLocks noGrp="1"/>
          </p:cNvSpPr>
          <p:nvPr>
            <p:ph type="sldNum" sz="quarter" idx="12"/>
          </p:nvPr>
        </p:nvSpPr>
        <p:spPr/>
        <p:txBody>
          <a:bodyPr/>
          <a:lstStyle/>
          <a:p>
            <a:fld id="{6D22F896-40B5-4ADD-8801-0D06FADFA095}" type="slidenum">
              <a:rPr lang="en-US" smtClean="0"/>
              <a:t>22</a:t>
            </a:fld>
            <a:endParaRPr lang="en-US" dirty="0"/>
          </a:p>
        </p:txBody>
      </p:sp>
      <p:sp>
        <p:nvSpPr>
          <p:cNvPr id="5" name="TextBox 4">
            <a:extLst>
              <a:ext uri="{FF2B5EF4-FFF2-40B4-BE49-F238E27FC236}">
                <a16:creationId xmlns:a16="http://schemas.microsoft.com/office/drawing/2014/main" id="{35DDB557-A423-CC04-C832-CB584C35F671}"/>
              </a:ext>
            </a:extLst>
          </p:cNvPr>
          <p:cNvSpPr txBox="1"/>
          <p:nvPr/>
        </p:nvSpPr>
        <p:spPr>
          <a:xfrm>
            <a:off x="2021305" y="2298302"/>
            <a:ext cx="7688179" cy="2547364"/>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When working in close proximity of a moving vehicle, there is an increased risk for an  accident to occur.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Given the design and size of our vehicles and the environment we work in, operator danger zones (blind spots) exist. </a:t>
            </a:r>
          </a:p>
        </p:txBody>
      </p:sp>
    </p:spTree>
    <p:extLst>
      <p:ext uri="{BB962C8B-B14F-4D97-AF65-F5344CB8AC3E}">
        <p14:creationId xmlns:p14="http://schemas.microsoft.com/office/powerpoint/2010/main" val="1726943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A3A0-7473-147D-65AB-3070C5FF415A}"/>
              </a:ext>
            </a:extLst>
          </p:cNvPr>
          <p:cNvSpPr>
            <a:spLocks noGrp="1"/>
          </p:cNvSpPr>
          <p:nvPr>
            <p:ph type="title"/>
          </p:nvPr>
        </p:nvSpPr>
        <p:spPr/>
        <p:txBody>
          <a:bodyPr>
            <a:normAutofit/>
          </a:bodyPr>
          <a:lstStyle/>
          <a:p>
            <a:r>
              <a:rPr lang="en-US" sz="4000" dirty="0">
                <a:solidFill>
                  <a:srgbClr val="FF0000"/>
                </a:solidFill>
                <a:effectLst>
                  <a:outerShdw blurRad="38100" dist="38100" dir="2700000" algn="tl">
                    <a:srgbClr val="000000">
                      <a:alpha val="43137"/>
                    </a:srgbClr>
                  </a:outerShdw>
                </a:effectLst>
              </a:rPr>
              <a:t>Green and Yellow Danger Zones</a:t>
            </a:r>
            <a:endParaRPr lang="en-US" sz="4000" dirty="0"/>
          </a:p>
        </p:txBody>
      </p:sp>
      <p:sp>
        <p:nvSpPr>
          <p:cNvPr id="3" name="Slide Number Placeholder 2">
            <a:extLst>
              <a:ext uri="{FF2B5EF4-FFF2-40B4-BE49-F238E27FC236}">
                <a16:creationId xmlns:a16="http://schemas.microsoft.com/office/drawing/2014/main" id="{9C6DF8DC-EE6A-4E15-12B3-FF4203A4556D}"/>
              </a:ext>
            </a:extLst>
          </p:cNvPr>
          <p:cNvSpPr>
            <a:spLocks noGrp="1"/>
          </p:cNvSpPr>
          <p:nvPr>
            <p:ph type="sldNum" sz="quarter" idx="12"/>
          </p:nvPr>
        </p:nvSpPr>
        <p:spPr/>
        <p:txBody>
          <a:bodyPr/>
          <a:lstStyle/>
          <a:p>
            <a:fld id="{6D22F896-40B5-4ADD-8801-0D06FADFA095}" type="slidenum">
              <a:rPr lang="en-US" smtClean="0"/>
              <a:t>23</a:t>
            </a:fld>
            <a:endParaRPr lang="en-US" dirty="0"/>
          </a:p>
        </p:txBody>
      </p:sp>
      <p:pic>
        <p:nvPicPr>
          <p:cNvPr id="4" name="Picture 10" descr="Green and Yellow Danger Zones&#10;&#10;Using the face of a clock as reference: yellow zones - front driver's side (11 to 11:30), passenger right front (1:15 to 2:30) and rear quarter (3 to 5), and driver rear quarter (7 - 8); green zones - driver left (7 to 11) and passenger immediate right (2:45 to 3)">
            <a:extLst>
              <a:ext uri="{FF2B5EF4-FFF2-40B4-BE49-F238E27FC236}">
                <a16:creationId xmlns:a16="http://schemas.microsoft.com/office/drawing/2014/main" id="{FDB673C5-6B45-4151-980D-1874615ED990}"/>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71020" y="2065421"/>
            <a:ext cx="3222859" cy="315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45D7467-BF5A-AF42-5D0C-2CEE8008D86E}"/>
              </a:ext>
            </a:extLst>
          </p:cNvPr>
          <p:cNvSpPr txBox="1"/>
          <p:nvPr/>
        </p:nvSpPr>
        <p:spPr>
          <a:xfrm>
            <a:off x="1753602" y="2361160"/>
            <a:ext cx="7017418" cy="2564805"/>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Whenever possible operate in the green areas. </a:t>
            </a:r>
          </a:p>
          <a:p>
            <a:pPr marL="457200" marR="0" lvl="1" indent="0" algn="l" defTabSz="914400" rtl="0" eaLnBrk="1" fontAlgn="auto" latinLnBrk="0" hangingPunct="1">
              <a:lnSpc>
                <a:spcPct val="90000"/>
              </a:lnSpc>
              <a:spcBef>
                <a:spcPts val="500"/>
              </a:spcBef>
              <a:spcAft>
                <a:spcPts val="0"/>
              </a:spcAft>
              <a:buClr>
                <a:prstClr val="black"/>
              </a:buClr>
              <a:buSzTx/>
              <a:buFont typeface="Arial" panose="020B0604020202020204" pitchFamily="34" charset="0"/>
              <a:buNone/>
              <a:tabLst/>
              <a:defRPr/>
            </a:pPr>
            <a:r>
              <a:rPr kumimoji="0" lang="en-US" altLang="en-US" sz="2400" b="0" i="0" u="none" strike="noStrike" kern="1200" cap="none" spc="0" normalizeH="0" baseline="0" noProof="0" dirty="0">
                <a:ln>
                  <a:noFill/>
                </a:ln>
                <a:uLnTx/>
                <a:uFillTx/>
                <a:latin typeface="Calibri" panose="020F0502020204030204"/>
                <a:ea typeface="+mn-ea"/>
                <a:cs typeface="+mn-cs"/>
              </a:rPr>
              <a:t>- Usually offer visual contact with the operator.</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Yellow areas are limited visibility and mirror use areas.</a:t>
            </a:r>
          </a:p>
          <a:p>
            <a:pPr marL="457200" marR="0" lvl="1" indent="0" algn="l" defTabSz="914400" rtl="0" eaLnBrk="1" fontAlgn="auto" latinLnBrk="0" hangingPunct="1">
              <a:lnSpc>
                <a:spcPct val="90000"/>
              </a:lnSpc>
              <a:spcBef>
                <a:spcPts val="500"/>
              </a:spcBef>
              <a:spcAft>
                <a:spcPts val="0"/>
              </a:spcAft>
              <a:buClr>
                <a:prstClr val="black"/>
              </a:buClr>
              <a:buSzTx/>
              <a:buFont typeface="Arial" panose="020B0604020202020204" pitchFamily="34" charset="0"/>
              <a:buNone/>
              <a:tabLst/>
              <a:defRPr/>
            </a:pPr>
            <a:r>
              <a:rPr kumimoji="0" lang="en-US" altLang="en-US" sz="2400" b="0" i="0" u="none" strike="noStrike" kern="1200" cap="none" spc="0" normalizeH="0" baseline="0" noProof="0" dirty="0">
                <a:ln>
                  <a:noFill/>
                </a:ln>
                <a:uLnTx/>
                <a:uFillTx/>
                <a:latin typeface="Calibri" panose="020F0502020204030204"/>
                <a:ea typeface="+mn-ea"/>
                <a:cs typeface="+mn-cs"/>
              </a:rPr>
              <a:t>- Notify the driver when you are in these areas.  </a:t>
            </a:r>
          </a:p>
        </p:txBody>
      </p:sp>
    </p:spTree>
    <p:extLst>
      <p:ext uri="{BB962C8B-B14F-4D97-AF65-F5344CB8AC3E}">
        <p14:creationId xmlns:p14="http://schemas.microsoft.com/office/powerpoint/2010/main" val="2179533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48577-06F8-99B8-C761-5BACE0483F75}"/>
              </a:ext>
            </a:extLst>
          </p:cNvPr>
          <p:cNvSpPr>
            <a:spLocks noGrp="1"/>
          </p:cNvSpPr>
          <p:nvPr>
            <p:ph type="title"/>
          </p:nvPr>
        </p:nvSpPr>
        <p:spPr/>
        <p:txBody>
          <a:bodyPr>
            <a:normAutofit/>
          </a:bodyPr>
          <a:lstStyle/>
          <a:p>
            <a:r>
              <a:rPr lang="en-US" sz="4000" dirty="0">
                <a:solidFill>
                  <a:srgbClr val="FF0000"/>
                </a:solidFill>
                <a:effectLst>
                  <a:outerShdw blurRad="38100" dist="38100" dir="2700000" algn="tl">
                    <a:srgbClr val="000000">
                      <a:alpha val="43137"/>
                    </a:srgbClr>
                  </a:outerShdw>
                </a:effectLst>
              </a:rPr>
              <a:t>Red Danger Zones</a:t>
            </a:r>
            <a:endParaRPr lang="en-US" sz="4000" dirty="0"/>
          </a:p>
        </p:txBody>
      </p:sp>
      <p:sp>
        <p:nvSpPr>
          <p:cNvPr id="3" name="Slide Number Placeholder 2">
            <a:extLst>
              <a:ext uri="{FF2B5EF4-FFF2-40B4-BE49-F238E27FC236}">
                <a16:creationId xmlns:a16="http://schemas.microsoft.com/office/drawing/2014/main" id="{0A14D33A-5051-94DA-FF88-0761EDA9DB0B}"/>
              </a:ext>
            </a:extLst>
          </p:cNvPr>
          <p:cNvSpPr>
            <a:spLocks noGrp="1"/>
          </p:cNvSpPr>
          <p:nvPr>
            <p:ph type="sldNum" sz="quarter" idx="12"/>
          </p:nvPr>
        </p:nvSpPr>
        <p:spPr/>
        <p:txBody>
          <a:bodyPr/>
          <a:lstStyle/>
          <a:p>
            <a:fld id="{6D22F896-40B5-4ADD-8801-0D06FADFA095}" type="slidenum">
              <a:rPr lang="en-US" smtClean="0"/>
              <a:t>24</a:t>
            </a:fld>
            <a:endParaRPr lang="en-US" dirty="0"/>
          </a:p>
        </p:txBody>
      </p:sp>
      <p:pic>
        <p:nvPicPr>
          <p:cNvPr id="4" name="Picture 10" descr="Red Danger Zones&#10;&#10;Using the face of a clock as reference: Red zones - front (11 to 1:30) and back (5:30 to 6:30)">
            <a:extLst>
              <a:ext uri="{FF2B5EF4-FFF2-40B4-BE49-F238E27FC236}">
                <a16:creationId xmlns:a16="http://schemas.microsoft.com/office/drawing/2014/main" id="{0A535654-421E-B865-41F3-BF362BA2BE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79305" y="2454442"/>
            <a:ext cx="3084836" cy="280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3579E6A-7105-1471-2CE5-7CFD4FA7BB8C}"/>
              </a:ext>
            </a:extLst>
          </p:cNvPr>
          <p:cNvSpPr txBox="1"/>
          <p:nvPr/>
        </p:nvSpPr>
        <p:spPr>
          <a:xfrm>
            <a:off x="1552074" y="2454442"/>
            <a:ext cx="7110662" cy="2287806"/>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Never work in red zones when vehicle is moving.</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Notify operator prior to entering red zones.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Stay out of the red zone where the driver has no visual.</a:t>
            </a:r>
          </a:p>
        </p:txBody>
      </p:sp>
    </p:spTree>
    <p:extLst>
      <p:ext uri="{BB962C8B-B14F-4D97-AF65-F5344CB8AC3E}">
        <p14:creationId xmlns:p14="http://schemas.microsoft.com/office/powerpoint/2010/main" val="1712030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AB88-931A-13DC-FBF7-65BC3CCBF794}"/>
              </a:ext>
            </a:extLst>
          </p:cNvPr>
          <p:cNvSpPr>
            <a:spLocks noGrp="1"/>
          </p:cNvSpPr>
          <p:nvPr>
            <p:ph type="title"/>
          </p:nvPr>
        </p:nvSpPr>
        <p:spPr/>
        <p:txBody>
          <a:bodyPr>
            <a:normAutofit/>
          </a:bodyPr>
          <a:lstStyle/>
          <a:p>
            <a:r>
              <a:rPr lang="en-US" sz="4000" dirty="0">
                <a:solidFill>
                  <a:srgbClr val="FF0000"/>
                </a:solidFill>
                <a:effectLst>
                  <a:outerShdw blurRad="38100" dist="38100" dir="2700000" algn="tl">
                    <a:srgbClr val="000000">
                      <a:alpha val="43137"/>
                    </a:srgbClr>
                  </a:outerShdw>
                </a:effectLst>
              </a:rPr>
              <a:t>Red Danger Zones</a:t>
            </a:r>
            <a:endParaRPr lang="en-US" sz="4000" dirty="0"/>
          </a:p>
        </p:txBody>
      </p:sp>
      <p:sp>
        <p:nvSpPr>
          <p:cNvPr id="3" name="Slide Number Placeholder 2">
            <a:extLst>
              <a:ext uri="{FF2B5EF4-FFF2-40B4-BE49-F238E27FC236}">
                <a16:creationId xmlns:a16="http://schemas.microsoft.com/office/drawing/2014/main" id="{C83F373F-AA07-EA1E-7341-FD41034DEA6A}"/>
              </a:ext>
            </a:extLst>
          </p:cNvPr>
          <p:cNvSpPr>
            <a:spLocks noGrp="1"/>
          </p:cNvSpPr>
          <p:nvPr>
            <p:ph type="sldNum" sz="quarter" idx="12"/>
          </p:nvPr>
        </p:nvSpPr>
        <p:spPr/>
        <p:txBody>
          <a:bodyPr/>
          <a:lstStyle/>
          <a:p>
            <a:fld id="{6D22F896-40B5-4ADD-8801-0D06FADFA095}" type="slidenum">
              <a:rPr lang="en-US" smtClean="0"/>
              <a:t>25</a:t>
            </a:fld>
            <a:endParaRPr lang="en-US" dirty="0"/>
          </a:p>
        </p:txBody>
      </p:sp>
      <p:pic>
        <p:nvPicPr>
          <p:cNvPr id="4" name="Picture 4" descr="Red Danger Zone&#10;&#10;Using the face of a clock as reference: Red zones - front (11 to 1:30) and back (5:30 to 6:30)">
            <a:extLst>
              <a:ext uri="{FF2B5EF4-FFF2-40B4-BE49-F238E27FC236}">
                <a16:creationId xmlns:a16="http://schemas.microsoft.com/office/drawing/2014/main" id="{08FF7719-9BC3-6681-4765-FF29E2D373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79304" y="2526632"/>
            <a:ext cx="3056021" cy="268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A5C9DFD-D51B-CC73-D7C2-607D1C84BD61}"/>
              </a:ext>
            </a:extLst>
          </p:cNvPr>
          <p:cNvSpPr txBox="1"/>
          <p:nvPr/>
        </p:nvSpPr>
        <p:spPr>
          <a:xfrm>
            <a:off x="1155033" y="2526632"/>
            <a:ext cx="7531768" cy="2159566"/>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The red area in front of the vehicle extends 10 feet out from the front bumper.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You must have visual contact with the driver when working in front of the vehicle beyond the 10-foot range. </a:t>
            </a:r>
          </a:p>
        </p:txBody>
      </p:sp>
    </p:spTree>
    <p:extLst>
      <p:ext uri="{BB962C8B-B14F-4D97-AF65-F5344CB8AC3E}">
        <p14:creationId xmlns:p14="http://schemas.microsoft.com/office/powerpoint/2010/main" val="3704913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C59DD-D366-145E-7C62-F49A4341C265}"/>
              </a:ext>
            </a:extLst>
          </p:cNvPr>
          <p:cNvSpPr>
            <a:spLocks noGrp="1"/>
          </p:cNvSpPr>
          <p:nvPr>
            <p:ph type="title"/>
          </p:nvPr>
        </p:nvSpPr>
        <p:spPr/>
        <p:txBody>
          <a:bodyPr>
            <a:normAutofit/>
          </a:bodyPr>
          <a:lstStyle/>
          <a:p>
            <a:r>
              <a:rPr lang="en-US" sz="4000" dirty="0">
                <a:solidFill>
                  <a:srgbClr val="FF0000"/>
                </a:solidFill>
                <a:effectLst>
                  <a:outerShdw blurRad="38100" dist="38100" dir="2700000" algn="tl">
                    <a:srgbClr val="000000">
                      <a:alpha val="43137"/>
                    </a:srgbClr>
                  </a:outerShdw>
                </a:effectLst>
              </a:rPr>
              <a:t>Using Spotters</a:t>
            </a:r>
            <a:endParaRPr lang="en-US" sz="4000" dirty="0"/>
          </a:p>
        </p:txBody>
      </p:sp>
      <p:sp>
        <p:nvSpPr>
          <p:cNvPr id="3" name="Slide Number Placeholder 2">
            <a:extLst>
              <a:ext uri="{FF2B5EF4-FFF2-40B4-BE49-F238E27FC236}">
                <a16:creationId xmlns:a16="http://schemas.microsoft.com/office/drawing/2014/main" id="{718EC6AB-3434-B2CE-6C52-B24DE0C58B34}"/>
              </a:ext>
            </a:extLst>
          </p:cNvPr>
          <p:cNvSpPr>
            <a:spLocks noGrp="1"/>
          </p:cNvSpPr>
          <p:nvPr>
            <p:ph type="sldNum" sz="quarter" idx="12"/>
          </p:nvPr>
        </p:nvSpPr>
        <p:spPr/>
        <p:txBody>
          <a:bodyPr/>
          <a:lstStyle/>
          <a:p>
            <a:fld id="{6D22F896-40B5-4ADD-8801-0D06FADFA095}" type="slidenum">
              <a:rPr lang="en-US" smtClean="0"/>
              <a:t>26</a:t>
            </a:fld>
            <a:endParaRPr lang="en-US" dirty="0"/>
          </a:p>
        </p:txBody>
      </p:sp>
      <p:sp>
        <p:nvSpPr>
          <p:cNvPr id="5" name="TextBox 4">
            <a:extLst>
              <a:ext uri="{FF2B5EF4-FFF2-40B4-BE49-F238E27FC236}">
                <a16:creationId xmlns:a16="http://schemas.microsoft.com/office/drawing/2014/main" id="{D6A4455E-5FC2-5E21-AA57-4B554A617B80}"/>
              </a:ext>
            </a:extLst>
          </p:cNvPr>
          <p:cNvSpPr txBox="1"/>
          <p:nvPr/>
        </p:nvSpPr>
        <p:spPr>
          <a:xfrm>
            <a:off x="1115929" y="2101835"/>
            <a:ext cx="6106026" cy="3063403"/>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There are always blind spots around the vehicle.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a:ln>
                  <a:noFill/>
                </a:ln>
                <a:uLnTx/>
                <a:uFillTx/>
                <a:latin typeface="Calibri" panose="020F0502020204030204"/>
                <a:ea typeface="+mn-ea"/>
                <a:cs typeface="+mn-cs"/>
              </a:rPr>
              <a:t>Always use a spotter to compensate for danger zones (blind spots) located in the driver’s field of vision.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If alone, get out and do a visual yourself.</a:t>
            </a:r>
          </a:p>
        </p:txBody>
      </p:sp>
      <p:pic>
        <p:nvPicPr>
          <p:cNvPr id="6" name="Picture 3">
            <a:extLst>
              <a:ext uri="{FF2B5EF4-FFF2-40B4-BE49-F238E27FC236}">
                <a16:creationId xmlns:a16="http://schemas.microsoft.com/office/drawing/2014/main" id="{D20D6D92-16D4-E763-2A45-C42CF889A92C}"/>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332143" y="2323132"/>
            <a:ext cx="4191000" cy="3139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09272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BDDE7-A41B-C038-1F40-1D1E4DAA0C66}"/>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Use spotters when…</a:t>
            </a:r>
            <a:endParaRPr lang="en-US" dirty="0"/>
          </a:p>
        </p:txBody>
      </p:sp>
      <p:sp>
        <p:nvSpPr>
          <p:cNvPr id="3" name="Slide Number Placeholder 2">
            <a:extLst>
              <a:ext uri="{FF2B5EF4-FFF2-40B4-BE49-F238E27FC236}">
                <a16:creationId xmlns:a16="http://schemas.microsoft.com/office/drawing/2014/main" id="{A015070E-70F3-5DAE-3F1E-4E155E8CB45E}"/>
              </a:ext>
            </a:extLst>
          </p:cNvPr>
          <p:cNvSpPr>
            <a:spLocks noGrp="1"/>
          </p:cNvSpPr>
          <p:nvPr>
            <p:ph type="sldNum" sz="quarter" idx="12"/>
          </p:nvPr>
        </p:nvSpPr>
        <p:spPr/>
        <p:txBody>
          <a:bodyPr/>
          <a:lstStyle/>
          <a:p>
            <a:fld id="{6D22F896-40B5-4ADD-8801-0D06FADFA095}" type="slidenum">
              <a:rPr lang="en-US" smtClean="0"/>
              <a:t>27</a:t>
            </a:fld>
            <a:endParaRPr lang="en-US" dirty="0"/>
          </a:p>
        </p:txBody>
      </p:sp>
      <p:pic>
        <p:nvPicPr>
          <p:cNvPr id="4" name="Picture 3" descr="Image of a vehicle spotter with their hands crossed above their head in the “stop” signal.">
            <a:extLst>
              <a:ext uri="{FF2B5EF4-FFF2-40B4-BE49-F238E27FC236}">
                <a16:creationId xmlns:a16="http://schemas.microsoft.com/office/drawing/2014/main" id="{7B5D80DC-C633-E310-61C6-5D12739B830B}"/>
              </a:ext>
            </a:extLst>
          </p:cNvPr>
          <p:cNvPicPr>
            <a:picLocks noChangeAspect="1"/>
          </p:cNvPicPr>
          <p:nvPr/>
        </p:nvPicPr>
        <p:blipFill>
          <a:blip r:embed="rId3"/>
          <a:stretch>
            <a:fillRect/>
          </a:stretch>
        </p:blipFill>
        <p:spPr>
          <a:xfrm>
            <a:off x="8926835" y="2741970"/>
            <a:ext cx="2664183" cy="245690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0174BA8-EB40-0CB4-5080-6EF7F632D262}"/>
              </a:ext>
            </a:extLst>
          </p:cNvPr>
          <p:cNvSpPr txBox="1"/>
          <p:nvPr/>
        </p:nvSpPr>
        <p:spPr>
          <a:xfrm>
            <a:off x="1681413" y="2428411"/>
            <a:ext cx="6106026" cy="2544286"/>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Backing up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Performing off-road operations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Hazardous conditions exist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Low vehicle clearances exist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Narrow/confined driving spaces exist </a:t>
            </a:r>
          </a:p>
        </p:txBody>
      </p:sp>
    </p:spTree>
    <p:extLst>
      <p:ext uri="{BB962C8B-B14F-4D97-AF65-F5344CB8AC3E}">
        <p14:creationId xmlns:p14="http://schemas.microsoft.com/office/powerpoint/2010/main" val="624223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26A8-8E0C-E999-5C6B-4F0200487046}"/>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Spotter Techniques</a:t>
            </a:r>
            <a:endParaRPr lang="en-US" dirty="0"/>
          </a:p>
        </p:txBody>
      </p:sp>
      <p:sp>
        <p:nvSpPr>
          <p:cNvPr id="3" name="Slide Number Placeholder 2">
            <a:extLst>
              <a:ext uri="{FF2B5EF4-FFF2-40B4-BE49-F238E27FC236}">
                <a16:creationId xmlns:a16="http://schemas.microsoft.com/office/drawing/2014/main" id="{9E79F017-484F-0702-E72C-436EEBEF7FDE}"/>
              </a:ext>
            </a:extLst>
          </p:cNvPr>
          <p:cNvSpPr>
            <a:spLocks noGrp="1"/>
          </p:cNvSpPr>
          <p:nvPr>
            <p:ph type="sldNum" sz="quarter" idx="12"/>
          </p:nvPr>
        </p:nvSpPr>
        <p:spPr/>
        <p:txBody>
          <a:bodyPr/>
          <a:lstStyle/>
          <a:p>
            <a:fld id="{6D22F896-40B5-4ADD-8801-0D06FADFA095}" type="slidenum">
              <a:rPr lang="en-US" smtClean="0"/>
              <a:t>28</a:t>
            </a:fld>
            <a:endParaRPr lang="en-US" dirty="0"/>
          </a:p>
        </p:txBody>
      </p:sp>
      <p:sp>
        <p:nvSpPr>
          <p:cNvPr id="5" name="TextBox 4">
            <a:extLst>
              <a:ext uri="{FF2B5EF4-FFF2-40B4-BE49-F238E27FC236}">
                <a16:creationId xmlns:a16="http://schemas.microsoft.com/office/drawing/2014/main" id="{983BB393-65A8-C8AB-31A8-BEE395C5DB2B}"/>
              </a:ext>
            </a:extLst>
          </p:cNvPr>
          <p:cNvSpPr txBox="1"/>
          <p:nvPr/>
        </p:nvSpPr>
        <p:spPr>
          <a:xfrm>
            <a:off x="1391653" y="2216074"/>
            <a:ext cx="9408694" cy="369024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Spotter and driver need to communicate on the planned action.</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uLnTx/>
                <a:uFillTx/>
                <a:latin typeface="Calibri" panose="020F0502020204030204"/>
                <a:ea typeface="+mn-ea"/>
                <a:cs typeface="+mn-cs"/>
              </a:rPr>
              <a:t>- Where to park</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uLnTx/>
                <a:uFillTx/>
                <a:latin typeface="Calibri" panose="020F0502020204030204"/>
                <a:ea typeface="+mn-ea"/>
                <a:cs typeface="+mn-cs"/>
              </a:rPr>
              <a:t>- Distance from the shoulder</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uLnTx/>
                <a:uFillTx/>
                <a:latin typeface="Calibri" panose="020F0502020204030204"/>
                <a:ea typeface="+mn-ea"/>
                <a:cs typeface="+mn-cs"/>
              </a:rPr>
              <a:t>- Areas of travel</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Spotter distance from vehicle varies; however, visual contact between spotter and driver </a:t>
            </a:r>
            <a:r>
              <a:rPr kumimoji="0" lang="en-US" altLang="en-US" sz="2800" b="0" i="0" u="sng" strike="noStrike" kern="1200" cap="none" spc="0" normalizeH="0" baseline="0" noProof="0" dirty="0">
                <a:ln>
                  <a:noFill/>
                </a:ln>
                <a:uLnTx/>
                <a:uFillTx/>
                <a:latin typeface="Calibri" panose="020F0502020204030204"/>
                <a:ea typeface="+mn-ea"/>
                <a:cs typeface="+mn-cs"/>
              </a:rPr>
              <a:t>shall not</a:t>
            </a:r>
            <a:r>
              <a:rPr kumimoji="0" lang="en-US" altLang="en-US" sz="2800" b="0" i="0" u="none" strike="noStrike" kern="1200" cap="none" spc="0" normalizeH="0" baseline="0" noProof="0" dirty="0">
                <a:ln>
                  <a:noFill/>
                </a:ln>
                <a:uLnTx/>
                <a:uFillTx/>
                <a:latin typeface="Calibri" panose="020F0502020204030204"/>
                <a:ea typeface="+mn-ea"/>
                <a:cs typeface="+mn-cs"/>
              </a:rPr>
              <a:t> be compromised.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uLnTx/>
                <a:uFillTx/>
                <a:latin typeface="Calibri" panose="020F0502020204030204"/>
                <a:ea typeface="+mn-ea"/>
                <a:cs typeface="+mn-cs"/>
              </a:rPr>
              <a:t>- If driver loses sight of the spotter, the driver should stop immediately and determine the spotter’s location.</a:t>
            </a:r>
          </a:p>
        </p:txBody>
      </p:sp>
    </p:spTree>
    <p:extLst>
      <p:ext uri="{BB962C8B-B14F-4D97-AF65-F5344CB8AC3E}">
        <p14:creationId xmlns:p14="http://schemas.microsoft.com/office/powerpoint/2010/main" val="2870626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F656-72AC-D489-DCEC-5559DEF46F60}"/>
              </a:ext>
            </a:extLst>
          </p:cNvPr>
          <p:cNvSpPr>
            <a:spLocks noGrp="1"/>
          </p:cNvSpPr>
          <p:nvPr>
            <p:ph type="title"/>
          </p:nvPr>
        </p:nvSpPr>
        <p:spPr/>
        <p:txBody>
          <a:bodyPr>
            <a:normAutofit/>
          </a:bodyPr>
          <a:lstStyle/>
          <a:p>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SPOTTER TECHNIQUES</a:t>
            </a:r>
            <a:endParaRPr lang="en-US" cap="none" dirty="0"/>
          </a:p>
        </p:txBody>
      </p:sp>
      <p:sp>
        <p:nvSpPr>
          <p:cNvPr id="3" name="Slide Number Placeholder 2">
            <a:extLst>
              <a:ext uri="{FF2B5EF4-FFF2-40B4-BE49-F238E27FC236}">
                <a16:creationId xmlns:a16="http://schemas.microsoft.com/office/drawing/2014/main" id="{B5F329B4-F251-9E4C-8F1B-6BC7D2D85497}"/>
              </a:ext>
            </a:extLst>
          </p:cNvPr>
          <p:cNvSpPr>
            <a:spLocks noGrp="1"/>
          </p:cNvSpPr>
          <p:nvPr>
            <p:ph type="sldNum" sz="quarter" idx="12"/>
          </p:nvPr>
        </p:nvSpPr>
        <p:spPr/>
        <p:txBody>
          <a:bodyPr/>
          <a:lstStyle/>
          <a:p>
            <a:fld id="{6D22F896-40B5-4ADD-8801-0D06FADFA095}" type="slidenum">
              <a:rPr lang="en-US" smtClean="0"/>
              <a:t>29</a:t>
            </a:fld>
            <a:endParaRPr lang="en-US" dirty="0"/>
          </a:p>
        </p:txBody>
      </p:sp>
      <p:sp>
        <p:nvSpPr>
          <p:cNvPr id="5" name="TextBox 4">
            <a:extLst>
              <a:ext uri="{FF2B5EF4-FFF2-40B4-BE49-F238E27FC236}">
                <a16:creationId xmlns:a16="http://schemas.microsoft.com/office/drawing/2014/main" id="{BE0DAFB0-DA4A-31E6-B99E-7FE8968E5A44}"/>
              </a:ext>
            </a:extLst>
          </p:cNvPr>
          <p:cNvSpPr txBox="1"/>
          <p:nvPr/>
        </p:nvSpPr>
        <p:spPr>
          <a:xfrm>
            <a:off x="1634694" y="2161721"/>
            <a:ext cx="8736527" cy="322960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Spotter should have a clear line of sight to the driver. The spotter’s position should be located as follows: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uLnTx/>
                <a:uFillTx/>
                <a:latin typeface="Calibri" panose="020F0502020204030204"/>
                <a:ea typeface="+mn-ea"/>
                <a:cs typeface="+mn-cs"/>
              </a:rPr>
              <a:t>- Forward movement: Outside the forward red zone on the driver side windshield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uLnTx/>
                <a:uFillTx/>
                <a:latin typeface="Calibri" panose="020F0502020204030204"/>
                <a:ea typeface="+mn-ea"/>
                <a:cs typeface="+mn-cs"/>
              </a:rPr>
              <a:t>- Backing movement: Outside the rear red zone on the driver side mirror</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Spotter and driver should understand a common set of hand signals.</a:t>
            </a:r>
          </a:p>
        </p:txBody>
      </p:sp>
    </p:spTree>
    <p:extLst>
      <p:ext uri="{BB962C8B-B14F-4D97-AF65-F5344CB8AC3E}">
        <p14:creationId xmlns:p14="http://schemas.microsoft.com/office/powerpoint/2010/main" val="69598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F45105-D63A-004D-0FB4-D51F98B373B0}"/>
              </a:ext>
            </a:extLst>
          </p:cNvPr>
          <p:cNvSpPr>
            <a:spLocks noGrp="1"/>
          </p:cNvSpPr>
          <p:nvPr>
            <p:ph type="sldNum" sz="quarter" idx="12"/>
          </p:nvPr>
        </p:nvSpPr>
        <p:spPr/>
        <p:txBody>
          <a:bodyPr/>
          <a:lstStyle/>
          <a:p>
            <a:fld id="{6D22F896-40B5-4ADD-8801-0D06FADFA095}" type="slidenum">
              <a:rPr lang="en-US" smtClean="0"/>
              <a:t>3</a:t>
            </a:fld>
            <a:endParaRPr lang="en-US" dirty="0"/>
          </a:p>
        </p:txBody>
      </p:sp>
      <p:sp>
        <p:nvSpPr>
          <p:cNvPr id="3" name="Content Placeholder 2">
            <a:extLst>
              <a:ext uri="{FF2B5EF4-FFF2-40B4-BE49-F238E27FC236}">
                <a16:creationId xmlns:a16="http://schemas.microsoft.com/office/drawing/2014/main" id="{C30512F1-61BC-1167-0BA7-D8B6CED694F7}"/>
              </a:ext>
            </a:extLst>
          </p:cNvPr>
          <p:cNvSpPr>
            <a:spLocks noGrp="1"/>
          </p:cNvSpPr>
          <p:nvPr>
            <p:ph idx="4294967295"/>
          </p:nvPr>
        </p:nvSpPr>
        <p:spPr>
          <a:xfrm>
            <a:off x="1962150" y="534988"/>
            <a:ext cx="10115550" cy="5329237"/>
          </a:xfrm>
        </p:spPr>
        <p:txBody>
          <a:bodyPr vert="horz" lIns="91440" tIns="45720" rIns="91440" bIns="45720" rtlCol="0" anchor="t">
            <a:noAutofit/>
          </a:bodyPr>
          <a:lstStyle/>
          <a:p>
            <a:endParaRPr lang="en-US" sz="1400" dirty="0">
              <a:latin typeface="Calibri"/>
              <a:ea typeface="Calibri"/>
              <a:cs typeface="Calibri"/>
            </a:endParaRPr>
          </a:p>
          <a:p>
            <a:pPr marL="0" indent="0">
              <a:buNone/>
            </a:pPr>
            <a:r>
              <a:rPr lang="en-US" sz="4400" u="sng" dirty="0">
                <a:solidFill>
                  <a:srgbClr val="FF0000"/>
                </a:solidFill>
                <a:latin typeface="+mj-lt"/>
                <a:ea typeface="Calibri Light"/>
                <a:cs typeface="Calibri Light"/>
              </a:rPr>
              <a:t>Bureau Policies </a:t>
            </a:r>
            <a:endParaRPr lang="en-US" sz="1400" u="sng" dirty="0">
              <a:latin typeface="+mj-lt"/>
              <a:ea typeface="Calibri"/>
              <a:cs typeface="Calibri"/>
            </a:endParaRPr>
          </a:p>
          <a:p>
            <a:pPr>
              <a:buClrTx/>
              <a:buFont typeface="Wingdings" panose="020B0604020202020204" pitchFamily="34" charset="0"/>
              <a:buChar char="q"/>
            </a:pPr>
            <a:r>
              <a:rPr lang="en-US" sz="1600" dirty="0">
                <a:latin typeface="+mj-lt"/>
                <a:ea typeface="Calibri"/>
                <a:cs typeface="Calibri"/>
              </a:rPr>
              <a:t>Drug-free Workplace</a:t>
            </a:r>
            <a:endParaRPr lang="en-US" sz="1600" dirty="0">
              <a:latin typeface="+mj-lt"/>
            </a:endParaRPr>
          </a:p>
          <a:p>
            <a:pPr>
              <a:buClrTx/>
              <a:buFont typeface="Wingdings" panose="020B0604020202020204" pitchFamily="34" charset="0"/>
              <a:buChar char="q"/>
            </a:pPr>
            <a:r>
              <a:rPr lang="en-US" sz="1600" dirty="0">
                <a:latin typeface="+mj-lt"/>
                <a:ea typeface="Calibri"/>
                <a:cs typeface="Calibri"/>
              </a:rPr>
              <a:t>Vehicle Operation</a:t>
            </a:r>
            <a:endParaRPr lang="en-US" sz="1600" dirty="0">
              <a:latin typeface="+mj-lt"/>
            </a:endParaRPr>
          </a:p>
          <a:p>
            <a:pPr>
              <a:buClr>
                <a:schemeClr val="tx1"/>
              </a:buClr>
            </a:pPr>
            <a:r>
              <a:rPr lang="en-US" sz="1600" dirty="0">
                <a:latin typeface="+mj-lt"/>
                <a:ea typeface="Calibri"/>
                <a:cs typeface="Calibri"/>
              </a:rPr>
              <a:t>Seat belts</a:t>
            </a:r>
            <a:endParaRPr lang="en-US" sz="1600" dirty="0">
              <a:latin typeface="+mj-lt"/>
            </a:endParaRPr>
          </a:p>
          <a:p>
            <a:pPr>
              <a:buClrTx/>
            </a:pPr>
            <a:r>
              <a:rPr lang="en-US" sz="1600" dirty="0">
                <a:latin typeface="+mj-lt"/>
                <a:ea typeface="Calibri"/>
                <a:cs typeface="Calibri"/>
              </a:rPr>
              <a:t>Speed limits</a:t>
            </a:r>
            <a:endParaRPr lang="en-US" sz="1600" dirty="0">
              <a:latin typeface="+mj-lt"/>
            </a:endParaRPr>
          </a:p>
          <a:p>
            <a:pPr>
              <a:buClr>
                <a:schemeClr val="tx1"/>
              </a:buClr>
            </a:pPr>
            <a:r>
              <a:rPr lang="en-US" sz="1600" dirty="0">
                <a:latin typeface="+mj-lt"/>
                <a:ea typeface="Calibri"/>
                <a:cs typeface="Calibri"/>
              </a:rPr>
              <a:t>No cell phone use while driving</a:t>
            </a:r>
            <a:endParaRPr lang="en-US" sz="1600" dirty="0">
              <a:latin typeface="+mj-lt"/>
            </a:endParaRPr>
          </a:p>
          <a:p>
            <a:pPr>
              <a:buClr>
                <a:schemeClr val="tx1"/>
              </a:buClr>
            </a:pPr>
            <a:r>
              <a:rPr lang="en-US" sz="1600" dirty="0">
                <a:latin typeface="+mj-lt"/>
                <a:ea typeface="Calibri"/>
                <a:cs typeface="Calibri"/>
              </a:rPr>
              <a:t>No tobacco use in BIA vehicles</a:t>
            </a:r>
            <a:endParaRPr lang="en-US" sz="1600" dirty="0">
              <a:latin typeface="+mj-lt"/>
            </a:endParaRPr>
          </a:p>
          <a:p>
            <a:pPr>
              <a:buClr>
                <a:schemeClr val="tx1"/>
              </a:buClr>
              <a:buFont typeface="Wingdings" panose="020B0604020202020204" pitchFamily="34" charset="0"/>
              <a:buChar char="q"/>
            </a:pPr>
            <a:r>
              <a:rPr lang="en-US" sz="1600" dirty="0">
                <a:latin typeface="+mj-lt"/>
                <a:ea typeface="Calibri"/>
                <a:cs typeface="Calibri"/>
              </a:rPr>
              <a:t>Driver’s license</a:t>
            </a:r>
            <a:endParaRPr lang="en-US" sz="1600" dirty="0">
              <a:latin typeface="+mj-lt"/>
            </a:endParaRPr>
          </a:p>
          <a:p>
            <a:pPr>
              <a:buClrTx/>
            </a:pPr>
            <a:r>
              <a:rPr lang="en-US" sz="1600" dirty="0">
                <a:latin typeface="+mj-lt"/>
                <a:ea typeface="Calibri"/>
                <a:cs typeface="Calibri"/>
              </a:rPr>
              <a:t>Current state driver’s license</a:t>
            </a:r>
            <a:endParaRPr lang="en-US" sz="1600" dirty="0">
              <a:latin typeface="+mj-lt"/>
            </a:endParaRPr>
          </a:p>
          <a:p>
            <a:pPr>
              <a:buClr>
                <a:schemeClr val="tx1"/>
              </a:buClr>
            </a:pPr>
            <a:r>
              <a:rPr lang="en-US" sz="1600" dirty="0">
                <a:latin typeface="+mj-lt"/>
                <a:ea typeface="Calibri"/>
                <a:cs typeface="Calibri"/>
              </a:rPr>
              <a:t>Commercial driver’s license (CDL) instruction permit</a:t>
            </a:r>
            <a:endParaRPr lang="en-US" sz="1600" dirty="0">
              <a:latin typeface="+mj-lt"/>
            </a:endParaRPr>
          </a:p>
          <a:p>
            <a:pPr>
              <a:buClrTx/>
            </a:pPr>
            <a:r>
              <a:rPr lang="en-US" sz="1600" dirty="0">
                <a:latin typeface="+mj-lt"/>
                <a:ea typeface="Calibri"/>
                <a:cs typeface="Calibri"/>
              </a:rPr>
              <a:t>Commercial driver’s license (CDL)</a:t>
            </a:r>
            <a:endParaRPr lang="en-US" sz="1600" dirty="0">
              <a:latin typeface="+mj-lt"/>
            </a:endParaRPr>
          </a:p>
          <a:p>
            <a:endParaRPr lang="en-US" sz="1400" dirty="0"/>
          </a:p>
        </p:txBody>
      </p:sp>
      <p:pic>
        <p:nvPicPr>
          <p:cNvPr id="6" name="Picture 5" descr="Image of sign that reads “Notice: This is a drug-free workplace.”">
            <a:extLst>
              <a:ext uri="{FF2B5EF4-FFF2-40B4-BE49-F238E27FC236}">
                <a16:creationId xmlns:a16="http://schemas.microsoft.com/office/drawing/2014/main" id="{310B9732-D6F8-CF0C-C24E-E832366F77C5}"/>
              </a:ext>
            </a:extLst>
          </p:cNvPr>
          <p:cNvPicPr>
            <a:picLocks noChangeAspect="1"/>
          </p:cNvPicPr>
          <p:nvPr/>
        </p:nvPicPr>
        <p:blipFill>
          <a:blip r:embed="rId2"/>
          <a:stretch>
            <a:fillRect/>
          </a:stretch>
        </p:blipFill>
        <p:spPr>
          <a:xfrm>
            <a:off x="8164220" y="746054"/>
            <a:ext cx="2754523" cy="1753319"/>
          </a:xfrm>
          <a:prstGeom prst="rect">
            <a:avLst/>
          </a:prstGeom>
        </p:spPr>
      </p:pic>
      <p:pic>
        <p:nvPicPr>
          <p:cNvPr id="8" name="Picture 7" descr="Silhouette of a construction site">
            <a:extLst>
              <a:ext uri="{FF2B5EF4-FFF2-40B4-BE49-F238E27FC236}">
                <a16:creationId xmlns:a16="http://schemas.microsoft.com/office/drawing/2014/main" id="{2F6FC987-C5E2-BC20-7236-34C61CC3AA5D}"/>
              </a:ext>
            </a:extLst>
          </p:cNvPr>
          <p:cNvPicPr>
            <a:picLocks noChangeAspect="1"/>
          </p:cNvPicPr>
          <p:nvPr/>
        </p:nvPicPr>
        <p:blipFill>
          <a:blip r:embed="rId3"/>
          <a:stretch>
            <a:fillRect/>
          </a:stretch>
        </p:blipFill>
        <p:spPr>
          <a:xfrm>
            <a:off x="8913962" y="3199706"/>
            <a:ext cx="1754038" cy="1939455"/>
          </a:xfrm>
          <a:prstGeom prst="rect">
            <a:avLst/>
          </a:prstGeom>
        </p:spPr>
      </p:pic>
      <p:pic>
        <p:nvPicPr>
          <p:cNvPr id="9" name="Picture 8" descr="Image of a roadside sign indicating no cell phone use.">
            <a:extLst>
              <a:ext uri="{FF2B5EF4-FFF2-40B4-BE49-F238E27FC236}">
                <a16:creationId xmlns:a16="http://schemas.microsoft.com/office/drawing/2014/main" id="{23682D5B-030D-240D-F24E-D21B6C306B60}"/>
              </a:ext>
            </a:extLst>
          </p:cNvPr>
          <p:cNvPicPr>
            <a:picLocks noChangeAspect="1"/>
          </p:cNvPicPr>
          <p:nvPr/>
        </p:nvPicPr>
        <p:blipFill>
          <a:blip r:embed="rId4"/>
          <a:stretch>
            <a:fillRect/>
          </a:stretch>
        </p:blipFill>
        <p:spPr>
          <a:xfrm>
            <a:off x="8687943" y="3199856"/>
            <a:ext cx="7491242" cy="3461203"/>
          </a:xfrm>
          <a:prstGeom prst="rect">
            <a:avLst/>
          </a:prstGeom>
        </p:spPr>
      </p:pic>
      <p:sp>
        <p:nvSpPr>
          <p:cNvPr id="2" name="Title 1">
            <a:extLst>
              <a:ext uri="{FF2B5EF4-FFF2-40B4-BE49-F238E27FC236}">
                <a16:creationId xmlns:a16="http://schemas.microsoft.com/office/drawing/2014/main" id="{81C8BF18-8244-F52A-3A3C-55CFBC395F78}"/>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Bureau Policies</a:t>
            </a:r>
          </a:p>
        </p:txBody>
      </p:sp>
    </p:spTree>
    <p:extLst>
      <p:ext uri="{BB962C8B-B14F-4D97-AF65-F5344CB8AC3E}">
        <p14:creationId xmlns:p14="http://schemas.microsoft.com/office/powerpoint/2010/main" val="3850415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E9E158-662B-1DC8-5461-FAEAABED8927}"/>
              </a:ext>
            </a:extLst>
          </p:cNvPr>
          <p:cNvSpPr>
            <a:spLocks noGrp="1"/>
          </p:cNvSpPr>
          <p:nvPr>
            <p:ph type="sldNum" sz="quarter" idx="12"/>
          </p:nvPr>
        </p:nvSpPr>
        <p:spPr/>
        <p:txBody>
          <a:bodyPr/>
          <a:lstStyle/>
          <a:p>
            <a:fld id="{6D22F896-40B5-4ADD-8801-0D06FADFA095}" type="slidenum">
              <a:rPr lang="en-US" smtClean="0"/>
              <a:t>30</a:t>
            </a:fld>
            <a:endParaRPr lang="en-US" dirty="0"/>
          </a:p>
        </p:txBody>
      </p:sp>
      <p:pic>
        <p:nvPicPr>
          <p:cNvPr id="4" name="Picture 2" descr="Image of a vehicle after a crash. ">
            <a:extLst>
              <a:ext uri="{FF2B5EF4-FFF2-40B4-BE49-F238E27FC236}">
                <a16:creationId xmlns:a16="http://schemas.microsoft.com/office/drawing/2014/main" id="{D8D9AB11-9A06-C3B6-3210-50BEF654D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676261" y="473609"/>
            <a:ext cx="4839478" cy="35786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Situational Awareness (SA)">
            <a:extLst>
              <a:ext uri="{FF2B5EF4-FFF2-40B4-BE49-F238E27FC236}">
                <a16:creationId xmlns:a16="http://schemas.microsoft.com/office/drawing/2014/main" id="{3667A0EF-4DA1-BCA5-07BE-25BCF1558341}"/>
              </a:ext>
            </a:extLst>
          </p:cNvPr>
          <p:cNvPicPr>
            <a:picLocks noChangeAspect="1"/>
          </p:cNvPicPr>
          <p:nvPr/>
        </p:nvPicPr>
        <p:blipFill>
          <a:blip r:embed="rId3"/>
          <a:stretch>
            <a:fillRect/>
          </a:stretch>
        </p:blipFill>
        <p:spPr>
          <a:xfrm>
            <a:off x="2128593" y="4262329"/>
            <a:ext cx="8175445" cy="1341236"/>
          </a:xfrm>
          <a:prstGeom prst="rect">
            <a:avLst/>
          </a:prstGeom>
        </p:spPr>
      </p:pic>
      <p:sp>
        <p:nvSpPr>
          <p:cNvPr id="2" name="Title 1">
            <a:extLst>
              <a:ext uri="{FF2B5EF4-FFF2-40B4-BE49-F238E27FC236}">
                <a16:creationId xmlns:a16="http://schemas.microsoft.com/office/drawing/2014/main" id="{14D1C4A8-ECBC-903B-548C-ABF884CD308A}"/>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Situational Awareness (SA)</a:t>
            </a:r>
          </a:p>
        </p:txBody>
      </p:sp>
    </p:spTree>
    <p:extLst>
      <p:ext uri="{BB962C8B-B14F-4D97-AF65-F5344CB8AC3E}">
        <p14:creationId xmlns:p14="http://schemas.microsoft.com/office/powerpoint/2010/main" val="973479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6F6F22-FDB5-D6BD-9E00-2E6993E34D6E}"/>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Pay Attention to the Surroundings</a:t>
            </a:r>
            <a:endParaRPr lang="en-US" dirty="0">
              <a:solidFill>
                <a:srgbClr val="FF0000"/>
              </a:solidFill>
            </a:endParaRPr>
          </a:p>
        </p:txBody>
      </p:sp>
      <p:sp>
        <p:nvSpPr>
          <p:cNvPr id="2" name="Slide Number Placeholder 1">
            <a:extLst>
              <a:ext uri="{FF2B5EF4-FFF2-40B4-BE49-F238E27FC236}">
                <a16:creationId xmlns:a16="http://schemas.microsoft.com/office/drawing/2014/main" id="{E4E2DC6B-CACC-6EC8-1E6F-97548E9D4298}"/>
              </a:ext>
            </a:extLst>
          </p:cNvPr>
          <p:cNvSpPr>
            <a:spLocks noGrp="1"/>
          </p:cNvSpPr>
          <p:nvPr>
            <p:ph type="sldNum" sz="quarter" idx="12"/>
          </p:nvPr>
        </p:nvSpPr>
        <p:spPr/>
        <p:txBody>
          <a:bodyPr/>
          <a:lstStyle/>
          <a:p>
            <a:fld id="{6D22F896-40B5-4ADD-8801-0D06FADFA095}" type="slidenum">
              <a:rPr lang="en-US" smtClean="0"/>
              <a:t>31</a:t>
            </a:fld>
            <a:endParaRPr lang="en-US" dirty="0"/>
          </a:p>
        </p:txBody>
      </p:sp>
      <p:pic>
        <p:nvPicPr>
          <p:cNvPr id="4" name="Picture 5" descr="Pay Attention to the Surroundings&#10;&#10;Roadway with unknown hazards and unknown object in the lower right corner of picture">
            <a:extLst>
              <a:ext uri="{FF2B5EF4-FFF2-40B4-BE49-F238E27FC236}">
                <a16:creationId xmlns:a16="http://schemas.microsoft.com/office/drawing/2014/main" id="{6CAE4E11-FD82-2441-6759-78611DCAB2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90284" y="2009275"/>
            <a:ext cx="3002882" cy="46218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46CAE8-08B2-782F-F7AC-7168BAD4E4B8}"/>
              </a:ext>
            </a:extLst>
          </p:cNvPr>
          <p:cNvSpPr txBox="1"/>
          <p:nvPr/>
        </p:nvSpPr>
        <p:spPr>
          <a:xfrm>
            <a:off x="1488908" y="2201997"/>
            <a:ext cx="6106026" cy="2454005"/>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Pay attention to your immediate surroundings.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altLang="en-US" sz="2400" i="0" u="none" strike="noStrike" kern="1200" cap="none" spc="0" normalizeH="0" baseline="0" noProof="0" dirty="0">
                <a:ln>
                  <a:noFill/>
                </a:ln>
                <a:uLnTx/>
                <a:uFillTx/>
                <a:latin typeface="Calibri" panose="020F0502020204030204"/>
                <a:ea typeface="+mn-ea"/>
                <a:cs typeface="+mn-cs"/>
              </a:rPr>
              <a:t>Road conditions and type </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altLang="en-US" sz="2400" b="0" i="0" u="none" strike="noStrike" kern="1200" cap="none" spc="0" normalizeH="0" baseline="0" noProof="0" dirty="0">
                <a:ln>
                  <a:noFill/>
                </a:ln>
                <a:uLnTx/>
                <a:uFillTx/>
                <a:latin typeface="Calibri" panose="020F0502020204030204"/>
                <a:ea typeface="+mn-ea"/>
                <a:cs typeface="+mn-cs"/>
              </a:rPr>
              <a:t>Road shoulders </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altLang="en-US" sz="2400" b="0" i="0" u="none" strike="noStrike" kern="1200" cap="none" spc="0" normalizeH="0" baseline="0" noProof="0" dirty="0">
                <a:ln>
                  <a:noFill/>
                </a:ln>
                <a:uLnTx/>
                <a:uFillTx/>
                <a:latin typeface="Calibri" panose="020F0502020204030204"/>
                <a:ea typeface="+mn-ea"/>
                <a:cs typeface="+mn-cs"/>
              </a:rPr>
              <a:t>Clearances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altLang="en-US" sz="2400" b="0" i="0" u="none" strike="noStrike" kern="1200" cap="none" spc="0" normalizeH="0" baseline="0" noProof="0" dirty="0">
                <a:ln>
                  <a:noFill/>
                </a:ln>
                <a:uLnTx/>
                <a:uFillTx/>
                <a:latin typeface="Calibri" panose="020F0502020204030204"/>
                <a:ea typeface="+mn-ea"/>
                <a:cs typeface="+mn-cs"/>
              </a:rPr>
              <a:t>Ground cover and type</a:t>
            </a:r>
          </a:p>
        </p:txBody>
      </p:sp>
      <p:sp>
        <p:nvSpPr>
          <p:cNvPr id="8" name="TextBox 7">
            <a:extLst>
              <a:ext uri="{FF2B5EF4-FFF2-40B4-BE49-F238E27FC236}">
                <a16:creationId xmlns:a16="http://schemas.microsoft.com/office/drawing/2014/main" id="{48211BA0-714D-B088-56E3-BB652148C32F}"/>
              </a:ext>
            </a:extLst>
          </p:cNvPr>
          <p:cNvSpPr txBox="1"/>
          <p:nvPr/>
        </p:nvSpPr>
        <p:spPr>
          <a:xfrm>
            <a:off x="2872539" y="5004245"/>
            <a:ext cx="61060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What is going on in this picture?</a:t>
            </a:r>
          </a:p>
        </p:txBody>
      </p:sp>
    </p:spTree>
    <p:extLst>
      <p:ext uri="{BB962C8B-B14F-4D97-AF65-F5344CB8AC3E}">
        <p14:creationId xmlns:p14="http://schemas.microsoft.com/office/powerpoint/2010/main" val="3220892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F2978-2394-361A-51B2-8C319FB3D42F}"/>
              </a:ext>
            </a:extLst>
          </p:cNvPr>
          <p:cNvSpPr>
            <a:spLocks noGrp="1"/>
          </p:cNvSpPr>
          <p:nvPr>
            <p:ph type="title"/>
          </p:nvPr>
        </p:nvSpPr>
        <p:spPr>
          <a:xfrm>
            <a:off x="2318328" y="804519"/>
            <a:ext cx="8846978" cy="1049235"/>
          </a:xfrm>
        </p:spPr>
        <p:txBody>
          <a:bodyPr>
            <a:normAutofit/>
          </a:bodyPr>
          <a:lstStyle/>
          <a:p>
            <a:r>
              <a:rPr lang="en-US" dirty="0">
                <a:solidFill>
                  <a:srgbClr val="FF0000"/>
                </a:solidFill>
                <a:effectLst>
                  <a:outerShdw blurRad="38100" dist="38100" dir="2700000" algn="tl">
                    <a:srgbClr val="000000">
                      <a:alpha val="43137"/>
                    </a:srgbClr>
                  </a:outerShdw>
                </a:effectLst>
              </a:rPr>
              <a:t>What could have been done to mitigate this hazard?</a:t>
            </a:r>
            <a:endParaRPr lang="en-US" dirty="0">
              <a:solidFill>
                <a:srgbClr val="FF0000"/>
              </a:solidFill>
            </a:endParaRPr>
          </a:p>
        </p:txBody>
      </p:sp>
      <p:sp>
        <p:nvSpPr>
          <p:cNvPr id="3" name="Slide Number Placeholder 2">
            <a:extLst>
              <a:ext uri="{FF2B5EF4-FFF2-40B4-BE49-F238E27FC236}">
                <a16:creationId xmlns:a16="http://schemas.microsoft.com/office/drawing/2014/main" id="{A1289429-BF1C-1DDB-DEE5-DE55EFAFF0B8}"/>
              </a:ext>
            </a:extLst>
          </p:cNvPr>
          <p:cNvSpPr>
            <a:spLocks noGrp="1"/>
          </p:cNvSpPr>
          <p:nvPr>
            <p:ph type="sldNum" sz="quarter" idx="12"/>
          </p:nvPr>
        </p:nvSpPr>
        <p:spPr/>
        <p:txBody>
          <a:bodyPr/>
          <a:lstStyle/>
          <a:p>
            <a:fld id="{6D22F896-40B5-4ADD-8801-0D06FADFA095}" type="slidenum">
              <a:rPr lang="en-US" smtClean="0"/>
              <a:t>32</a:t>
            </a:fld>
            <a:endParaRPr lang="en-US" dirty="0"/>
          </a:p>
        </p:txBody>
      </p:sp>
      <p:pic>
        <p:nvPicPr>
          <p:cNvPr id="4" name="Picture 9" descr="Engine rollover&#10;&#10;Engine rollover">
            <a:extLst>
              <a:ext uri="{FF2B5EF4-FFF2-40B4-BE49-F238E27FC236}">
                <a16:creationId xmlns:a16="http://schemas.microsoft.com/office/drawing/2014/main" id="{B215613D-E759-4C74-CE4A-C54D1892315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a:xfrm>
            <a:off x="2001159" y="2199284"/>
            <a:ext cx="3035536" cy="4441357"/>
          </a:xfrm>
          <a:prstGeom prst="rect">
            <a:avLst/>
          </a:prstGeom>
          <a:ln>
            <a:noFill/>
          </a:ln>
          <a:effectLst>
            <a:outerShdw blurRad="292100" dist="139700" dir="2700000" algn="tl" rotWithShape="0">
              <a:srgbClr val="333333">
                <a:alpha val="65000"/>
              </a:srgbClr>
            </a:outerShdw>
          </a:effectLst>
        </p:spPr>
      </p:pic>
      <p:pic>
        <p:nvPicPr>
          <p:cNvPr id="5" name="Picture 5" descr="Engine Rollover&#10;&#10;Engine rollover off embankment">
            <a:extLst>
              <a:ext uri="{FF2B5EF4-FFF2-40B4-BE49-F238E27FC236}">
                <a16:creationId xmlns:a16="http://schemas.microsoft.com/office/drawing/2014/main" id="{4AEC7B6F-50BC-08C9-27B6-CFE65B505118}"/>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a:xfrm>
            <a:off x="5857653" y="2434034"/>
            <a:ext cx="4812873" cy="3127315"/>
          </a:xfrm>
          <a:prstGeom prst="rect">
            <a:avLst/>
          </a:prstGeom>
          <a:ln>
            <a:noFill/>
          </a:ln>
          <a:effectLst>
            <a:outerShdw blurRad="292100" dist="139700" dir="2700000" algn="tl" rotWithShape="0">
              <a:srgbClr val="333333">
                <a:alpha val="65000"/>
              </a:srgbClr>
            </a:outerShdw>
          </a:effectLst>
        </p:spPr>
      </p:pic>
      <p:sp>
        <p:nvSpPr>
          <p:cNvPr id="6" name="Oval 10">
            <a:extLst>
              <a:ext uri="{FF2B5EF4-FFF2-40B4-BE49-F238E27FC236}">
                <a16:creationId xmlns:a16="http://schemas.microsoft.com/office/drawing/2014/main" id="{4D93CFE4-0321-6292-0D54-C5153A7512E8}"/>
              </a:ext>
              <a:ext uri="{C183D7F6-B498-43B3-948B-1728B52AA6E4}">
                <adec:decorative xmlns:adec="http://schemas.microsoft.com/office/drawing/2017/decorative" val="1"/>
              </a:ext>
            </a:extLst>
          </p:cNvPr>
          <p:cNvSpPr>
            <a:spLocks noChangeArrowheads="1"/>
          </p:cNvSpPr>
          <p:nvPr/>
        </p:nvSpPr>
        <p:spPr bwMode="auto">
          <a:xfrm>
            <a:off x="3312226" y="4206834"/>
            <a:ext cx="1905000" cy="19050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 name="Line 11">
            <a:extLst>
              <a:ext uri="{FF2B5EF4-FFF2-40B4-BE49-F238E27FC236}">
                <a16:creationId xmlns:a16="http://schemas.microsoft.com/office/drawing/2014/main" id="{9DB20DD2-5ECC-C42C-F744-8429D30C8CAB}"/>
              </a:ext>
              <a:ext uri="{C183D7F6-B498-43B3-948B-1728B52AA6E4}">
                <adec:decorative xmlns:adec="http://schemas.microsoft.com/office/drawing/2017/decorative" val="1"/>
              </a:ext>
            </a:extLst>
          </p:cNvPr>
          <p:cNvSpPr>
            <a:spLocks noChangeShapeType="1"/>
          </p:cNvSpPr>
          <p:nvPr/>
        </p:nvSpPr>
        <p:spPr bwMode="auto">
          <a:xfrm flipH="1">
            <a:off x="5217226" y="4330004"/>
            <a:ext cx="2209800" cy="609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a:endParaRPr lang="en-US">
              <a:solidFill>
                <a:prstClr val="black"/>
              </a:solidFill>
              <a:latin typeface="Calibri" panose="020F0502020204030204"/>
            </a:endParaRPr>
          </a:p>
        </p:txBody>
      </p:sp>
    </p:spTree>
    <p:extLst>
      <p:ext uri="{BB962C8B-B14F-4D97-AF65-F5344CB8AC3E}">
        <p14:creationId xmlns:p14="http://schemas.microsoft.com/office/powerpoint/2010/main" val="19772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B622-7495-015A-B1FF-404B0DADED42}"/>
              </a:ext>
            </a:extLst>
          </p:cNvPr>
          <p:cNvSpPr>
            <a:spLocks noGrp="1"/>
          </p:cNvSpPr>
          <p:nvPr>
            <p:ph type="title"/>
          </p:nvPr>
        </p:nvSpPr>
        <p:spPr/>
        <p:txBody>
          <a:bodyPr/>
          <a:lstStyle/>
          <a:p>
            <a:r>
              <a:rPr kumimoji="0" lang="en-US" sz="480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rPr>
              <a:t>SITUATIONAL AWARENESS (SA)</a:t>
            </a:r>
            <a:endParaRPr lang="en-US" dirty="0">
              <a:effectLst>
                <a:outerShdw blurRad="38100" dist="38100" dir="2700000" algn="tl">
                  <a:srgbClr val="000000">
                    <a:alpha val="43137"/>
                  </a:srgbClr>
                </a:outerShdw>
              </a:effectLst>
            </a:endParaRPr>
          </a:p>
        </p:txBody>
      </p:sp>
      <p:sp>
        <p:nvSpPr>
          <p:cNvPr id="3" name="Slide Number Placeholder 2">
            <a:extLst>
              <a:ext uri="{FF2B5EF4-FFF2-40B4-BE49-F238E27FC236}">
                <a16:creationId xmlns:a16="http://schemas.microsoft.com/office/drawing/2014/main" id="{343F2F79-6B2D-D88A-5F50-36DDBB8BBB0F}"/>
              </a:ext>
            </a:extLst>
          </p:cNvPr>
          <p:cNvSpPr>
            <a:spLocks noGrp="1"/>
          </p:cNvSpPr>
          <p:nvPr>
            <p:ph type="sldNum" sz="quarter" idx="12"/>
          </p:nvPr>
        </p:nvSpPr>
        <p:spPr/>
        <p:txBody>
          <a:bodyPr/>
          <a:lstStyle/>
          <a:p>
            <a:fld id="{6D22F896-40B5-4ADD-8801-0D06FADFA095}" type="slidenum">
              <a:rPr lang="en-US" smtClean="0"/>
              <a:t>33</a:t>
            </a:fld>
            <a:endParaRPr lang="en-US" dirty="0"/>
          </a:p>
        </p:txBody>
      </p:sp>
      <p:sp>
        <p:nvSpPr>
          <p:cNvPr id="5" name="TextBox 4">
            <a:extLst>
              <a:ext uri="{FF2B5EF4-FFF2-40B4-BE49-F238E27FC236}">
                <a16:creationId xmlns:a16="http://schemas.microsoft.com/office/drawing/2014/main" id="{723B49EF-51BD-6B9B-8835-5B75EEB6AF2C}"/>
              </a:ext>
            </a:extLst>
          </p:cNvPr>
          <p:cNvSpPr txBox="1"/>
          <p:nvPr/>
        </p:nvSpPr>
        <p:spPr>
          <a:xfrm>
            <a:off x="902369" y="2123856"/>
            <a:ext cx="10912642" cy="1596847"/>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SA is your perception of what is happening or has happened around the vehicle you are driving.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uLnTx/>
                <a:uFillTx/>
                <a:latin typeface="Calibri" panose="020F0502020204030204"/>
                <a:ea typeface="+mn-ea"/>
                <a:cs typeface="+mn-cs"/>
              </a:rPr>
              <a:t>Lack of good situational awareness is the leading cause of vehicle-related accidents.</a:t>
            </a:r>
          </a:p>
        </p:txBody>
      </p:sp>
      <p:pic>
        <p:nvPicPr>
          <p:cNvPr id="6" name="Picture 4">
            <a:extLst>
              <a:ext uri="{FF2B5EF4-FFF2-40B4-BE49-F238E27FC236}">
                <a16:creationId xmlns:a16="http://schemas.microsoft.com/office/drawing/2014/main" id="{C86808CC-ED13-269F-636F-044E7ECBAC33}"/>
              </a:ext>
              <a:ext uri="{C183D7F6-B498-43B3-948B-1728B52AA6E4}">
                <adec:decorative xmlns:adec="http://schemas.microsoft.com/office/drawing/2017/decorative" val="1"/>
              </a:ext>
            </a:extLst>
          </p:cNvPr>
          <p:cNvPicPr>
            <a:picLocks noChangeArrowheads="1"/>
          </p:cNvPicPr>
          <p:nvPr/>
        </p:nvPicPr>
        <p:blipFill>
          <a:blip r:embed="rId2">
            <a:extLst>
              <a:ext uri="{28A0092B-C50C-407E-A947-70E740481C1C}">
                <a14:useLocalDpi xmlns:a14="http://schemas.microsoft.com/office/drawing/2010/main" val="0"/>
              </a:ext>
            </a:extLst>
          </a:blip>
          <a:srcRect/>
          <a:stretch/>
        </p:blipFill>
        <p:spPr bwMode="auto">
          <a:xfrm>
            <a:off x="3152275" y="3676254"/>
            <a:ext cx="3633536" cy="2581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4E9D4181-10EA-509B-AD02-FAF573720B9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678621" y="3676254"/>
            <a:ext cx="3376233" cy="2848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491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25C441-0B62-8FD9-A30C-787763ABA971}"/>
              </a:ext>
            </a:extLst>
          </p:cNvPr>
          <p:cNvSpPr>
            <a:spLocks noGrp="1"/>
          </p:cNvSpPr>
          <p:nvPr>
            <p:ph type="title"/>
          </p:nvPr>
        </p:nvSpPr>
        <p:spPr/>
        <p:txBody>
          <a:bodyPr>
            <a:normAutofit/>
          </a:bodyPr>
          <a:lstStyle/>
          <a:p>
            <a:r>
              <a:rPr lang="en-US" sz="4000" dirty="0">
                <a:solidFill>
                  <a:srgbClr val="FF0000"/>
                </a:solidFill>
                <a:effectLst>
                  <a:outerShdw blurRad="38100" dist="38100" dir="2700000" algn="tl">
                    <a:srgbClr val="000000">
                      <a:alpha val="43137"/>
                    </a:srgbClr>
                  </a:outerShdw>
                </a:effectLst>
              </a:rPr>
              <a:t>Situational Awareness Crew Safety</a:t>
            </a:r>
            <a:endParaRPr lang="en-US" sz="4000" dirty="0"/>
          </a:p>
        </p:txBody>
      </p:sp>
      <p:sp>
        <p:nvSpPr>
          <p:cNvPr id="2" name="Slide Number Placeholder 1">
            <a:extLst>
              <a:ext uri="{FF2B5EF4-FFF2-40B4-BE49-F238E27FC236}">
                <a16:creationId xmlns:a16="http://schemas.microsoft.com/office/drawing/2014/main" id="{47D45F5D-EF77-4E15-9862-818FE0C7AEC6}"/>
              </a:ext>
            </a:extLst>
          </p:cNvPr>
          <p:cNvSpPr>
            <a:spLocks noGrp="1"/>
          </p:cNvSpPr>
          <p:nvPr>
            <p:ph type="sldNum" sz="quarter" idx="12"/>
          </p:nvPr>
        </p:nvSpPr>
        <p:spPr/>
        <p:txBody>
          <a:bodyPr/>
          <a:lstStyle/>
          <a:p>
            <a:fld id="{6D22F896-40B5-4ADD-8801-0D06FADFA095}" type="slidenum">
              <a:rPr lang="en-US" smtClean="0"/>
              <a:t>34</a:t>
            </a:fld>
            <a:endParaRPr lang="en-US" dirty="0"/>
          </a:p>
        </p:txBody>
      </p:sp>
      <p:sp>
        <p:nvSpPr>
          <p:cNvPr id="5" name="TextBox 4">
            <a:extLst>
              <a:ext uri="{FF2B5EF4-FFF2-40B4-BE49-F238E27FC236}">
                <a16:creationId xmlns:a16="http://schemas.microsoft.com/office/drawing/2014/main" id="{7C10C875-98FB-2E85-272A-87A031385251}"/>
              </a:ext>
            </a:extLst>
          </p:cNvPr>
          <p:cNvSpPr txBox="1"/>
          <p:nvPr/>
        </p:nvSpPr>
        <p:spPr>
          <a:xfrm>
            <a:off x="481264" y="2203368"/>
            <a:ext cx="7940842" cy="3191643"/>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Know the location of your crewmembers and personnel at </a:t>
            </a:r>
            <a:r>
              <a:rPr kumimoji="0" lang="en-US" altLang="en-US" sz="2800" b="0" i="0" u="sng" strike="noStrike" kern="1200" cap="none" spc="0" normalizeH="0" baseline="0" noProof="0" dirty="0">
                <a:ln>
                  <a:noFill/>
                </a:ln>
                <a:uLnTx/>
                <a:uFillTx/>
                <a:latin typeface="Calibri" panose="020F0502020204030204"/>
                <a:ea typeface="+mn-ea"/>
                <a:cs typeface="+mn-cs"/>
              </a:rPr>
              <a:t>all</a:t>
            </a:r>
            <a:r>
              <a:rPr kumimoji="0" lang="en-US" altLang="en-US" sz="2800" b="0" i="0" u="none" strike="noStrike" kern="1200" cap="none" spc="0" normalizeH="0" baseline="0" noProof="0" dirty="0">
                <a:ln>
                  <a:noFill/>
                </a:ln>
                <a:uLnTx/>
                <a:uFillTx/>
                <a:latin typeface="Calibri" panose="020F0502020204030204"/>
                <a:ea typeface="+mn-ea"/>
                <a:cs typeface="+mn-cs"/>
              </a:rPr>
              <a:t> times.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Never move a vehicle without ensuring all personnel are clear of the area.</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Communicate with personnel on vehicle maneuvers before moving.</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Honk your horn before moving the vehicle. </a:t>
            </a:r>
          </a:p>
        </p:txBody>
      </p:sp>
      <p:pic>
        <p:nvPicPr>
          <p:cNvPr id="6" name="Picture 5">
            <a:extLst>
              <a:ext uri="{FF2B5EF4-FFF2-40B4-BE49-F238E27FC236}">
                <a16:creationId xmlns:a16="http://schemas.microsoft.com/office/drawing/2014/main" id="{B900BA32-B487-8276-D11D-640F9E2782C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73788" y="2957893"/>
            <a:ext cx="4212701" cy="2554445"/>
          </a:xfrm>
          <a:prstGeom prst="rect">
            <a:avLst/>
          </a:prstGeom>
        </p:spPr>
      </p:pic>
    </p:spTree>
    <p:extLst>
      <p:ext uri="{BB962C8B-B14F-4D97-AF65-F5344CB8AC3E}">
        <p14:creationId xmlns:p14="http://schemas.microsoft.com/office/powerpoint/2010/main" val="1634608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A342-F929-11C0-E39D-2F27AC90A057}"/>
              </a:ext>
            </a:extLst>
          </p:cNvPr>
          <p:cNvSpPr>
            <a:spLocks noGrp="1"/>
          </p:cNvSpPr>
          <p:nvPr>
            <p:ph type="title"/>
          </p:nvPr>
        </p:nvSpPr>
        <p:spPr/>
        <p:txBody>
          <a:bodyPr>
            <a:normAutofit/>
          </a:bodyPr>
          <a:lstStyle/>
          <a:p>
            <a:r>
              <a:rPr lang="en-US" sz="4000" dirty="0">
                <a:solidFill>
                  <a:srgbClr val="FF0000"/>
                </a:solidFill>
                <a:effectLst>
                  <a:outerShdw blurRad="38100" dist="38100" dir="2700000" algn="tl">
                    <a:srgbClr val="000000">
                      <a:alpha val="43137"/>
                    </a:srgbClr>
                  </a:outerShdw>
                </a:effectLst>
              </a:rPr>
              <a:t>Situational Awareness Crew Safety</a:t>
            </a:r>
            <a:endParaRPr lang="en-US" sz="4000" dirty="0"/>
          </a:p>
        </p:txBody>
      </p:sp>
      <p:sp>
        <p:nvSpPr>
          <p:cNvPr id="3" name="Slide Number Placeholder 2">
            <a:extLst>
              <a:ext uri="{FF2B5EF4-FFF2-40B4-BE49-F238E27FC236}">
                <a16:creationId xmlns:a16="http://schemas.microsoft.com/office/drawing/2014/main" id="{C2528844-A3D9-7EE2-845F-771D413A191A}"/>
              </a:ext>
            </a:extLst>
          </p:cNvPr>
          <p:cNvSpPr>
            <a:spLocks noGrp="1"/>
          </p:cNvSpPr>
          <p:nvPr>
            <p:ph type="sldNum" sz="quarter" idx="12"/>
          </p:nvPr>
        </p:nvSpPr>
        <p:spPr/>
        <p:txBody>
          <a:bodyPr/>
          <a:lstStyle/>
          <a:p>
            <a:fld id="{6D22F896-40B5-4ADD-8801-0D06FADFA095}" type="slidenum">
              <a:rPr lang="en-US" smtClean="0"/>
              <a:t>35</a:t>
            </a:fld>
            <a:endParaRPr lang="en-US" dirty="0"/>
          </a:p>
        </p:txBody>
      </p:sp>
      <p:sp>
        <p:nvSpPr>
          <p:cNvPr id="5" name="TextBox 4">
            <a:extLst>
              <a:ext uri="{FF2B5EF4-FFF2-40B4-BE49-F238E27FC236}">
                <a16:creationId xmlns:a16="http://schemas.microsoft.com/office/drawing/2014/main" id="{1BF28B18-7CC7-1185-FE6B-C2C1F4583730}"/>
              </a:ext>
            </a:extLst>
          </p:cNvPr>
          <p:cNvSpPr txBox="1"/>
          <p:nvPr/>
        </p:nvSpPr>
        <p:spPr>
          <a:xfrm>
            <a:off x="959518" y="2370041"/>
            <a:ext cx="5850356" cy="2666884"/>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altLang="en-US" sz="2800" b="0" i="0" u="none" strike="noStrike" kern="1200" cap="none" spc="0" normalizeH="0" baseline="0" noProof="0" dirty="0">
                <a:ln>
                  <a:noFill/>
                </a:ln>
                <a:uLnTx/>
                <a:uFillTx/>
                <a:latin typeface="Calibri" panose="020F0502020204030204"/>
                <a:ea typeface="+mn-ea"/>
                <a:cs typeface="+mn-cs"/>
              </a:rPr>
              <a:t>Understand vehicle danger zones.</a:t>
            </a:r>
          </a:p>
          <a:p>
            <a:pPr marL="457200" marR="0" lvl="1" indent="0" algn="l" defTabSz="914400" rtl="0" eaLnBrk="1" fontAlgn="auto" latinLnBrk="0" hangingPunct="1">
              <a:lnSpc>
                <a:spcPct val="90000"/>
              </a:lnSpc>
              <a:spcBef>
                <a:spcPts val="500"/>
              </a:spcBef>
              <a:spcAft>
                <a:spcPts val="0"/>
              </a:spcAft>
              <a:buClr>
                <a:prstClr val="black"/>
              </a:buClr>
              <a:buSzTx/>
              <a:buFont typeface="Arial" panose="020B0604020202020204" pitchFamily="34" charset="0"/>
              <a:buNone/>
              <a:tabLst/>
              <a:defRPr/>
            </a:pPr>
            <a:r>
              <a:rPr kumimoji="0" lang="en-US" altLang="en-US" sz="2400" b="0" i="0" u="none" strike="noStrike" kern="1200" cap="none" spc="0" normalizeH="0" baseline="0" noProof="0" dirty="0">
                <a:ln>
                  <a:noFill/>
                </a:ln>
                <a:uLnTx/>
                <a:uFillTx/>
                <a:latin typeface="Calibri" panose="020F0502020204030204"/>
                <a:ea typeface="+mn-ea"/>
                <a:cs typeface="+mn-cs"/>
              </a:rPr>
              <a:t>- Keep personnel where the driver can see and communicate with them (green zones)</a:t>
            </a:r>
          </a:p>
          <a:p>
            <a:pPr marL="457200" marR="0" lvl="1" indent="0" algn="l" defTabSz="914400" rtl="0" eaLnBrk="1" fontAlgn="auto" latinLnBrk="0" hangingPunct="1">
              <a:lnSpc>
                <a:spcPct val="90000"/>
              </a:lnSpc>
              <a:spcBef>
                <a:spcPts val="500"/>
              </a:spcBef>
              <a:spcAft>
                <a:spcPts val="0"/>
              </a:spcAft>
              <a:buClr>
                <a:prstClr val="black"/>
              </a:buClr>
              <a:buSzTx/>
              <a:buFont typeface="Arial" panose="020B0604020202020204" pitchFamily="34" charset="0"/>
              <a:buNone/>
              <a:tabLst/>
              <a:defRPr/>
            </a:pPr>
            <a:r>
              <a:rPr kumimoji="0" lang="en-US" altLang="en-US" sz="2400" b="0" i="0" u="none" strike="noStrike" kern="1200" cap="none" spc="0" normalizeH="0" baseline="0" noProof="0" dirty="0">
                <a:ln>
                  <a:noFill/>
                </a:ln>
                <a:uLnTx/>
                <a:uFillTx/>
                <a:latin typeface="Calibri" panose="020F0502020204030204"/>
                <a:ea typeface="+mn-ea"/>
                <a:cs typeface="+mn-cs"/>
              </a:rPr>
              <a:t>- Driver visibility is limited (yellow zones)</a:t>
            </a:r>
          </a:p>
          <a:p>
            <a:pPr marL="457200" marR="0" lvl="1" indent="0" algn="l" defTabSz="914400" rtl="0" eaLnBrk="1" fontAlgn="auto" latinLnBrk="0" hangingPunct="1">
              <a:lnSpc>
                <a:spcPct val="90000"/>
              </a:lnSpc>
              <a:spcBef>
                <a:spcPts val="500"/>
              </a:spcBef>
              <a:spcAft>
                <a:spcPts val="0"/>
              </a:spcAft>
              <a:buClr>
                <a:prstClr val="black"/>
              </a:buClr>
              <a:buSzTx/>
              <a:buFont typeface="Arial" panose="020B0604020202020204" pitchFamily="34" charset="0"/>
              <a:buNone/>
              <a:tabLst/>
              <a:defRPr/>
            </a:pPr>
            <a:r>
              <a:rPr kumimoji="0" lang="en-US" altLang="en-US" sz="2400" b="0" i="0" u="none" strike="noStrike" kern="1200" cap="none" spc="0" normalizeH="0" baseline="0" noProof="0" dirty="0">
                <a:ln>
                  <a:noFill/>
                </a:ln>
                <a:uLnTx/>
                <a:uFillTx/>
                <a:latin typeface="Calibri" panose="020F0502020204030204"/>
                <a:ea typeface="+mn-ea"/>
                <a:cs typeface="+mn-cs"/>
              </a:rPr>
              <a:t>- Stay out of the blind spots and away from the tires (red zone and black areas)</a:t>
            </a:r>
          </a:p>
        </p:txBody>
      </p:sp>
      <p:pic>
        <p:nvPicPr>
          <p:cNvPr id="6" name="Picture 5" descr="Vehicle Danger Zones&#10;Using the face of a clock as reference: &#10;Red zones - front (11 to 1:30) and back (5:30 to 6:30).&#10;Yellow zones - front driver's side (11 to 11:30), passenger right front (1:15 to 2:30) and rear quarter (3 to 5), and driver rear quarter (7 - 8). &#10;Green zones - driver left (7 to 11) and passenger immediate right (2:45 to 3).">
            <a:extLst>
              <a:ext uri="{FF2B5EF4-FFF2-40B4-BE49-F238E27FC236}">
                <a16:creationId xmlns:a16="http://schemas.microsoft.com/office/drawing/2014/main" id="{043B1176-471D-4664-2875-5C25E33524C3}"/>
              </a:ext>
            </a:extLst>
          </p:cNvPr>
          <p:cNvPicPr>
            <a:picLocks noChangeAspect="1"/>
          </p:cNvPicPr>
          <p:nvPr/>
        </p:nvPicPr>
        <p:blipFill>
          <a:blip r:embed="rId3"/>
          <a:stretch>
            <a:fillRect/>
          </a:stretch>
        </p:blipFill>
        <p:spPr>
          <a:xfrm>
            <a:off x="7251175" y="1995601"/>
            <a:ext cx="4029805" cy="3731075"/>
          </a:xfrm>
          <a:prstGeom prst="rect">
            <a:avLst/>
          </a:prstGeom>
        </p:spPr>
      </p:pic>
    </p:spTree>
    <p:extLst>
      <p:ext uri="{BB962C8B-B14F-4D97-AF65-F5344CB8AC3E}">
        <p14:creationId xmlns:p14="http://schemas.microsoft.com/office/powerpoint/2010/main" val="1934449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0DE57D-FF6D-FC4D-D332-EEE7825B1CDA}"/>
              </a:ext>
            </a:extLst>
          </p:cNvPr>
          <p:cNvSpPr>
            <a:spLocks noGrp="1"/>
          </p:cNvSpPr>
          <p:nvPr>
            <p:ph type="sldNum" sz="quarter" idx="12"/>
          </p:nvPr>
        </p:nvSpPr>
        <p:spPr/>
        <p:txBody>
          <a:bodyPr/>
          <a:lstStyle/>
          <a:p>
            <a:fld id="{6D22F896-40B5-4ADD-8801-0D06FADFA095}" type="slidenum">
              <a:rPr lang="en-US" smtClean="0"/>
              <a:t>36</a:t>
            </a:fld>
            <a:endParaRPr lang="en-US" dirty="0"/>
          </a:p>
        </p:txBody>
      </p:sp>
      <p:sp>
        <p:nvSpPr>
          <p:cNvPr id="5" name="TextBox 4">
            <a:extLst>
              <a:ext uri="{FF2B5EF4-FFF2-40B4-BE49-F238E27FC236}">
                <a16:creationId xmlns:a16="http://schemas.microsoft.com/office/drawing/2014/main" id="{D1CFB88B-3EE5-0F5B-65DE-0A9124FFB940}"/>
              </a:ext>
            </a:extLst>
          </p:cNvPr>
          <p:cNvSpPr txBox="1"/>
          <p:nvPr/>
        </p:nvSpPr>
        <p:spPr>
          <a:xfrm>
            <a:off x="2319087" y="314508"/>
            <a:ext cx="6106026" cy="707886"/>
          </a:xfrm>
          <a:prstGeom prst="rect">
            <a:avLst/>
          </a:prstGeom>
          <a:noFill/>
        </p:spPr>
        <p:txBody>
          <a:bodyPr wrap="square">
            <a:spAutoFit/>
          </a:bodyPr>
          <a:lstStyle/>
          <a:p>
            <a:r>
              <a:rPr kumimoji="0" lang="en-US" sz="4000" b="1" i="0" u="none" strike="noStrike" kern="1200" cap="none" spc="10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mn-cs"/>
              </a:rPr>
              <a:t>Situational Awareness</a:t>
            </a:r>
            <a:endParaRPr lang="en-US" sz="4000" dirty="0">
              <a:latin typeface="+mj-lt"/>
            </a:endParaRPr>
          </a:p>
        </p:txBody>
      </p:sp>
      <p:sp>
        <p:nvSpPr>
          <p:cNvPr id="7" name="TextBox 6">
            <a:extLst>
              <a:ext uri="{FF2B5EF4-FFF2-40B4-BE49-F238E27FC236}">
                <a16:creationId xmlns:a16="http://schemas.microsoft.com/office/drawing/2014/main" id="{1A7717B8-44C4-7A94-7037-6305962E9F03}"/>
              </a:ext>
            </a:extLst>
          </p:cNvPr>
          <p:cNvSpPr txBox="1"/>
          <p:nvPr/>
        </p:nvSpPr>
        <p:spPr>
          <a:xfrm>
            <a:off x="4196013" y="1020997"/>
            <a:ext cx="6106026"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ea typeface="+mn-ea"/>
                <a:cs typeface="+mn-cs"/>
              </a:rPr>
              <a:t>Identify any concerns you see in these pictures.</a:t>
            </a:r>
          </a:p>
        </p:txBody>
      </p:sp>
      <p:pic>
        <p:nvPicPr>
          <p:cNvPr id="8" name="Picture 7" descr="Image demonstrating situational awareness.">
            <a:extLst>
              <a:ext uri="{FF2B5EF4-FFF2-40B4-BE49-F238E27FC236}">
                <a16:creationId xmlns:a16="http://schemas.microsoft.com/office/drawing/2014/main" id="{204C09B6-C874-5947-9BBA-F7163AB26CB2}"/>
              </a:ext>
            </a:extLst>
          </p:cNvPr>
          <p:cNvPicPr>
            <a:picLocks noChangeAspect="1"/>
          </p:cNvPicPr>
          <p:nvPr/>
        </p:nvPicPr>
        <p:blipFill>
          <a:blip r:embed="rId3"/>
          <a:stretch>
            <a:fillRect/>
          </a:stretch>
        </p:blipFill>
        <p:spPr>
          <a:xfrm>
            <a:off x="2359311" y="1676209"/>
            <a:ext cx="3187049" cy="2086322"/>
          </a:xfrm>
          <a:prstGeom prst="rect">
            <a:avLst/>
          </a:prstGeom>
        </p:spPr>
      </p:pic>
      <p:pic>
        <p:nvPicPr>
          <p:cNvPr id="10" name="Picture 9" descr="Image demonstrating situational awareness.">
            <a:extLst>
              <a:ext uri="{FF2B5EF4-FFF2-40B4-BE49-F238E27FC236}">
                <a16:creationId xmlns:a16="http://schemas.microsoft.com/office/drawing/2014/main" id="{B6865528-89D3-5133-4125-98C2CFF06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5642" y="1783831"/>
            <a:ext cx="3947407" cy="2519830"/>
          </a:xfrm>
          <a:prstGeom prst="rect">
            <a:avLst/>
          </a:prstGeom>
        </p:spPr>
      </p:pic>
      <p:pic>
        <p:nvPicPr>
          <p:cNvPr id="12" name="Picture 11" descr="Image demonstrating situational awareness.">
            <a:extLst>
              <a:ext uri="{FF2B5EF4-FFF2-40B4-BE49-F238E27FC236}">
                <a16:creationId xmlns:a16="http://schemas.microsoft.com/office/drawing/2014/main" id="{E8DB72F1-11F7-3672-6BC2-7B75FAA649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792" y="3891416"/>
            <a:ext cx="4631959" cy="2966584"/>
          </a:xfrm>
          <a:prstGeom prst="rect">
            <a:avLst/>
          </a:prstGeom>
        </p:spPr>
      </p:pic>
      <p:pic>
        <p:nvPicPr>
          <p:cNvPr id="14" name="Picture 13" descr="Image demonstrating situational awareness.">
            <a:extLst>
              <a:ext uri="{FF2B5EF4-FFF2-40B4-BE49-F238E27FC236}">
                <a16:creationId xmlns:a16="http://schemas.microsoft.com/office/drawing/2014/main" id="{6DED2A2A-07A2-5618-52C9-35ADA36F3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5510" y="4597700"/>
            <a:ext cx="4059836" cy="2260300"/>
          </a:xfrm>
          <a:prstGeom prst="rect">
            <a:avLst/>
          </a:prstGeom>
        </p:spPr>
      </p:pic>
      <p:sp>
        <p:nvSpPr>
          <p:cNvPr id="2" name="Title 1">
            <a:extLst>
              <a:ext uri="{FF2B5EF4-FFF2-40B4-BE49-F238E27FC236}">
                <a16:creationId xmlns:a16="http://schemas.microsoft.com/office/drawing/2014/main" id="{D1417D71-17CB-D511-B150-06BC91FCCCE2}"/>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Situational Awareness</a:t>
            </a:r>
          </a:p>
        </p:txBody>
      </p:sp>
    </p:spTree>
    <p:extLst>
      <p:ext uri="{BB962C8B-B14F-4D97-AF65-F5344CB8AC3E}">
        <p14:creationId xmlns:p14="http://schemas.microsoft.com/office/powerpoint/2010/main" val="972290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A44078-CBC2-B314-D5FF-8CCF09CA1B14}"/>
              </a:ext>
            </a:extLst>
          </p:cNvPr>
          <p:cNvSpPr>
            <a:spLocks noGrp="1"/>
          </p:cNvSpPr>
          <p:nvPr>
            <p:ph type="title"/>
          </p:nvPr>
        </p:nvSpPr>
        <p:spPr/>
        <p:txBody>
          <a:bodyPr>
            <a:normAutofit/>
          </a:bodyPr>
          <a:lstStyle/>
          <a:p>
            <a:r>
              <a:rPr lang="en-US" sz="4400" dirty="0">
                <a:solidFill>
                  <a:srgbClr val="FF0000"/>
                </a:solidFill>
              </a:rPr>
              <a:t>True or False</a:t>
            </a:r>
          </a:p>
        </p:txBody>
      </p:sp>
      <p:sp>
        <p:nvSpPr>
          <p:cNvPr id="2" name="Slide Number Placeholder 1">
            <a:extLst>
              <a:ext uri="{FF2B5EF4-FFF2-40B4-BE49-F238E27FC236}">
                <a16:creationId xmlns:a16="http://schemas.microsoft.com/office/drawing/2014/main" id="{88121061-AC36-5790-7E86-EA740A68495D}"/>
              </a:ext>
            </a:extLst>
          </p:cNvPr>
          <p:cNvSpPr>
            <a:spLocks noGrp="1"/>
          </p:cNvSpPr>
          <p:nvPr>
            <p:ph type="sldNum" sz="quarter" idx="12"/>
          </p:nvPr>
        </p:nvSpPr>
        <p:spPr/>
        <p:txBody>
          <a:bodyPr/>
          <a:lstStyle/>
          <a:p>
            <a:fld id="{6D22F896-40B5-4ADD-8801-0D06FADFA095}" type="slidenum">
              <a:rPr lang="en-US" smtClean="0"/>
              <a:t>37</a:t>
            </a:fld>
            <a:endParaRPr lang="en-US" dirty="0"/>
          </a:p>
        </p:txBody>
      </p:sp>
      <p:sp>
        <p:nvSpPr>
          <p:cNvPr id="7" name="TextBox 6">
            <a:extLst>
              <a:ext uri="{FF2B5EF4-FFF2-40B4-BE49-F238E27FC236}">
                <a16:creationId xmlns:a16="http://schemas.microsoft.com/office/drawing/2014/main" id="{72CB6120-22D2-CB60-9503-AE5F801FAB3E}"/>
              </a:ext>
            </a:extLst>
          </p:cNvPr>
          <p:cNvSpPr txBox="1"/>
          <p:nvPr/>
        </p:nvSpPr>
        <p:spPr>
          <a:xfrm>
            <a:off x="986589" y="2827421"/>
            <a:ext cx="10431379" cy="1107996"/>
          </a:xfrm>
          <a:prstGeom prst="rect">
            <a:avLst/>
          </a:prstGeom>
          <a:noFill/>
        </p:spPr>
        <p:txBody>
          <a:bodyPr wrap="square" rtlCol="0">
            <a:spAutoFit/>
          </a:bodyPr>
          <a:lstStyle/>
          <a:p>
            <a:r>
              <a:rPr lang="en-US" sz="6600" dirty="0">
                <a:latin typeface="+mj-lt"/>
              </a:rPr>
              <a:t>All trucks are diesel?</a:t>
            </a:r>
          </a:p>
        </p:txBody>
      </p:sp>
    </p:spTree>
    <p:extLst>
      <p:ext uri="{BB962C8B-B14F-4D97-AF65-F5344CB8AC3E}">
        <p14:creationId xmlns:p14="http://schemas.microsoft.com/office/powerpoint/2010/main" val="686444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6E7E-BBA9-DA65-B124-2C99068C440C}"/>
              </a:ext>
            </a:extLst>
          </p:cNvPr>
          <p:cNvSpPr>
            <a:spLocks noGrp="1"/>
          </p:cNvSpPr>
          <p:nvPr>
            <p:ph type="title"/>
          </p:nvPr>
        </p:nvSpPr>
        <p:spPr/>
        <p:txBody>
          <a:bodyPr/>
          <a:lstStyle/>
          <a:p>
            <a:r>
              <a:rPr lang="en-US" dirty="0"/>
              <a:t>True or False</a:t>
            </a:r>
          </a:p>
        </p:txBody>
      </p:sp>
      <p:sp>
        <p:nvSpPr>
          <p:cNvPr id="3" name="Slide Number Placeholder 2">
            <a:extLst>
              <a:ext uri="{FF2B5EF4-FFF2-40B4-BE49-F238E27FC236}">
                <a16:creationId xmlns:a16="http://schemas.microsoft.com/office/drawing/2014/main" id="{A477714A-AD4A-03E4-54D9-BDAF31C9A1CF}"/>
              </a:ext>
            </a:extLst>
          </p:cNvPr>
          <p:cNvSpPr>
            <a:spLocks noGrp="1"/>
          </p:cNvSpPr>
          <p:nvPr>
            <p:ph type="sldNum" sz="quarter" idx="12"/>
          </p:nvPr>
        </p:nvSpPr>
        <p:spPr/>
        <p:txBody>
          <a:bodyPr/>
          <a:lstStyle/>
          <a:p>
            <a:fld id="{6D22F896-40B5-4ADD-8801-0D06FADFA095}" type="slidenum">
              <a:rPr lang="en-US" smtClean="0"/>
              <a:t>38</a:t>
            </a:fld>
            <a:endParaRPr lang="en-US" dirty="0"/>
          </a:p>
        </p:txBody>
      </p:sp>
      <p:sp>
        <p:nvSpPr>
          <p:cNvPr id="4" name="TextBox 3">
            <a:extLst>
              <a:ext uri="{FF2B5EF4-FFF2-40B4-BE49-F238E27FC236}">
                <a16:creationId xmlns:a16="http://schemas.microsoft.com/office/drawing/2014/main" id="{38A2E7B6-CED0-7CAE-1624-DA5500431323}"/>
              </a:ext>
            </a:extLst>
          </p:cNvPr>
          <p:cNvSpPr txBox="1"/>
          <p:nvPr/>
        </p:nvSpPr>
        <p:spPr>
          <a:xfrm>
            <a:off x="1223454" y="2268750"/>
            <a:ext cx="2189746" cy="1015663"/>
          </a:xfrm>
          <a:prstGeom prst="rect">
            <a:avLst/>
          </a:prstGeom>
          <a:noFill/>
        </p:spPr>
        <p:txBody>
          <a:bodyPr wrap="square" rtlCol="0">
            <a:spAutoFit/>
          </a:bodyPr>
          <a:lstStyle/>
          <a:p>
            <a:r>
              <a:rPr lang="en-US" sz="6000" dirty="0">
                <a:solidFill>
                  <a:srgbClr val="FF0000"/>
                </a:solidFill>
                <a:latin typeface="+mj-lt"/>
              </a:rPr>
              <a:t>FALSE</a:t>
            </a:r>
          </a:p>
        </p:txBody>
      </p:sp>
      <p:sp>
        <p:nvSpPr>
          <p:cNvPr id="5" name="TextBox 4">
            <a:extLst>
              <a:ext uri="{FF2B5EF4-FFF2-40B4-BE49-F238E27FC236}">
                <a16:creationId xmlns:a16="http://schemas.microsoft.com/office/drawing/2014/main" id="{9ACA76CF-343C-22CD-3786-D9A98E30ED2D}"/>
              </a:ext>
            </a:extLst>
          </p:cNvPr>
          <p:cNvSpPr txBox="1"/>
          <p:nvPr/>
        </p:nvSpPr>
        <p:spPr>
          <a:xfrm>
            <a:off x="3537284" y="2393257"/>
            <a:ext cx="8063163" cy="707886"/>
          </a:xfrm>
          <a:prstGeom prst="rect">
            <a:avLst/>
          </a:prstGeom>
          <a:noFill/>
        </p:spPr>
        <p:txBody>
          <a:bodyPr wrap="square" rtlCol="0">
            <a:spAutoFit/>
          </a:bodyPr>
          <a:lstStyle/>
          <a:p>
            <a:r>
              <a:rPr lang="en-US" sz="2000" dirty="0">
                <a:latin typeface="+mj-lt"/>
              </a:rPr>
              <a:t>Some think that all ¾ ton (Dodge 2500, Chevrolet 2500, Ford F-250) and above are all diesel motor and require diesel fuel and DEF. This is not true.</a:t>
            </a:r>
          </a:p>
        </p:txBody>
      </p:sp>
      <p:pic>
        <p:nvPicPr>
          <p:cNvPr id="7" name="Picture 6" descr="Image of the Ford logo.">
            <a:extLst>
              <a:ext uri="{FF2B5EF4-FFF2-40B4-BE49-F238E27FC236}">
                <a16:creationId xmlns:a16="http://schemas.microsoft.com/office/drawing/2014/main" id="{5D93FF67-0648-A5F5-AC50-E7A30E377D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4269" y="3573588"/>
            <a:ext cx="2453942" cy="2182653"/>
          </a:xfrm>
          <a:prstGeom prst="rect">
            <a:avLst/>
          </a:prstGeom>
          <a:ln>
            <a:noFill/>
          </a:ln>
          <a:effectLst>
            <a:softEdge rad="112500"/>
          </a:effectLst>
        </p:spPr>
      </p:pic>
      <p:pic>
        <p:nvPicPr>
          <p:cNvPr id="9" name="Picture 8" descr="Image of the Dodge logo.">
            <a:extLst>
              <a:ext uri="{FF2B5EF4-FFF2-40B4-BE49-F238E27FC236}">
                <a16:creationId xmlns:a16="http://schemas.microsoft.com/office/drawing/2014/main" id="{91AFB9A5-483B-D7B0-D287-6479DFF7E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284" y="3687701"/>
            <a:ext cx="4078706" cy="1983613"/>
          </a:xfrm>
          <a:prstGeom prst="rect">
            <a:avLst/>
          </a:prstGeom>
        </p:spPr>
      </p:pic>
      <p:pic>
        <p:nvPicPr>
          <p:cNvPr id="11" name="Picture 10" descr="Image of the Chevrolet logo.">
            <a:extLst>
              <a:ext uri="{FF2B5EF4-FFF2-40B4-BE49-F238E27FC236}">
                <a16:creationId xmlns:a16="http://schemas.microsoft.com/office/drawing/2014/main" id="{898509B0-3644-1245-C7D0-D41E0C234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716" y="3573588"/>
            <a:ext cx="3162138" cy="2097726"/>
          </a:xfrm>
          <a:prstGeom prst="rect">
            <a:avLst/>
          </a:prstGeom>
        </p:spPr>
      </p:pic>
    </p:spTree>
    <p:extLst>
      <p:ext uri="{BB962C8B-B14F-4D97-AF65-F5344CB8AC3E}">
        <p14:creationId xmlns:p14="http://schemas.microsoft.com/office/powerpoint/2010/main" val="869629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2FB26-6BA4-630D-46FF-750E32EE37B2}"/>
              </a:ext>
            </a:extLst>
          </p:cNvPr>
          <p:cNvSpPr>
            <a:spLocks noGrp="1"/>
          </p:cNvSpPr>
          <p:nvPr>
            <p:ph type="sldNum" sz="quarter" idx="12"/>
          </p:nvPr>
        </p:nvSpPr>
        <p:spPr/>
        <p:txBody>
          <a:bodyPr/>
          <a:lstStyle/>
          <a:p>
            <a:fld id="{6D22F896-40B5-4ADD-8801-0D06FADFA095}" type="slidenum">
              <a:rPr lang="en-US" smtClean="0"/>
              <a:t>39</a:t>
            </a:fld>
            <a:endParaRPr lang="en-US" dirty="0"/>
          </a:p>
        </p:txBody>
      </p:sp>
      <p:pic>
        <p:nvPicPr>
          <p:cNvPr id="4" name="Picture 3" descr="Image with the headline &quot;How Can I tell Diesel vs Gas&quot; with the following four images, from left to right:&#10;&#10;An image of a green diesel pump with the label &quot;Diesel will have a Green nozzle.&quot;&#10;&#10;An image of a gas pump with diesel and gasoline selection buttons.&#10;&#10;An image of a diesel cap on a vehicle and a DEF tank cap crossed out with the caption: &quot;Diesel Gas Cap will be Green. Fill and Nozzle will be noticeably larger.&quot;&#10;&#10;An image of several different styles of diesel gas caps, along with a DEF cap crossed out.">
            <a:extLst>
              <a:ext uri="{FF2B5EF4-FFF2-40B4-BE49-F238E27FC236}">
                <a16:creationId xmlns:a16="http://schemas.microsoft.com/office/drawing/2014/main" id="{70EFD8C4-5DA0-A084-F7B1-CC2FC605991A}"/>
              </a:ext>
            </a:extLst>
          </p:cNvPr>
          <p:cNvPicPr>
            <a:picLocks noChangeAspect="1"/>
          </p:cNvPicPr>
          <p:nvPr/>
        </p:nvPicPr>
        <p:blipFill>
          <a:blip r:embed="rId3"/>
          <a:stretch>
            <a:fillRect/>
          </a:stretch>
        </p:blipFill>
        <p:spPr>
          <a:xfrm>
            <a:off x="2225842" y="117175"/>
            <a:ext cx="9966158" cy="6476130"/>
          </a:xfrm>
          <a:prstGeom prst="rect">
            <a:avLst/>
          </a:prstGeom>
        </p:spPr>
      </p:pic>
      <p:sp>
        <p:nvSpPr>
          <p:cNvPr id="2" name="Title 1">
            <a:extLst>
              <a:ext uri="{FF2B5EF4-FFF2-40B4-BE49-F238E27FC236}">
                <a16:creationId xmlns:a16="http://schemas.microsoft.com/office/drawing/2014/main" id="{FBC8F1EC-1981-16B4-1018-0DC88444A3CD}"/>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How Can I Tell Diesel vs Gas</a:t>
            </a:r>
          </a:p>
        </p:txBody>
      </p:sp>
    </p:spTree>
    <p:extLst>
      <p:ext uri="{BB962C8B-B14F-4D97-AF65-F5344CB8AC3E}">
        <p14:creationId xmlns:p14="http://schemas.microsoft.com/office/powerpoint/2010/main" val="2337381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2057-732E-91AF-9706-7D6E68E7AB37}"/>
              </a:ext>
            </a:extLst>
          </p:cNvPr>
          <p:cNvSpPr>
            <a:spLocks noGrp="1"/>
          </p:cNvSpPr>
          <p:nvPr>
            <p:ph type="title"/>
          </p:nvPr>
        </p:nvSpPr>
        <p:spPr/>
        <p:txBody>
          <a:bodyPr>
            <a:normAutofit/>
          </a:bodyPr>
          <a:lstStyle/>
          <a:p>
            <a:pPr algn="ctr"/>
            <a:r>
              <a:rPr lang="en-US" sz="4000" b="1" dirty="0">
                <a:solidFill>
                  <a:srgbClr val="FF0000"/>
                </a:solidFill>
              </a:rPr>
              <a:t>Helpful Resources</a:t>
            </a:r>
          </a:p>
        </p:txBody>
      </p:sp>
      <p:sp>
        <p:nvSpPr>
          <p:cNvPr id="4" name="Slide Number Placeholder 3">
            <a:extLst>
              <a:ext uri="{FF2B5EF4-FFF2-40B4-BE49-F238E27FC236}">
                <a16:creationId xmlns:a16="http://schemas.microsoft.com/office/drawing/2014/main" id="{19CE3D3C-D044-7A3D-7297-7DBCF6013C87}"/>
              </a:ext>
            </a:extLst>
          </p:cNvPr>
          <p:cNvSpPr>
            <a:spLocks noGrp="1"/>
          </p:cNvSpPr>
          <p:nvPr>
            <p:ph type="sldNum" sz="quarter" idx="12"/>
          </p:nvPr>
        </p:nvSpPr>
        <p:spPr/>
        <p:txBody>
          <a:bodyPr/>
          <a:lstStyle/>
          <a:p>
            <a:fld id="{6D22F896-40B5-4ADD-8801-0D06FADFA095}" type="slidenum">
              <a:rPr lang="en-US" smtClean="0"/>
              <a:t>4</a:t>
            </a:fld>
            <a:endParaRPr lang="en-US" dirty="0"/>
          </a:p>
        </p:txBody>
      </p:sp>
      <p:pic>
        <p:nvPicPr>
          <p:cNvPr id="5" name="Content Placeholder 4" descr="Image of the cover page for Indian Affairs Manual 25 4-H, “Indian Affairs Motor Vehicle Safety Handbook.”">
            <a:extLst>
              <a:ext uri="{FF2B5EF4-FFF2-40B4-BE49-F238E27FC236}">
                <a16:creationId xmlns:a16="http://schemas.microsoft.com/office/drawing/2014/main" id="{ADE79828-C805-684C-28D2-7C57164BC628}"/>
              </a:ext>
            </a:extLst>
          </p:cNvPr>
          <p:cNvPicPr>
            <a:picLocks noGrp="1" noChangeAspect="1"/>
          </p:cNvPicPr>
          <p:nvPr>
            <p:ph idx="1"/>
          </p:nvPr>
        </p:nvPicPr>
        <p:blipFill>
          <a:blip r:embed="rId2"/>
          <a:stretch>
            <a:fillRect/>
          </a:stretch>
        </p:blipFill>
        <p:spPr>
          <a:xfrm>
            <a:off x="2380684" y="2104353"/>
            <a:ext cx="3382441" cy="3662578"/>
          </a:xfrm>
          <a:prstGeom prst="rect">
            <a:avLst/>
          </a:prstGeom>
          <a:ln>
            <a:noFill/>
          </a:ln>
          <a:effectLst>
            <a:outerShdw blurRad="292100" dist="139700" dir="2700000" algn="tl" rotWithShape="0">
              <a:srgbClr val="333333">
                <a:alpha val="65000"/>
              </a:srgbClr>
            </a:outerShdw>
          </a:effectLst>
        </p:spPr>
      </p:pic>
      <p:pic>
        <p:nvPicPr>
          <p:cNvPr id="6" name="Picture 5" descr="Image of the cover page for “Interagency Standards for Fire and Fire Aviation Operations.”">
            <a:extLst>
              <a:ext uri="{FF2B5EF4-FFF2-40B4-BE49-F238E27FC236}">
                <a16:creationId xmlns:a16="http://schemas.microsoft.com/office/drawing/2014/main" id="{D4D1FFD7-E200-8312-BCE2-F7D549D0362E}"/>
              </a:ext>
            </a:extLst>
          </p:cNvPr>
          <p:cNvPicPr>
            <a:picLocks noChangeAspect="1"/>
          </p:cNvPicPr>
          <p:nvPr/>
        </p:nvPicPr>
        <p:blipFill>
          <a:blip r:embed="rId3"/>
          <a:stretch>
            <a:fillRect/>
          </a:stretch>
        </p:blipFill>
        <p:spPr>
          <a:xfrm>
            <a:off x="6954254" y="2104353"/>
            <a:ext cx="3659522" cy="37690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6399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58FD1A-E073-C824-EEE5-8387B1BBCDDC}"/>
              </a:ext>
            </a:extLst>
          </p:cNvPr>
          <p:cNvSpPr>
            <a:spLocks noGrp="1"/>
          </p:cNvSpPr>
          <p:nvPr>
            <p:ph type="sldNum" sz="quarter" idx="12"/>
          </p:nvPr>
        </p:nvSpPr>
        <p:spPr/>
        <p:txBody>
          <a:bodyPr/>
          <a:lstStyle/>
          <a:p>
            <a:fld id="{6D22F896-40B5-4ADD-8801-0D06FADFA095}" type="slidenum">
              <a:rPr lang="en-US" smtClean="0"/>
              <a:t>40</a:t>
            </a:fld>
            <a:endParaRPr lang="en-US" dirty="0"/>
          </a:p>
        </p:txBody>
      </p:sp>
      <p:pic>
        <p:nvPicPr>
          <p:cNvPr id="3" name="Picture 2" descr="Image with the caption, &quot;Diesel Exhaust Fluid (DEF: All new Diesel Vehicles should has a DEF tank. DEF fill will be Blue and smaller than Diesel Nozzle and Fill. DEF does not go in the Diesel tank!!!&quot;&#10;&#10;Followed by four images:&#10;&#10;Upper left image: a DEF pump.&#10;&#10;Upper right image: A box marked &quot;Blue DEF.&quot;&#10;&#10;Lower left image: under a vehicle fuel door showing the blue DEF cap, with the green diesel cap cross out.&#10;&#10;Lower right image: Blue DEF cap with two examples of a green diesel cap crossed out.&#10;&#10;">
            <a:extLst>
              <a:ext uri="{FF2B5EF4-FFF2-40B4-BE49-F238E27FC236}">
                <a16:creationId xmlns:a16="http://schemas.microsoft.com/office/drawing/2014/main" id="{28AF9E3F-68EE-244E-F128-E9C563B1D3FA}"/>
              </a:ext>
            </a:extLst>
          </p:cNvPr>
          <p:cNvPicPr>
            <a:picLocks noChangeAspect="1"/>
          </p:cNvPicPr>
          <p:nvPr/>
        </p:nvPicPr>
        <p:blipFill>
          <a:blip r:embed="rId2"/>
          <a:stretch>
            <a:fillRect/>
          </a:stretch>
        </p:blipFill>
        <p:spPr>
          <a:xfrm>
            <a:off x="2165684" y="12192"/>
            <a:ext cx="9919440" cy="6581113"/>
          </a:xfrm>
          <a:prstGeom prst="rect">
            <a:avLst/>
          </a:prstGeom>
        </p:spPr>
      </p:pic>
      <p:sp>
        <p:nvSpPr>
          <p:cNvPr id="4" name="Title 3">
            <a:extLst>
              <a:ext uri="{FF2B5EF4-FFF2-40B4-BE49-F238E27FC236}">
                <a16:creationId xmlns:a16="http://schemas.microsoft.com/office/drawing/2014/main" id="{4F02BE84-D9E1-9E2B-489F-F8E4ADEBB1A9}"/>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Diesel Exhaust Fluid</a:t>
            </a:r>
          </a:p>
        </p:txBody>
      </p:sp>
    </p:spTree>
    <p:extLst>
      <p:ext uri="{BB962C8B-B14F-4D97-AF65-F5344CB8AC3E}">
        <p14:creationId xmlns:p14="http://schemas.microsoft.com/office/powerpoint/2010/main" val="2763727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AC8D3F-D0C0-A1D7-7FD5-DD7B47DEF0BD}"/>
              </a:ext>
            </a:extLst>
          </p:cNvPr>
          <p:cNvSpPr>
            <a:spLocks noGrp="1"/>
          </p:cNvSpPr>
          <p:nvPr>
            <p:ph type="sldNum" sz="quarter" idx="12"/>
          </p:nvPr>
        </p:nvSpPr>
        <p:spPr/>
        <p:txBody>
          <a:bodyPr/>
          <a:lstStyle/>
          <a:p>
            <a:fld id="{6D22F896-40B5-4ADD-8801-0D06FADFA095}" type="slidenum">
              <a:rPr lang="en-US" smtClean="0"/>
              <a:t>41</a:t>
            </a:fld>
            <a:endParaRPr lang="en-US" dirty="0"/>
          </a:p>
        </p:txBody>
      </p:sp>
      <p:pic>
        <p:nvPicPr>
          <p:cNvPr id="3" name="Picture 2" descr="Image with the caption &quot;When a diesel engine burns fuel, it produces polluting chemicals and compounds, including nitrogen monoxide and nitrogen dioxide. These elements accumulate in the air and produce smoke and acid rain.&#10;AdBlue works through a process called selective catalytic reduction (SCR). Before releasing any emissions, the solution will be finely sprayed into the diesel exhaust at a rate equivalent to approximately 5% of the diesel fuel. This releases ammonia, which is a catalyst for chemical reactions, and converts hazardous chemicals into nitrogen, water vapor, and CO2-all of which are harmless to our lungs and atmosphere.&quot;&#10;&#10;Followed by a diagram of a diesel engine and AdBlue tank performing the process described above. &#10;">
            <a:extLst>
              <a:ext uri="{FF2B5EF4-FFF2-40B4-BE49-F238E27FC236}">
                <a16:creationId xmlns:a16="http://schemas.microsoft.com/office/drawing/2014/main" id="{79275304-3B8E-FEF6-6BC4-407D075F6155}"/>
              </a:ext>
            </a:extLst>
          </p:cNvPr>
          <p:cNvPicPr>
            <a:picLocks noChangeAspect="1"/>
          </p:cNvPicPr>
          <p:nvPr/>
        </p:nvPicPr>
        <p:blipFill>
          <a:blip r:embed="rId2"/>
          <a:stretch>
            <a:fillRect/>
          </a:stretch>
        </p:blipFill>
        <p:spPr>
          <a:xfrm>
            <a:off x="2261937" y="36282"/>
            <a:ext cx="9708068" cy="6617181"/>
          </a:xfrm>
          <a:prstGeom prst="rect">
            <a:avLst/>
          </a:prstGeom>
        </p:spPr>
      </p:pic>
      <p:sp>
        <p:nvSpPr>
          <p:cNvPr id="4" name="Title 3">
            <a:extLst>
              <a:ext uri="{FF2B5EF4-FFF2-40B4-BE49-F238E27FC236}">
                <a16:creationId xmlns:a16="http://schemas.microsoft.com/office/drawing/2014/main" id="{0BD41B65-1B7D-A906-C6D7-B0A6F4F2736B}"/>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Diesel Exhaust Fluid</a:t>
            </a:r>
          </a:p>
        </p:txBody>
      </p:sp>
    </p:spTree>
    <p:extLst>
      <p:ext uri="{BB962C8B-B14F-4D97-AF65-F5344CB8AC3E}">
        <p14:creationId xmlns:p14="http://schemas.microsoft.com/office/powerpoint/2010/main" val="1997296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6B7BAB-6C11-9EEC-B3FB-A962DC7EE6C2}"/>
              </a:ext>
            </a:extLst>
          </p:cNvPr>
          <p:cNvSpPr>
            <a:spLocks noGrp="1"/>
          </p:cNvSpPr>
          <p:nvPr>
            <p:ph type="sldNum" sz="quarter" idx="12"/>
          </p:nvPr>
        </p:nvSpPr>
        <p:spPr/>
        <p:txBody>
          <a:bodyPr/>
          <a:lstStyle/>
          <a:p>
            <a:fld id="{6D22F896-40B5-4ADD-8801-0D06FADFA095}" type="slidenum">
              <a:rPr lang="en-US" smtClean="0"/>
              <a:t>42</a:t>
            </a:fld>
            <a:endParaRPr lang="en-US" dirty="0"/>
          </a:p>
        </p:txBody>
      </p:sp>
      <p:pic>
        <p:nvPicPr>
          <p:cNvPr id="3" name="Picture 2" descr="Image of &quot;Tire Information &amp; Inspection&quot; flyer. ">
            <a:extLst>
              <a:ext uri="{FF2B5EF4-FFF2-40B4-BE49-F238E27FC236}">
                <a16:creationId xmlns:a16="http://schemas.microsoft.com/office/drawing/2014/main" id="{6AAD92EA-1F3E-0B7F-C3F8-13BE750A8A09}"/>
              </a:ext>
            </a:extLst>
          </p:cNvPr>
          <p:cNvPicPr>
            <a:picLocks noChangeAspect="1"/>
          </p:cNvPicPr>
          <p:nvPr/>
        </p:nvPicPr>
        <p:blipFill>
          <a:blip r:embed="rId2"/>
          <a:stretch>
            <a:fillRect/>
          </a:stretch>
        </p:blipFill>
        <p:spPr>
          <a:xfrm>
            <a:off x="3072384" y="0"/>
            <a:ext cx="6047232" cy="6740825"/>
          </a:xfrm>
          <a:prstGeom prst="rect">
            <a:avLst/>
          </a:prstGeom>
        </p:spPr>
      </p:pic>
      <p:sp>
        <p:nvSpPr>
          <p:cNvPr id="4" name="Title 3">
            <a:extLst>
              <a:ext uri="{FF2B5EF4-FFF2-40B4-BE49-F238E27FC236}">
                <a16:creationId xmlns:a16="http://schemas.microsoft.com/office/drawing/2014/main" id="{79B7A658-17A6-81AC-9FAE-71DC925F1139}"/>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Tire Information &amp; Inspection</a:t>
            </a:r>
          </a:p>
        </p:txBody>
      </p:sp>
    </p:spTree>
    <p:extLst>
      <p:ext uri="{BB962C8B-B14F-4D97-AF65-F5344CB8AC3E}">
        <p14:creationId xmlns:p14="http://schemas.microsoft.com/office/powerpoint/2010/main" val="1411774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DC46EF-EB07-533E-126E-71FD6BFF1150}"/>
              </a:ext>
            </a:extLst>
          </p:cNvPr>
          <p:cNvSpPr>
            <a:spLocks noGrp="1"/>
          </p:cNvSpPr>
          <p:nvPr>
            <p:ph type="title"/>
          </p:nvPr>
        </p:nvSpPr>
        <p:spPr>
          <a:xfrm>
            <a:off x="2318327" y="488515"/>
            <a:ext cx="8736527" cy="1365239"/>
          </a:xfrm>
        </p:spPr>
        <p:txBody>
          <a:bodyPr>
            <a:normAutofit/>
          </a:bodyPr>
          <a:lstStyle/>
          <a:p>
            <a:r>
              <a:rPr lang="en-US" sz="4000" dirty="0">
                <a:solidFill>
                  <a:srgbClr val="FF0000"/>
                </a:solidFill>
              </a:rPr>
              <a:t>Wildland Fire Fleet book Contents</a:t>
            </a:r>
            <a:br>
              <a:rPr lang="en-US" sz="4000" dirty="0">
                <a:solidFill>
                  <a:srgbClr val="FF0000"/>
                </a:solidFill>
              </a:rPr>
            </a:br>
            <a:r>
              <a:rPr lang="en-US" sz="2400" dirty="0">
                <a:solidFill>
                  <a:srgbClr val="FF0000"/>
                </a:solidFill>
              </a:rPr>
              <a:t>These accident forms are available on the IA Fire Vehicle Training Courses webpage</a:t>
            </a:r>
          </a:p>
        </p:txBody>
      </p:sp>
      <p:sp>
        <p:nvSpPr>
          <p:cNvPr id="2" name="Slide Number Placeholder 1">
            <a:extLst>
              <a:ext uri="{FF2B5EF4-FFF2-40B4-BE49-F238E27FC236}">
                <a16:creationId xmlns:a16="http://schemas.microsoft.com/office/drawing/2014/main" id="{9C5CDAC6-FF7B-4A85-D74E-81FE543CD231}"/>
              </a:ext>
            </a:extLst>
          </p:cNvPr>
          <p:cNvSpPr>
            <a:spLocks noGrp="1"/>
          </p:cNvSpPr>
          <p:nvPr>
            <p:ph type="sldNum" sz="quarter" idx="12"/>
          </p:nvPr>
        </p:nvSpPr>
        <p:spPr/>
        <p:txBody>
          <a:bodyPr/>
          <a:lstStyle/>
          <a:p>
            <a:fld id="{6D22F896-40B5-4ADD-8801-0D06FADFA095}" type="slidenum">
              <a:rPr lang="en-US" smtClean="0"/>
              <a:t>43</a:t>
            </a:fld>
            <a:endParaRPr lang="en-US" dirty="0"/>
          </a:p>
        </p:txBody>
      </p:sp>
      <p:pic>
        <p:nvPicPr>
          <p:cNvPr id="3" name="Picture 2" descr="What Every Driver Should Do in Case of Accident&#10;1. STOP. Give aid to the injured. Call the police and ambulances if needed. Don’t move the victims until a doctor arrives unless there are life threatening situations involved.&#10;2. PREVENT DANGER to oncoming cars but generally don’t move your own vehicle until the police arrive.&#10;3. DON’T SIGN ANY PAPERS unless requested by the police.&#10;4. DON’T ATTEMPT TO NEGOTIATE AN AGREEMENT OR SETTLEMENT. Even if you think you are in the right or in the wrong, there is no point in saying so here. This is not your decision to make. Keep cool, be courteous and don’t argue over who is to blame.  &#10;5. EXCHANGE BASIC INFORMATION with the other drive such as names, addresses, phone numbers, driving licenses and car registrations. Mention your Department and Bureaugiving the address of your local office.&#10;6. GET NAMES AND ADDRESSES OF WITNESSES. Use the enclosed “Statement of Witnesses” form IF witnesses are willing to use it. Don’t force the issue if they won’t. Write down the name, budget number and station of policemen present. ">
            <a:extLst>
              <a:ext uri="{FF2B5EF4-FFF2-40B4-BE49-F238E27FC236}">
                <a16:creationId xmlns:a16="http://schemas.microsoft.com/office/drawing/2014/main" id="{063AB6A5-6262-C035-03F0-98588524CDFF}"/>
              </a:ext>
            </a:extLst>
          </p:cNvPr>
          <p:cNvPicPr>
            <a:picLocks noChangeAspect="1"/>
          </p:cNvPicPr>
          <p:nvPr/>
        </p:nvPicPr>
        <p:blipFill>
          <a:blip r:embed="rId3"/>
          <a:stretch>
            <a:fillRect/>
          </a:stretch>
        </p:blipFill>
        <p:spPr>
          <a:xfrm>
            <a:off x="2318327" y="2126151"/>
            <a:ext cx="8064926" cy="4635299"/>
          </a:xfrm>
          <a:prstGeom prst="rect">
            <a:avLst/>
          </a:prstGeom>
        </p:spPr>
      </p:pic>
    </p:spTree>
    <p:extLst>
      <p:ext uri="{BB962C8B-B14F-4D97-AF65-F5344CB8AC3E}">
        <p14:creationId xmlns:p14="http://schemas.microsoft.com/office/powerpoint/2010/main" val="1899626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BBABA9-7A43-0D3E-0859-8CD1CDD0EC4E}"/>
              </a:ext>
            </a:extLst>
          </p:cNvPr>
          <p:cNvSpPr>
            <a:spLocks noGrp="1"/>
          </p:cNvSpPr>
          <p:nvPr>
            <p:ph type="sldNum" sz="quarter" idx="12"/>
          </p:nvPr>
        </p:nvSpPr>
        <p:spPr/>
        <p:txBody>
          <a:bodyPr/>
          <a:lstStyle/>
          <a:p>
            <a:fld id="{6D22F896-40B5-4ADD-8801-0D06FADFA095}" type="slidenum">
              <a:rPr lang="en-US" smtClean="0"/>
              <a:t>44</a:t>
            </a:fld>
            <a:endParaRPr lang="en-US" dirty="0"/>
          </a:p>
        </p:txBody>
      </p:sp>
      <p:pic>
        <p:nvPicPr>
          <p:cNvPr id="4" name="Picture 3" descr="Image of SF-91, &quot;Motor Vehicle Accident (Crash) Report&quot; form, page 1.">
            <a:extLst>
              <a:ext uri="{FF2B5EF4-FFF2-40B4-BE49-F238E27FC236}">
                <a16:creationId xmlns:a16="http://schemas.microsoft.com/office/drawing/2014/main" id="{AE57F35B-63C7-7B5B-7446-9F7D2E7F3E8A}"/>
              </a:ext>
            </a:extLst>
          </p:cNvPr>
          <p:cNvPicPr>
            <a:picLocks noChangeAspect="1"/>
          </p:cNvPicPr>
          <p:nvPr/>
        </p:nvPicPr>
        <p:blipFill>
          <a:blip r:embed="rId2"/>
          <a:stretch>
            <a:fillRect/>
          </a:stretch>
        </p:blipFill>
        <p:spPr>
          <a:xfrm>
            <a:off x="4195284" y="253078"/>
            <a:ext cx="2908044" cy="3095257"/>
          </a:xfrm>
          <a:prstGeom prst="rect">
            <a:avLst/>
          </a:prstGeom>
          <a:ln>
            <a:noFill/>
          </a:ln>
          <a:effectLst>
            <a:outerShdw blurRad="292100" dist="139700" dir="2700000" algn="tl" rotWithShape="0">
              <a:srgbClr val="333333">
                <a:alpha val="65000"/>
              </a:srgbClr>
            </a:outerShdw>
          </a:effectLst>
        </p:spPr>
      </p:pic>
      <p:pic>
        <p:nvPicPr>
          <p:cNvPr id="5" name="Picture 4" descr="Image of SF-91, &quot;Motor Vehicle Accident (Crash) Report&quot; form, page 2.">
            <a:extLst>
              <a:ext uri="{FF2B5EF4-FFF2-40B4-BE49-F238E27FC236}">
                <a16:creationId xmlns:a16="http://schemas.microsoft.com/office/drawing/2014/main" id="{72676D07-0A09-0EA5-C470-2CA3E98011B8}"/>
              </a:ext>
            </a:extLst>
          </p:cNvPr>
          <p:cNvPicPr>
            <a:picLocks noChangeAspect="1"/>
          </p:cNvPicPr>
          <p:nvPr/>
        </p:nvPicPr>
        <p:blipFill>
          <a:blip r:embed="rId3"/>
          <a:stretch>
            <a:fillRect/>
          </a:stretch>
        </p:blipFill>
        <p:spPr>
          <a:xfrm>
            <a:off x="274514" y="3509665"/>
            <a:ext cx="2908044" cy="3231160"/>
          </a:xfrm>
          <a:prstGeom prst="rect">
            <a:avLst/>
          </a:prstGeom>
          <a:ln>
            <a:noFill/>
          </a:ln>
          <a:effectLst>
            <a:outerShdw blurRad="292100" dist="139700" dir="2700000" algn="tl" rotWithShape="0">
              <a:srgbClr val="333333">
                <a:alpha val="65000"/>
              </a:srgbClr>
            </a:outerShdw>
          </a:effectLst>
        </p:spPr>
      </p:pic>
      <p:pic>
        <p:nvPicPr>
          <p:cNvPr id="6" name="Picture 5" descr="Image of SF-91, &quot;Motor Vehicle Accident (Crash) Report&quot; form, page 3.">
            <a:extLst>
              <a:ext uri="{FF2B5EF4-FFF2-40B4-BE49-F238E27FC236}">
                <a16:creationId xmlns:a16="http://schemas.microsoft.com/office/drawing/2014/main" id="{1D9FA323-5ACF-9C3A-8B95-64FFC1313089}"/>
              </a:ext>
            </a:extLst>
          </p:cNvPr>
          <p:cNvPicPr>
            <a:picLocks noChangeAspect="1"/>
          </p:cNvPicPr>
          <p:nvPr/>
        </p:nvPicPr>
        <p:blipFill>
          <a:blip r:embed="rId4"/>
          <a:stretch>
            <a:fillRect/>
          </a:stretch>
        </p:blipFill>
        <p:spPr>
          <a:xfrm>
            <a:off x="4141332" y="3509665"/>
            <a:ext cx="3015948" cy="3231160"/>
          </a:xfrm>
          <a:prstGeom prst="rect">
            <a:avLst/>
          </a:prstGeom>
          <a:ln>
            <a:noFill/>
          </a:ln>
          <a:effectLst>
            <a:outerShdw blurRad="292100" dist="139700" dir="2700000" algn="tl" rotWithShape="0">
              <a:srgbClr val="333333">
                <a:alpha val="65000"/>
              </a:srgbClr>
            </a:outerShdw>
          </a:effectLst>
        </p:spPr>
      </p:pic>
      <p:pic>
        <p:nvPicPr>
          <p:cNvPr id="7" name="Picture 6" descr="Image of SF-91, &quot;Motor Vehicle Accident (Crash) Report&quot; form, page 4.">
            <a:extLst>
              <a:ext uri="{FF2B5EF4-FFF2-40B4-BE49-F238E27FC236}">
                <a16:creationId xmlns:a16="http://schemas.microsoft.com/office/drawing/2014/main" id="{B7FCCCA4-D85F-F446-8B44-37FB019E5D3D}"/>
              </a:ext>
            </a:extLst>
          </p:cNvPr>
          <p:cNvPicPr>
            <a:picLocks noChangeAspect="1"/>
          </p:cNvPicPr>
          <p:nvPr/>
        </p:nvPicPr>
        <p:blipFill>
          <a:blip r:embed="rId5"/>
          <a:stretch>
            <a:fillRect/>
          </a:stretch>
        </p:blipFill>
        <p:spPr>
          <a:xfrm>
            <a:off x="8021604" y="117175"/>
            <a:ext cx="2914141" cy="3203541"/>
          </a:xfrm>
          <a:prstGeom prst="rect">
            <a:avLst/>
          </a:prstGeom>
        </p:spPr>
      </p:pic>
      <p:pic>
        <p:nvPicPr>
          <p:cNvPr id="8" name="Picture 7" descr="Image of SF-91, &quot;Motor Vehicle Accident (Crash) Report&quot; form, page 5.">
            <a:extLst>
              <a:ext uri="{FF2B5EF4-FFF2-40B4-BE49-F238E27FC236}">
                <a16:creationId xmlns:a16="http://schemas.microsoft.com/office/drawing/2014/main" id="{74B2B9D7-ACBD-5B83-7C7C-07719180079D}"/>
              </a:ext>
            </a:extLst>
          </p:cNvPr>
          <p:cNvPicPr>
            <a:picLocks noChangeAspect="1"/>
          </p:cNvPicPr>
          <p:nvPr/>
        </p:nvPicPr>
        <p:blipFill>
          <a:blip r:embed="rId6"/>
          <a:stretch>
            <a:fillRect/>
          </a:stretch>
        </p:blipFill>
        <p:spPr>
          <a:xfrm>
            <a:off x="8116055" y="3509665"/>
            <a:ext cx="2914141" cy="3231160"/>
          </a:xfrm>
          <a:prstGeom prst="rect">
            <a:avLst/>
          </a:prstGeom>
        </p:spPr>
      </p:pic>
      <p:sp>
        <p:nvSpPr>
          <p:cNvPr id="9" name="TextBox 8">
            <a:extLst>
              <a:ext uri="{FF2B5EF4-FFF2-40B4-BE49-F238E27FC236}">
                <a16:creationId xmlns:a16="http://schemas.microsoft.com/office/drawing/2014/main" id="{BFF74227-0040-3066-233A-8F37FC54561E}"/>
              </a:ext>
            </a:extLst>
          </p:cNvPr>
          <p:cNvSpPr txBox="1"/>
          <p:nvPr/>
        </p:nvSpPr>
        <p:spPr>
          <a:xfrm>
            <a:off x="2286000" y="1395663"/>
            <a:ext cx="1455821" cy="584775"/>
          </a:xfrm>
          <a:prstGeom prst="rect">
            <a:avLst/>
          </a:prstGeom>
          <a:noFill/>
        </p:spPr>
        <p:txBody>
          <a:bodyPr wrap="square" rtlCol="0">
            <a:spAutoFit/>
          </a:bodyPr>
          <a:lstStyle/>
          <a:p>
            <a:r>
              <a:rPr lang="en-US" sz="3200" dirty="0">
                <a:solidFill>
                  <a:srgbClr val="FF0000"/>
                </a:solidFill>
              </a:rPr>
              <a:t>SF-91</a:t>
            </a:r>
          </a:p>
        </p:txBody>
      </p:sp>
      <p:sp>
        <p:nvSpPr>
          <p:cNvPr id="10" name="TextBox 9">
            <a:extLst>
              <a:ext uri="{FF2B5EF4-FFF2-40B4-BE49-F238E27FC236}">
                <a16:creationId xmlns:a16="http://schemas.microsoft.com/office/drawing/2014/main" id="{51CC66D9-6DF8-94BA-F6E9-9A6BA5D816EC}"/>
              </a:ext>
            </a:extLst>
          </p:cNvPr>
          <p:cNvSpPr txBox="1"/>
          <p:nvPr/>
        </p:nvSpPr>
        <p:spPr>
          <a:xfrm>
            <a:off x="1256254" y="2153653"/>
            <a:ext cx="2885077" cy="646331"/>
          </a:xfrm>
          <a:prstGeom prst="rect">
            <a:avLst/>
          </a:prstGeom>
          <a:noFill/>
        </p:spPr>
        <p:txBody>
          <a:bodyPr wrap="square" rtlCol="0">
            <a:spAutoFit/>
          </a:bodyPr>
          <a:lstStyle/>
          <a:p>
            <a:r>
              <a:rPr lang="en-US" dirty="0">
                <a:solidFill>
                  <a:srgbClr val="FF0000"/>
                </a:solidFill>
                <a:latin typeface="+mj-lt"/>
              </a:rPr>
              <a:t>MOTOR VEHICLE ACCIDENT(CRASH)REPORT</a:t>
            </a:r>
          </a:p>
        </p:txBody>
      </p:sp>
      <p:sp>
        <p:nvSpPr>
          <p:cNvPr id="2" name="Title 1">
            <a:extLst>
              <a:ext uri="{FF2B5EF4-FFF2-40B4-BE49-F238E27FC236}">
                <a16:creationId xmlns:a16="http://schemas.microsoft.com/office/drawing/2014/main" id="{8EEF0E49-37CB-8930-D917-C7197AF491CA}"/>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SF-91 Motor Vehicle Accident (CRASH) Report</a:t>
            </a:r>
          </a:p>
        </p:txBody>
      </p:sp>
    </p:spTree>
    <p:extLst>
      <p:ext uri="{BB962C8B-B14F-4D97-AF65-F5344CB8AC3E}">
        <p14:creationId xmlns:p14="http://schemas.microsoft.com/office/powerpoint/2010/main" val="2308614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287843-87CF-24EE-8F0B-544D34BC6228}"/>
              </a:ext>
            </a:extLst>
          </p:cNvPr>
          <p:cNvSpPr>
            <a:spLocks noGrp="1"/>
          </p:cNvSpPr>
          <p:nvPr>
            <p:ph type="sldNum" sz="quarter" idx="12"/>
          </p:nvPr>
        </p:nvSpPr>
        <p:spPr/>
        <p:txBody>
          <a:bodyPr/>
          <a:lstStyle/>
          <a:p>
            <a:fld id="{6D22F896-40B5-4ADD-8801-0D06FADFA095}" type="slidenum">
              <a:rPr lang="en-US" smtClean="0"/>
              <a:t>45</a:t>
            </a:fld>
            <a:endParaRPr lang="en-US" dirty="0"/>
          </a:p>
        </p:txBody>
      </p:sp>
      <p:pic>
        <p:nvPicPr>
          <p:cNvPr id="3" name="Picture 2" descr="Image of SF-94, &quot;Statement of Witness&quot; form, page 1.">
            <a:extLst>
              <a:ext uri="{FF2B5EF4-FFF2-40B4-BE49-F238E27FC236}">
                <a16:creationId xmlns:a16="http://schemas.microsoft.com/office/drawing/2014/main" id="{E34A0CF7-8C4D-53D0-5FA5-5D13F22E020E}"/>
              </a:ext>
            </a:extLst>
          </p:cNvPr>
          <p:cNvPicPr>
            <a:picLocks noChangeAspect="1"/>
          </p:cNvPicPr>
          <p:nvPr/>
        </p:nvPicPr>
        <p:blipFill>
          <a:blip r:embed="rId2"/>
          <a:stretch>
            <a:fillRect/>
          </a:stretch>
        </p:blipFill>
        <p:spPr>
          <a:xfrm>
            <a:off x="542258" y="2353872"/>
            <a:ext cx="2901948" cy="3615241"/>
          </a:xfrm>
          <a:prstGeom prst="rect">
            <a:avLst/>
          </a:prstGeom>
          <a:ln>
            <a:noFill/>
          </a:ln>
          <a:effectLst>
            <a:outerShdw blurRad="292100" dist="139700" dir="2700000" algn="tl" rotWithShape="0">
              <a:srgbClr val="333333">
                <a:alpha val="65000"/>
              </a:srgbClr>
            </a:outerShdw>
          </a:effectLst>
        </p:spPr>
      </p:pic>
      <p:pic>
        <p:nvPicPr>
          <p:cNvPr id="4" name="Picture 3" descr="Image of SF-94, &quot;Statement of Witness&quot; form, page 2.">
            <a:extLst>
              <a:ext uri="{FF2B5EF4-FFF2-40B4-BE49-F238E27FC236}">
                <a16:creationId xmlns:a16="http://schemas.microsoft.com/office/drawing/2014/main" id="{51E11470-1EC6-86F7-4B87-7F3B908DF743}"/>
              </a:ext>
            </a:extLst>
          </p:cNvPr>
          <p:cNvPicPr>
            <a:picLocks noChangeAspect="1"/>
          </p:cNvPicPr>
          <p:nvPr/>
        </p:nvPicPr>
        <p:blipFill>
          <a:blip r:embed="rId3"/>
          <a:stretch>
            <a:fillRect/>
          </a:stretch>
        </p:blipFill>
        <p:spPr>
          <a:xfrm>
            <a:off x="4427812" y="2353872"/>
            <a:ext cx="2999492" cy="3615241"/>
          </a:xfrm>
          <a:prstGeom prst="rect">
            <a:avLst/>
          </a:prstGeom>
          <a:ln>
            <a:noFill/>
          </a:ln>
          <a:effectLst>
            <a:outerShdw blurRad="292100" dist="139700" dir="2700000" algn="tl" rotWithShape="0">
              <a:srgbClr val="333333">
                <a:alpha val="65000"/>
              </a:srgbClr>
            </a:outerShdw>
          </a:effectLst>
        </p:spPr>
      </p:pic>
      <p:pic>
        <p:nvPicPr>
          <p:cNvPr id="5" name="Picture 4" descr="Image of SF-94, &quot;Statement of Witness&quot; form, page 3.">
            <a:extLst>
              <a:ext uri="{FF2B5EF4-FFF2-40B4-BE49-F238E27FC236}">
                <a16:creationId xmlns:a16="http://schemas.microsoft.com/office/drawing/2014/main" id="{743398DD-75A4-45B3-92F3-4A7818774E8A}"/>
              </a:ext>
            </a:extLst>
          </p:cNvPr>
          <p:cNvPicPr>
            <a:picLocks noChangeAspect="1"/>
          </p:cNvPicPr>
          <p:nvPr/>
        </p:nvPicPr>
        <p:blipFill>
          <a:blip r:embed="rId4"/>
          <a:stretch>
            <a:fillRect/>
          </a:stretch>
        </p:blipFill>
        <p:spPr>
          <a:xfrm>
            <a:off x="8330509" y="2359968"/>
            <a:ext cx="3151905" cy="3609145"/>
          </a:xfrm>
          <a:prstGeom prst="rect">
            <a:avLst/>
          </a:prstGeom>
        </p:spPr>
      </p:pic>
      <p:sp>
        <p:nvSpPr>
          <p:cNvPr id="7" name="TextBox 6">
            <a:extLst>
              <a:ext uri="{FF2B5EF4-FFF2-40B4-BE49-F238E27FC236}">
                <a16:creationId xmlns:a16="http://schemas.microsoft.com/office/drawing/2014/main" id="{12C65244-5038-19BF-142A-11BD81BE9CE0}"/>
              </a:ext>
            </a:extLst>
          </p:cNvPr>
          <p:cNvSpPr txBox="1"/>
          <p:nvPr/>
        </p:nvSpPr>
        <p:spPr>
          <a:xfrm>
            <a:off x="2995863" y="804666"/>
            <a:ext cx="6737684" cy="707886"/>
          </a:xfrm>
          <a:prstGeom prst="rect">
            <a:avLst/>
          </a:prstGeom>
          <a:noFill/>
        </p:spPr>
        <p:txBody>
          <a:bodyPr wrap="square">
            <a:spAutoFit/>
          </a:bodyPr>
          <a:lstStyle/>
          <a:p>
            <a:r>
              <a:rPr lang="en-US" sz="4000" dirty="0">
                <a:solidFill>
                  <a:srgbClr val="FF0000"/>
                </a:solidFill>
                <a:latin typeface="+mj-lt"/>
              </a:rPr>
              <a:t>SF-94 STATEMENT OF WITNESS</a:t>
            </a:r>
          </a:p>
        </p:txBody>
      </p:sp>
      <p:sp>
        <p:nvSpPr>
          <p:cNvPr id="6" name="Title 5">
            <a:extLst>
              <a:ext uri="{FF2B5EF4-FFF2-40B4-BE49-F238E27FC236}">
                <a16:creationId xmlns:a16="http://schemas.microsoft.com/office/drawing/2014/main" id="{2F188EAE-3AEB-0631-F234-FE8EE0F75250}"/>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SF-94 Statement of Witness</a:t>
            </a:r>
          </a:p>
        </p:txBody>
      </p:sp>
    </p:spTree>
    <p:extLst>
      <p:ext uri="{BB962C8B-B14F-4D97-AF65-F5344CB8AC3E}">
        <p14:creationId xmlns:p14="http://schemas.microsoft.com/office/powerpoint/2010/main" val="3982691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C2876B-E974-F95B-348D-235E18B1B3D7}"/>
              </a:ext>
            </a:extLst>
          </p:cNvPr>
          <p:cNvSpPr>
            <a:spLocks noGrp="1"/>
          </p:cNvSpPr>
          <p:nvPr>
            <p:ph type="sldNum" sz="quarter" idx="12"/>
          </p:nvPr>
        </p:nvSpPr>
        <p:spPr/>
        <p:txBody>
          <a:bodyPr/>
          <a:lstStyle/>
          <a:p>
            <a:fld id="{6D22F896-40B5-4ADD-8801-0D06FADFA095}" type="slidenum">
              <a:rPr lang="en-US" smtClean="0"/>
              <a:t>46</a:t>
            </a:fld>
            <a:endParaRPr lang="en-US" dirty="0"/>
          </a:p>
        </p:txBody>
      </p:sp>
      <p:pic>
        <p:nvPicPr>
          <p:cNvPr id="3" name="Picture 2" descr="Image of &quot;Proof of Insurance for Operators of Interior Owned Vehicles&quot; form.">
            <a:extLst>
              <a:ext uri="{FF2B5EF4-FFF2-40B4-BE49-F238E27FC236}">
                <a16:creationId xmlns:a16="http://schemas.microsoft.com/office/drawing/2014/main" id="{04BFC51D-A2A3-47D2-9FFC-D354BB8CEA26}"/>
              </a:ext>
            </a:extLst>
          </p:cNvPr>
          <p:cNvPicPr>
            <a:picLocks noChangeAspect="1"/>
          </p:cNvPicPr>
          <p:nvPr/>
        </p:nvPicPr>
        <p:blipFill>
          <a:blip r:embed="rId2"/>
          <a:stretch>
            <a:fillRect/>
          </a:stretch>
        </p:blipFill>
        <p:spPr>
          <a:xfrm>
            <a:off x="3316224" y="0"/>
            <a:ext cx="5559552" cy="6740825"/>
          </a:xfrm>
          <a:prstGeom prst="rect">
            <a:avLst/>
          </a:prstGeom>
        </p:spPr>
      </p:pic>
      <p:sp>
        <p:nvSpPr>
          <p:cNvPr id="4" name="Title 3">
            <a:extLst>
              <a:ext uri="{FF2B5EF4-FFF2-40B4-BE49-F238E27FC236}">
                <a16:creationId xmlns:a16="http://schemas.microsoft.com/office/drawing/2014/main" id="{2C44ABF4-3975-B8A0-9D00-F82397D05B73}"/>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Proof of insurance for operators of interior owned vehicles</a:t>
            </a:r>
          </a:p>
        </p:txBody>
      </p:sp>
    </p:spTree>
    <p:extLst>
      <p:ext uri="{BB962C8B-B14F-4D97-AF65-F5344CB8AC3E}">
        <p14:creationId xmlns:p14="http://schemas.microsoft.com/office/powerpoint/2010/main" val="933281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D95D58-41CE-93FF-364B-A4D5C8CA4AD9}"/>
              </a:ext>
            </a:extLst>
          </p:cNvPr>
          <p:cNvSpPr>
            <a:spLocks noGrp="1"/>
          </p:cNvSpPr>
          <p:nvPr>
            <p:ph type="sldNum" sz="quarter" idx="12"/>
          </p:nvPr>
        </p:nvSpPr>
        <p:spPr/>
        <p:txBody>
          <a:bodyPr/>
          <a:lstStyle/>
          <a:p>
            <a:fld id="{6D22F896-40B5-4ADD-8801-0D06FADFA095}" type="slidenum">
              <a:rPr lang="en-US" smtClean="0"/>
              <a:t>47</a:t>
            </a:fld>
            <a:endParaRPr lang="en-US" dirty="0"/>
          </a:p>
        </p:txBody>
      </p:sp>
      <p:pic>
        <p:nvPicPr>
          <p:cNvPr id="3" name="Picture 2" descr="Image of a folder containing forms GSA 2116, SF 95, CA-1, and CA-16.">
            <a:extLst>
              <a:ext uri="{FF2B5EF4-FFF2-40B4-BE49-F238E27FC236}">
                <a16:creationId xmlns:a16="http://schemas.microsoft.com/office/drawing/2014/main" id="{6CAFA0AE-BC8E-8DC4-B8D6-6A3A1A6E9CDC}"/>
              </a:ext>
            </a:extLst>
          </p:cNvPr>
          <p:cNvPicPr>
            <a:picLocks noChangeAspect="1"/>
          </p:cNvPicPr>
          <p:nvPr/>
        </p:nvPicPr>
        <p:blipFill>
          <a:blip r:embed="rId2"/>
          <a:stretch>
            <a:fillRect/>
          </a:stretch>
        </p:blipFill>
        <p:spPr>
          <a:xfrm>
            <a:off x="3585411" y="276727"/>
            <a:ext cx="4981073" cy="6464098"/>
          </a:xfrm>
          <a:prstGeom prst="rect">
            <a:avLst/>
          </a:prstGeom>
        </p:spPr>
      </p:pic>
      <p:sp>
        <p:nvSpPr>
          <p:cNvPr id="4" name="Title 3">
            <a:extLst>
              <a:ext uri="{FF2B5EF4-FFF2-40B4-BE49-F238E27FC236}">
                <a16:creationId xmlns:a16="http://schemas.microsoft.com/office/drawing/2014/main" id="{72765199-ABDA-8328-5EB2-8A3084B4CBDA}"/>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nn-NO" dirty="0"/>
              <a:t>GSA Form 2116, Standard Form 95, Form CA-1, Form CA-16</a:t>
            </a:r>
            <a:endParaRPr lang="en-US" dirty="0"/>
          </a:p>
        </p:txBody>
      </p:sp>
    </p:spTree>
    <p:extLst>
      <p:ext uri="{BB962C8B-B14F-4D97-AF65-F5344CB8AC3E}">
        <p14:creationId xmlns:p14="http://schemas.microsoft.com/office/powerpoint/2010/main" val="643946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45212-4701-1BF5-5E02-70BE86F988C6}"/>
              </a:ext>
            </a:extLst>
          </p:cNvPr>
          <p:cNvSpPr>
            <a:spLocks noGrp="1"/>
          </p:cNvSpPr>
          <p:nvPr>
            <p:ph type="sldNum" sz="quarter" idx="12"/>
          </p:nvPr>
        </p:nvSpPr>
        <p:spPr/>
        <p:txBody>
          <a:bodyPr/>
          <a:lstStyle/>
          <a:p>
            <a:fld id="{6D22F896-40B5-4ADD-8801-0D06FADFA095}" type="slidenum">
              <a:rPr lang="en-US" smtClean="0"/>
              <a:t>48</a:t>
            </a:fld>
            <a:endParaRPr lang="en-US" dirty="0"/>
          </a:p>
        </p:txBody>
      </p:sp>
      <p:pic>
        <p:nvPicPr>
          <p:cNvPr id="3" name="Picture 2" descr="Image of GSA-2116, &quot;Employee Claim for Loss of or Damage to Personal Property&quot; form.&#10;">
            <a:extLst>
              <a:ext uri="{FF2B5EF4-FFF2-40B4-BE49-F238E27FC236}">
                <a16:creationId xmlns:a16="http://schemas.microsoft.com/office/drawing/2014/main" id="{46FB4A4C-D0DA-773B-C891-71910728A89F}"/>
              </a:ext>
            </a:extLst>
          </p:cNvPr>
          <p:cNvPicPr>
            <a:picLocks noChangeAspect="1"/>
          </p:cNvPicPr>
          <p:nvPr/>
        </p:nvPicPr>
        <p:blipFill>
          <a:blip r:embed="rId2"/>
          <a:stretch>
            <a:fillRect/>
          </a:stretch>
        </p:blipFill>
        <p:spPr>
          <a:xfrm>
            <a:off x="1913782" y="1581927"/>
            <a:ext cx="4182218" cy="5158898"/>
          </a:xfrm>
          <a:prstGeom prst="rect">
            <a:avLst/>
          </a:prstGeom>
        </p:spPr>
      </p:pic>
      <p:pic>
        <p:nvPicPr>
          <p:cNvPr id="4" name="Picture 3" descr="Image of SF-95, &quot;Claim for Damage, Injury, or Death&quot; form.&#10;">
            <a:extLst>
              <a:ext uri="{FF2B5EF4-FFF2-40B4-BE49-F238E27FC236}">
                <a16:creationId xmlns:a16="http://schemas.microsoft.com/office/drawing/2014/main" id="{02B2F4AE-17D1-4382-0E7A-2780F0497881}"/>
              </a:ext>
            </a:extLst>
          </p:cNvPr>
          <p:cNvPicPr>
            <a:picLocks noChangeAspect="1"/>
          </p:cNvPicPr>
          <p:nvPr/>
        </p:nvPicPr>
        <p:blipFill>
          <a:blip r:embed="rId3"/>
          <a:stretch>
            <a:fillRect/>
          </a:stretch>
        </p:blipFill>
        <p:spPr>
          <a:xfrm>
            <a:off x="6889421" y="1581927"/>
            <a:ext cx="4188315" cy="5158898"/>
          </a:xfrm>
          <a:prstGeom prst="rect">
            <a:avLst/>
          </a:prstGeom>
        </p:spPr>
      </p:pic>
      <p:sp>
        <p:nvSpPr>
          <p:cNvPr id="6" name="TextBox 5">
            <a:extLst>
              <a:ext uri="{FF2B5EF4-FFF2-40B4-BE49-F238E27FC236}">
                <a16:creationId xmlns:a16="http://schemas.microsoft.com/office/drawing/2014/main" id="{94E2280C-E9BF-56F9-D47B-DFDD468467C1}"/>
              </a:ext>
            </a:extLst>
          </p:cNvPr>
          <p:cNvSpPr txBox="1"/>
          <p:nvPr/>
        </p:nvSpPr>
        <p:spPr>
          <a:xfrm>
            <a:off x="2189748" y="687487"/>
            <a:ext cx="4307306" cy="707886"/>
          </a:xfrm>
          <a:prstGeom prst="rect">
            <a:avLst/>
          </a:prstGeom>
          <a:noFill/>
        </p:spPr>
        <p:txBody>
          <a:bodyPr wrap="square">
            <a:spAutoFit/>
          </a:bodyPr>
          <a:lstStyle/>
          <a:p>
            <a:r>
              <a:rPr lang="en-US" sz="2000" dirty="0">
                <a:solidFill>
                  <a:srgbClr val="FF0000"/>
                </a:solidFill>
                <a:latin typeface="+mj-lt"/>
              </a:rPr>
              <a:t>GSA-2116   Employee Claim for Loss of or Damage to Personal Property</a:t>
            </a:r>
          </a:p>
        </p:txBody>
      </p:sp>
      <p:sp>
        <p:nvSpPr>
          <p:cNvPr id="8" name="TextBox 7">
            <a:extLst>
              <a:ext uri="{FF2B5EF4-FFF2-40B4-BE49-F238E27FC236}">
                <a16:creationId xmlns:a16="http://schemas.microsoft.com/office/drawing/2014/main" id="{8AB42436-BF37-73BC-1A8C-141359A92B79}"/>
              </a:ext>
            </a:extLst>
          </p:cNvPr>
          <p:cNvSpPr txBox="1"/>
          <p:nvPr/>
        </p:nvSpPr>
        <p:spPr>
          <a:xfrm>
            <a:off x="6797841" y="687487"/>
            <a:ext cx="5817269" cy="369332"/>
          </a:xfrm>
          <a:prstGeom prst="rect">
            <a:avLst/>
          </a:prstGeom>
          <a:noFill/>
        </p:spPr>
        <p:txBody>
          <a:bodyPr wrap="square">
            <a:spAutoFit/>
          </a:bodyPr>
          <a:lstStyle/>
          <a:p>
            <a:r>
              <a:rPr lang="en-US" dirty="0">
                <a:solidFill>
                  <a:srgbClr val="FF0000"/>
                </a:solidFill>
                <a:latin typeface="+mj-lt"/>
              </a:rPr>
              <a:t>SF-95   Claim for Damage, Injury, or Death</a:t>
            </a:r>
          </a:p>
        </p:txBody>
      </p:sp>
      <p:sp>
        <p:nvSpPr>
          <p:cNvPr id="5" name="Title 4">
            <a:extLst>
              <a:ext uri="{FF2B5EF4-FFF2-40B4-BE49-F238E27FC236}">
                <a16:creationId xmlns:a16="http://schemas.microsoft.com/office/drawing/2014/main" id="{CAD9B743-C6D5-5BF3-DE0B-28BCC67D2C76}"/>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solidFill>
                  <a:srgbClr val="FF0000"/>
                </a:solidFill>
              </a:rPr>
              <a:t>GSA-2116 and SF-95</a:t>
            </a:r>
          </a:p>
        </p:txBody>
      </p:sp>
    </p:spTree>
    <p:extLst>
      <p:ext uri="{BB962C8B-B14F-4D97-AF65-F5344CB8AC3E}">
        <p14:creationId xmlns:p14="http://schemas.microsoft.com/office/powerpoint/2010/main" val="1414725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2020AD-F039-8886-9559-3FDE4279C169}"/>
              </a:ext>
            </a:extLst>
          </p:cNvPr>
          <p:cNvSpPr>
            <a:spLocks noGrp="1"/>
          </p:cNvSpPr>
          <p:nvPr>
            <p:ph type="sldNum" sz="quarter" idx="12"/>
          </p:nvPr>
        </p:nvSpPr>
        <p:spPr/>
        <p:txBody>
          <a:bodyPr/>
          <a:lstStyle/>
          <a:p>
            <a:fld id="{6D22F896-40B5-4ADD-8801-0D06FADFA095}" type="slidenum">
              <a:rPr lang="en-US" smtClean="0"/>
              <a:t>49</a:t>
            </a:fld>
            <a:endParaRPr lang="en-US" dirty="0"/>
          </a:p>
        </p:txBody>
      </p:sp>
      <p:pic>
        <p:nvPicPr>
          <p:cNvPr id="3" name="Picture 2" descr="Image of CA-1, &quot;Notice of Traumatic Injury and Claim for Continuation of Pay/Comp&quot; form.&#10;">
            <a:extLst>
              <a:ext uri="{FF2B5EF4-FFF2-40B4-BE49-F238E27FC236}">
                <a16:creationId xmlns:a16="http://schemas.microsoft.com/office/drawing/2014/main" id="{56303BC3-0A7A-9381-3586-CD18CE37B373}"/>
              </a:ext>
            </a:extLst>
          </p:cNvPr>
          <p:cNvPicPr>
            <a:picLocks noChangeAspect="1"/>
          </p:cNvPicPr>
          <p:nvPr/>
        </p:nvPicPr>
        <p:blipFill>
          <a:blip r:embed="rId2"/>
          <a:stretch>
            <a:fillRect/>
          </a:stretch>
        </p:blipFill>
        <p:spPr>
          <a:xfrm>
            <a:off x="2200318" y="1668513"/>
            <a:ext cx="3895682" cy="5072312"/>
          </a:xfrm>
          <a:prstGeom prst="rect">
            <a:avLst/>
          </a:prstGeom>
        </p:spPr>
      </p:pic>
      <p:pic>
        <p:nvPicPr>
          <p:cNvPr id="4" name="Picture 3" descr="Image of CA-16, &quot;Authorization for Examination And/Or Treatment&quot; form.">
            <a:extLst>
              <a:ext uri="{FF2B5EF4-FFF2-40B4-BE49-F238E27FC236}">
                <a16:creationId xmlns:a16="http://schemas.microsoft.com/office/drawing/2014/main" id="{2A68B101-E28A-BBA7-8BB3-282C6102407D}"/>
              </a:ext>
            </a:extLst>
          </p:cNvPr>
          <p:cNvPicPr>
            <a:picLocks noChangeAspect="1"/>
          </p:cNvPicPr>
          <p:nvPr/>
        </p:nvPicPr>
        <p:blipFill>
          <a:blip r:embed="rId3"/>
          <a:stretch>
            <a:fillRect/>
          </a:stretch>
        </p:blipFill>
        <p:spPr>
          <a:xfrm>
            <a:off x="6771831" y="1668513"/>
            <a:ext cx="4230991" cy="5072312"/>
          </a:xfrm>
          <a:prstGeom prst="rect">
            <a:avLst/>
          </a:prstGeom>
        </p:spPr>
      </p:pic>
      <p:sp>
        <p:nvSpPr>
          <p:cNvPr id="6" name="TextBox 5">
            <a:extLst>
              <a:ext uri="{FF2B5EF4-FFF2-40B4-BE49-F238E27FC236}">
                <a16:creationId xmlns:a16="http://schemas.microsoft.com/office/drawing/2014/main" id="{88E6674E-8372-862E-EA33-12E3AD425F96}"/>
              </a:ext>
            </a:extLst>
          </p:cNvPr>
          <p:cNvSpPr txBox="1"/>
          <p:nvPr/>
        </p:nvSpPr>
        <p:spPr>
          <a:xfrm>
            <a:off x="2695073" y="711551"/>
            <a:ext cx="7856622" cy="400110"/>
          </a:xfrm>
          <a:prstGeom prst="rect">
            <a:avLst/>
          </a:prstGeom>
          <a:noFill/>
        </p:spPr>
        <p:txBody>
          <a:bodyPr wrap="square">
            <a:spAutoFit/>
          </a:bodyPr>
          <a:lstStyle/>
          <a:p>
            <a:r>
              <a:rPr lang="en-US" sz="2000" dirty="0">
                <a:solidFill>
                  <a:srgbClr val="FF0000"/>
                </a:solidFill>
                <a:latin typeface="+mj-lt"/>
              </a:rPr>
              <a:t>CA-1   Notice of Traumatic Injury and Claim for Continuation of Pay/Comp</a:t>
            </a:r>
          </a:p>
        </p:txBody>
      </p:sp>
      <p:sp>
        <p:nvSpPr>
          <p:cNvPr id="5" name="Title 4">
            <a:extLst>
              <a:ext uri="{FF2B5EF4-FFF2-40B4-BE49-F238E27FC236}">
                <a16:creationId xmlns:a16="http://schemas.microsoft.com/office/drawing/2014/main" id="{EF025930-F878-3BF1-E1C7-B451454E4437}"/>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solidFill>
                  <a:srgbClr val="FF0000"/>
                </a:solidFill>
              </a:rPr>
              <a:t>CA-1 and CA-16</a:t>
            </a:r>
          </a:p>
        </p:txBody>
      </p:sp>
    </p:spTree>
    <p:extLst>
      <p:ext uri="{BB962C8B-B14F-4D97-AF65-F5344CB8AC3E}">
        <p14:creationId xmlns:p14="http://schemas.microsoft.com/office/powerpoint/2010/main" val="1584111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0FCAB0-54B5-72E3-C5DA-44EDA41AF190}"/>
              </a:ext>
            </a:extLst>
          </p:cNvPr>
          <p:cNvSpPr>
            <a:spLocks noGrp="1"/>
          </p:cNvSpPr>
          <p:nvPr>
            <p:ph type="sldNum" sz="quarter" idx="12"/>
          </p:nvPr>
        </p:nvSpPr>
        <p:spPr/>
        <p:txBody>
          <a:bodyPr/>
          <a:lstStyle/>
          <a:p>
            <a:fld id="{6D22F896-40B5-4ADD-8801-0D06FADFA095}" type="slidenum">
              <a:rPr lang="en-US" smtClean="0"/>
              <a:t>5</a:t>
            </a:fld>
            <a:endParaRPr lang="en-US" dirty="0"/>
          </a:p>
        </p:txBody>
      </p:sp>
      <p:pic>
        <p:nvPicPr>
          <p:cNvPr id="3" name="Content Placeholder 4" descr="Image of Department of the Interior memo from April 18, 2019 with this paragraph highlighted: “Policy/Action: On January 1, 2021, the BL 300 course will become mandatory for all wildland fire management and support personnel who operate vehicles. This timeframes allows wildland fire managers and staff to become familiar with the BL 300 Fire Vehicle Driver Orientation course and to develop instructors and delivery methods. Course material is accessible at: http://www.nifc.gov/training/trainingFireVehicle.html.”">
            <a:extLst>
              <a:ext uri="{FF2B5EF4-FFF2-40B4-BE49-F238E27FC236}">
                <a16:creationId xmlns:a16="http://schemas.microsoft.com/office/drawing/2014/main" id="{C16445C2-B993-92CB-FDA8-4CA69094C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2651" y="0"/>
            <a:ext cx="5637400" cy="6795083"/>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9AF513C9-D4C7-4938-F2A7-DA588C7C86A8}"/>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Helpful Resources</a:t>
            </a:r>
          </a:p>
        </p:txBody>
      </p:sp>
    </p:spTree>
    <p:extLst>
      <p:ext uri="{BB962C8B-B14F-4D97-AF65-F5344CB8AC3E}">
        <p14:creationId xmlns:p14="http://schemas.microsoft.com/office/powerpoint/2010/main" val="1587453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A3F448-FEA2-EB91-5C5A-F9D1DAFC97ED}"/>
              </a:ext>
            </a:extLst>
          </p:cNvPr>
          <p:cNvSpPr>
            <a:spLocks noGrp="1"/>
          </p:cNvSpPr>
          <p:nvPr>
            <p:ph type="sldNum" sz="quarter" idx="12"/>
          </p:nvPr>
        </p:nvSpPr>
        <p:spPr/>
        <p:txBody>
          <a:bodyPr/>
          <a:lstStyle/>
          <a:p>
            <a:fld id="{6D22F896-40B5-4ADD-8801-0D06FADFA095}" type="slidenum">
              <a:rPr lang="en-US" smtClean="0"/>
              <a:t>50</a:t>
            </a:fld>
            <a:endParaRPr lang="en-US" dirty="0"/>
          </a:p>
        </p:txBody>
      </p:sp>
      <p:pic>
        <p:nvPicPr>
          <p:cNvPr id="3" name="Picture 2" descr="Image of BL-200 Student Evaluation form.">
            <a:extLst>
              <a:ext uri="{FF2B5EF4-FFF2-40B4-BE49-F238E27FC236}">
                <a16:creationId xmlns:a16="http://schemas.microsoft.com/office/drawing/2014/main" id="{A0218192-A298-2F16-567A-24978F12DCF2}"/>
              </a:ext>
            </a:extLst>
          </p:cNvPr>
          <p:cNvPicPr>
            <a:picLocks noChangeAspect="1"/>
          </p:cNvPicPr>
          <p:nvPr/>
        </p:nvPicPr>
        <p:blipFill>
          <a:blip r:embed="rId2"/>
          <a:stretch>
            <a:fillRect/>
          </a:stretch>
        </p:blipFill>
        <p:spPr>
          <a:xfrm>
            <a:off x="5821446" y="313151"/>
            <a:ext cx="5088723" cy="642767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821559B-8D12-2B38-CBA2-1E38261DF29C}"/>
              </a:ext>
            </a:extLst>
          </p:cNvPr>
          <p:cNvSpPr txBox="1"/>
          <p:nvPr/>
        </p:nvSpPr>
        <p:spPr>
          <a:xfrm>
            <a:off x="478875" y="2422628"/>
            <a:ext cx="5817541" cy="1077218"/>
          </a:xfrm>
          <a:prstGeom prst="rect">
            <a:avLst/>
          </a:prstGeom>
          <a:noFill/>
        </p:spPr>
        <p:txBody>
          <a:bodyPr wrap="square">
            <a:spAutoFit/>
          </a:bodyPr>
          <a:lstStyle/>
          <a:p>
            <a:r>
              <a:rPr lang="en-US" sz="3200" dirty="0">
                <a:solidFill>
                  <a:srgbClr val="FF0000"/>
                </a:solidFill>
                <a:latin typeface="+mj-lt"/>
              </a:rPr>
              <a:t>BL-300 Student Evaluation</a:t>
            </a:r>
          </a:p>
          <a:p>
            <a:endParaRPr lang="en-US" sz="3200" dirty="0">
              <a:solidFill>
                <a:srgbClr val="FF0000"/>
              </a:solidFill>
              <a:latin typeface="+mj-lt"/>
            </a:endParaRPr>
          </a:p>
        </p:txBody>
      </p:sp>
      <p:sp>
        <p:nvSpPr>
          <p:cNvPr id="4" name="Title 3">
            <a:extLst>
              <a:ext uri="{FF2B5EF4-FFF2-40B4-BE49-F238E27FC236}">
                <a16:creationId xmlns:a16="http://schemas.microsoft.com/office/drawing/2014/main" id="{4C38CF19-00EE-2F6A-323A-9DF60DC2CB3D}"/>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BL-300 Student Evaluation</a:t>
            </a:r>
          </a:p>
        </p:txBody>
      </p:sp>
    </p:spTree>
    <p:extLst>
      <p:ext uri="{BB962C8B-B14F-4D97-AF65-F5344CB8AC3E}">
        <p14:creationId xmlns:p14="http://schemas.microsoft.com/office/powerpoint/2010/main" val="1367410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3A747D-98F7-8453-D4C5-C5EEA18F79F6}"/>
              </a:ext>
            </a:extLst>
          </p:cNvPr>
          <p:cNvSpPr>
            <a:spLocks noGrp="1"/>
          </p:cNvSpPr>
          <p:nvPr>
            <p:ph type="sldNum" sz="quarter" idx="12"/>
          </p:nvPr>
        </p:nvSpPr>
        <p:spPr/>
        <p:txBody>
          <a:bodyPr/>
          <a:lstStyle/>
          <a:p>
            <a:fld id="{6D22F896-40B5-4ADD-8801-0D06FADFA095}" type="slidenum">
              <a:rPr lang="en-US" dirty="0" smtClean="0"/>
              <a:t>6</a:t>
            </a:fld>
            <a:endParaRPr lang="en-US" dirty="0"/>
          </a:p>
        </p:txBody>
      </p:sp>
      <p:pic>
        <p:nvPicPr>
          <p:cNvPr id="5" name="Picture 4" descr="Document page with the following paragraph is highlighted in green: “Fire Vehicle Driver Orientation (BL-300) course and the Wildland Fire Safety Training Annual Refresher (RT-301) are mandatory for all BIA wildland fire management and support personnel who operate vehicles. This includes all general schedule (GS), administratively determined (AD), and Tribal personnel performing wildland fire and prescribed fire operations. Course material is accessible at https://www.nifc.gov/fire-vehicle-training.”&#10;Further on the page the following paragraphs are highlighted in red: “Lights-and-Sirens Response. Responding to BIA wildfire incidents normally does not warrant the use of emergency lights and sirens to safely and effectively perform the BIA mission. However, there may be rare or extenuating circumstances when limited use of lights and sirens are appropriate and necessary due to an immediate threat to life.&#10;Those BIA regions that determine a lights-and-sirens response is necessary to meet mission requirements must develop and operating plan that is signed and approved by the regional director and forwarded to the Chief, Division of Fire Operations, BIA. The operating place must ensure the following:&#10;1. All vehicles (command, engines, etc.) will be properly marked, equipped, and operated in accordance with State statutes, codes, permits, and BIA unit requirements.&#10;2. Drivers will complete training in the proper use of lights-and-sirens response in accordance with National Fire Protection Association (NFPA) 1451 and 1002 standards, as well as any State requirements.&#10;3. Engine drivers responding with lights and sirens will be minimally qualified as engine operator with a qualified engine boss in the engine; otherwise, the”">
            <a:extLst>
              <a:ext uri="{FF2B5EF4-FFF2-40B4-BE49-F238E27FC236}">
                <a16:creationId xmlns:a16="http://schemas.microsoft.com/office/drawing/2014/main" id="{253939D6-C4AF-A2BB-BAA5-D6B30A3BF4FB}"/>
              </a:ext>
            </a:extLst>
          </p:cNvPr>
          <p:cNvPicPr>
            <a:picLocks noChangeAspect="1"/>
          </p:cNvPicPr>
          <p:nvPr/>
        </p:nvPicPr>
        <p:blipFill>
          <a:blip r:embed="rId2"/>
          <a:stretch>
            <a:fillRect/>
          </a:stretch>
        </p:blipFill>
        <p:spPr>
          <a:xfrm>
            <a:off x="5473874" y="117175"/>
            <a:ext cx="6205740" cy="674082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A0A6824E-A1EB-D787-9044-7351CC234E8E}"/>
              </a:ext>
            </a:extLst>
          </p:cNvPr>
          <p:cNvSpPr txBox="1"/>
          <p:nvPr/>
        </p:nvSpPr>
        <p:spPr>
          <a:xfrm>
            <a:off x="512386" y="2254685"/>
            <a:ext cx="4786124" cy="2954655"/>
          </a:xfrm>
          <a:prstGeom prst="rect">
            <a:avLst/>
          </a:prstGeom>
          <a:noFill/>
        </p:spPr>
        <p:txBody>
          <a:bodyPr wrap="square" rtlCol="0">
            <a:spAutoFit/>
          </a:bodyPr>
          <a:lstStyle/>
          <a:p>
            <a:pPr marL="342900" indent="-342900">
              <a:buFont typeface="Wingdings" panose="05000000000000000000" pitchFamily="2" charset="2"/>
              <a:buChar char="q"/>
            </a:pPr>
            <a:r>
              <a:rPr lang="en-US" sz="2400" dirty="0">
                <a:solidFill>
                  <a:srgbClr val="FF0000"/>
                </a:solidFill>
                <a:latin typeface="+mj-lt"/>
              </a:rPr>
              <a:t>BL-300 and RT-301 are required annually.</a:t>
            </a:r>
          </a:p>
          <a:p>
            <a:pPr marL="342900" indent="-342900">
              <a:buFont typeface="Wingdings" panose="05000000000000000000" pitchFamily="2" charset="2"/>
              <a:buChar char="q"/>
            </a:pPr>
            <a:r>
              <a:rPr lang="en-US" sz="2400" dirty="0">
                <a:solidFill>
                  <a:srgbClr val="FF0000"/>
                </a:solidFill>
                <a:latin typeface="+mj-lt"/>
              </a:rPr>
              <a:t>ENGB and ENOP qualified personnel are required to complete RT-301 to maintain currency for those positions in IQCS.</a:t>
            </a:r>
          </a:p>
          <a:p>
            <a:endParaRPr lang="en-US" dirty="0">
              <a:latin typeface="+mj-lt"/>
            </a:endParaRPr>
          </a:p>
        </p:txBody>
      </p:sp>
      <p:sp>
        <p:nvSpPr>
          <p:cNvPr id="3" name="Title 2">
            <a:extLst>
              <a:ext uri="{FF2B5EF4-FFF2-40B4-BE49-F238E27FC236}">
                <a16:creationId xmlns:a16="http://schemas.microsoft.com/office/drawing/2014/main" id="{DAD03774-A097-9486-CD47-1992812CB557}"/>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Helpful Resources</a:t>
            </a:r>
          </a:p>
        </p:txBody>
      </p:sp>
    </p:spTree>
    <p:extLst>
      <p:ext uri="{BB962C8B-B14F-4D97-AF65-F5344CB8AC3E}">
        <p14:creationId xmlns:p14="http://schemas.microsoft.com/office/powerpoint/2010/main" val="1938285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CBABB0-075B-C1F0-0262-322D4C42E6BB}"/>
              </a:ext>
            </a:extLst>
          </p:cNvPr>
          <p:cNvSpPr>
            <a:spLocks noGrp="1"/>
          </p:cNvSpPr>
          <p:nvPr>
            <p:ph type="sldNum" sz="quarter" idx="12"/>
          </p:nvPr>
        </p:nvSpPr>
        <p:spPr/>
        <p:txBody>
          <a:bodyPr/>
          <a:lstStyle/>
          <a:p>
            <a:fld id="{6D22F896-40B5-4ADD-8801-0D06FADFA095}" type="slidenum">
              <a:rPr lang="en-US" smtClean="0"/>
              <a:t>7</a:t>
            </a:fld>
            <a:endParaRPr lang="en-US" dirty="0"/>
          </a:p>
        </p:txBody>
      </p:sp>
      <p:pic>
        <p:nvPicPr>
          <p:cNvPr id="5" name="Picture 4" descr="Continued document page with the following paragraphs highlighted in red: “drive must be engine-boss qualified. Command vehicle drivers will be minimally qualified as single resource boss.&#10;4. Lights and sirens will meet NFPA and State code requirements.&#10;5. Posted speed limits will be followed at all times, regardless of response type.&#10;6. Operators will stop or reduce speed as circumstances dictate prior to proceeding through all intersections. &#10;7. Traffic light changing mechanisms (e.g., Opticons) will only be used under formal written agreements with State and local governments and only when necessary to create safe right-of-way through urban high-traffic areas. All pertinent State and local statutes and procedures will be adhered to.&#10;8. Authorization to respond with lights and sirens does not cross State lines. No driver will be authorized by one State to operate with lights and sirens in another State.”">
            <a:extLst>
              <a:ext uri="{FF2B5EF4-FFF2-40B4-BE49-F238E27FC236}">
                <a16:creationId xmlns:a16="http://schemas.microsoft.com/office/drawing/2014/main" id="{C8941761-AC4D-EEA2-5C44-C1F7AD097B67}"/>
              </a:ext>
            </a:extLst>
          </p:cNvPr>
          <p:cNvPicPr>
            <a:picLocks noChangeAspect="1"/>
          </p:cNvPicPr>
          <p:nvPr/>
        </p:nvPicPr>
        <p:blipFill>
          <a:blip r:embed="rId2"/>
          <a:stretch>
            <a:fillRect/>
          </a:stretch>
        </p:blipFill>
        <p:spPr>
          <a:xfrm>
            <a:off x="3502152" y="0"/>
            <a:ext cx="5187696" cy="674082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0792EEC-6632-2495-7CD3-7CA890B0A479}"/>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Helpful Resources</a:t>
            </a:r>
          </a:p>
        </p:txBody>
      </p:sp>
    </p:spTree>
    <p:extLst>
      <p:ext uri="{BB962C8B-B14F-4D97-AF65-F5344CB8AC3E}">
        <p14:creationId xmlns:p14="http://schemas.microsoft.com/office/powerpoint/2010/main" val="700398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68D6BD-521E-B187-7CEF-A551ADFFA4D8}"/>
              </a:ext>
            </a:extLst>
          </p:cNvPr>
          <p:cNvSpPr>
            <a:spLocks noGrp="1"/>
          </p:cNvSpPr>
          <p:nvPr>
            <p:ph type="title"/>
          </p:nvPr>
        </p:nvSpPr>
        <p:spPr/>
        <p:txBody>
          <a:bodyPr/>
          <a:lstStyle/>
          <a:p>
            <a:r>
              <a:rPr lang="en-US" dirty="0"/>
              <a:t>Incidental Operators are </a:t>
            </a:r>
            <a:r>
              <a:rPr lang="en-US" u="sng" dirty="0"/>
              <a:t>not</a:t>
            </a:r>
            <a:r>
              <a:rPr lang="en-US" dirty="0"/>
              <a:t> required to complete Defensive Driving</a:t>
            </a:r>
          </a:p>
        </p:txBody>
      </p:sp>
      <p:sp>
        <p:nvSpPr>
          <p:cNvPr id="4" name="Slide Number Placeholder 3">
            <a:extLst>
              <a:ext uri="{FF2B5EF4-FFF2-40B4-BE49-F238E27FC236}">
                <a16:creationId xmlns:a16="http://schemas.microsoft.com/office/drawing/2014/main" id="{0832425B-F6DD-9DF0-AE0B-9D6D0E2E583F}"/>
              </a:ext>
            </a:extLst>
          </p:cNvPr>
          <p:cNvSpPr>
            <a:spLocks noGrp="1"/>
          </p:cNvSpPr>
          <p:nvPr>
            <p:ph type="sldNum" sz="quarter" idx="12"/>
          </p:nvPr>
        </p:nvSpPr>
        <p:spPr/>
        <p:txBody>
          <a:bodyPr/>
          <a:lstStyle/>
          <a:p>
            <a:fld id="{6D22F896-40B5-4ADD-8801-0D06FADFA095}" type="slidenum">
              <a:rPr lang="en-US" smtClean="0"/>
              <a:t>8</a:t>
            </a:fld>
            <a:endParaRPr lang="en-US" dirty="0"/>
          </a:p>
        </p:txBody>
      </p:sp>
      <p:pic>
        <p:nvPicPr>
          <p:cNvPr id="14" name="Picture 13" descr="Document clipping that reads: “D. Full-time operator is any employee who is regularly required to operate a motor vehicle that is inherent in the performance of their duties and is occupying a position officially classified as motor vehicle operator. Employees are required to have a valid driver’s license and a valid IA Motor Vehicle Operators Authorization card in their possession at all times when driving on official business.&#10;E. Incidental operator is any employee who is required to operate a motor vehicle in order to properly carry out his/her assigned duties but whose principal duties are not operating a motor vehicle and his/her position is not classified as a motor vehicle operator.”">
            <a:extLst>
              <a:ext uri="{FF2B5EF4-FFF2-40B4-BE49-F238E27FC236}">
                <a16:creationId xmlns:a16="http://schemas.microsoft.com/office/drawing/2014/main" id="{4CC9F9EB-9A92-A294-E2CC-2E2396FE8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156" y="1952806"/>
            <a:ext cx="7082725" cy="2061350"/>
          </a:xfrm>
          <a:prstGeom prst="rect">
            <a:avLst/>
          </a:prstGeom>
          <a:ln>
            <a:noFill/>
          </a:ln>
          <a:effectLst>
            <a:outerShdw blurRad="292100" dist="139700" dir="2700000" algn="tl" rotWithShape="0">
              <a:srgbClr val="333333">
                <a:alpha val="65000"/>
              </a:srgbClr>
            </a:outerShdw>
          </a:effectLst>
        </p:spPr>
      </p:pic>
      <p:pic>
        <p:nvPicPr>
          <p:cNvPr id="15" name="Picture 14" descr="Document clipping that reads: “1) All full-time operators must successfully complete a defensive driving course within three months of her/her official start date, and refresher driver training every three years. The GSA online defensive driving course content meets the intent of this training. The course can be found here:&#10;https://www.gsa.gov/acquisitions/products-services/transportation-logistics-services/vehicle-leasing/national-safety-program/online-driver-safety-offerings”">
            <a:extLst>
              <a:ext uri="{FF2B5EF4-FFF2-40B4-BE49-F238E27FC236}">
                <a16:creationId xmlns:a16="http://schemas.microsoft.com/office/drawing/2014/main" id="{1F72A833-B391-5C3B-D6F5-B1D7460E3B4B}"/>
              </a:ext>
            </a:extLst>
          </p:cNvPr>
          <p:cNvPicPr>
            <a:picLocks noChangeAspect="1"/>
          </p:cNvPicPr>
          <p:nvPr/>
        </p:nvPicPr>
        <p:blipFill>
          <a:blip r:embed="rId3"/>
          <a:stretch>
            <a:fillRect/>
          </a:stretch>
        </p:blipFill>
        <p:spPr>
          <a:xfrm>
            <a:off x="3263605" y="4203537"/>
            <a:ext cx="6845967" cy="1580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1282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4571F-F0CD-AE12-B21A-E12022450445}"/>
              </a:ext>
            </a:extLst>
          </p:cNvPr>
          <p:cNvSpPr>
            <a:spLocks noGrp="1"/>
          </p:cNvSpPr>
          <p:nvPr>
            <p:ph type="sldNum" sz="quarter" idx="12"/>
          </p:nvPr>
        </p:nvSpPr>
        <p:spPr/>
        <p:txBody>
          <a:bodyPr/>
          <a:lstStyle/>
          <a:p>
            <a:fld id="{6D22F896-40B5-4ADD-8801-0D06FADFA095}" type="slidenum">
              <a:rPr lang="en-US" smtClean="0"/>
              <a:t>9</a:t>
            </a:fld>
            <a:endParaRPr lang="en-US" dirty="0"/>
          </a:p>
        </p:txBody>
      </p:sp>
      <p:pic>
        <p:nvPicPr>
          <p:cNvPr id="5" name="Content Placeholder 8" descr="Image of a document with the following paragraph highlighted with the note “This applied to nonemergency driving”:&#10;“BIA – per Indian Affairs Manual (IAM), part 25, chapter 4: employees will not exceed 8 hours of driving time (behind the wheel), to include use of specialized equipment, during a 16-hour duty day.”&#10;The following paragraph is also highlighted with the note “This applies to incident or ‘emergency’ driving”:&#10;“• No driver will drive (behind the wheel) more than 10 hours within any duty day.&#10;• Multiple drivers in a single vehicle may drive up to the duty-day limitation provided no driver exceeds the individual driving (behind the wheel) time limitation of 10 hours.&#10;• A driver shall drive only if they have had at least 8 consecutive hours off duty before beginning a shift. Exceptions to the minimum off-duty our requirement is allowed when essential to:&#10;- Accomplish immediate and critical suppression objectives.&#10;- Address immediate and critical firefighter or public safety issues.&#10;• As stated in the current agency work/rest policy, documentation of mitigation measures used to reduce fatigue is required for drivers who exceed 16-hour work shifts. This is required regardless of whether the driver was still compliant with the 10-hour individual (behind-the-wheel) driving time limitations.” ">
            <a:extLst>
              <a:ext uri="{FF2B5EF4-FFF2-40B4-BE49-F238E27FC236}">
                <a16:creationId xmlns:a16="http://schemas.microsoft.com/office/drawing/2014/main" id="{CC57C583-D164-D89B-CD71-55C08279771D}"/>
              </a:ext>
            </a:extLst>
          </p:cNvPr>
          <p:cNvPicPr>
            <a:picLocks noChangeAspect="1"/>
          </p:cNvPicPr>
          <p:nvPr/>
        </p:nvPicPr>
        <p:blipFill>
          <a:blip r:embed="rId2"/>
          <a:stretch>
            <a:fillRect/>
          </a:stretch>
        </p:blipFill>
        <p:spPr>
          <a:xfrm>
            <a:off x="3222433" y="0"/>
            <a:ext cx="5314950" cy="6743699"/>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1C53CEDE-AC01-E3AA-9411-9F17387479E4}"/>
              </a:ext>
              <a:ext uri="{C183D7F6-B498-43B3-948B-1728B52AA6E4}">
                <adec:decorative xmlns:adec="http://schemas.microsoft.com/office/drawing/2017/decorative" val="1"/>
              </a:ext>
            </a:extLst>
          </p:cNvPr>
          <p:cNvSpPr/>
          <p:nvPr/>
        </p:nvSpPr>
        <p:spPr>
          <a:xfrm>
            <a:off x="3544866" y="1465545"/>
            <a:ext cx="2041742" cy="23799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03D4F94-6525-918D-0ACD-787A82E78E02}"/>
              </a:ext>
              <a:ext uri="{C183D7F6-B498-43B3-948B-1728B52AA6E4}">
                <adec:decorative xmlns:adec="http://schemas.microsoft.com/office/drawing/2017/decorative" val="1"/>
              </a:ext>
            </a:extLst>
          </p:cNvPr>
          <p:cNvSpPr/>
          <p:nvPr/>
        </p:nvSpPr>
        <p:spPr>
          <a:xfrm>
            <a:off x="3544866" y="2693096"/>
            <a:ext cx="4597052" cy="217952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7023878-F683-5301-DC04-2CE07FFA8761}"/>
              </a:ext>
              <a:ext uri="{C183D7F6-B498-43B3-948B-1728B52AA6E4}">
                <adec:decorative xmlns:adec="http://schemas.microsoft.com/office/drawing/2017/decorative" val="1"/>
              </a:ext>
            </a:extLst>
          </p:cNvPr>
          <p:cNvCxnSpPr/>
          <p:nvPr/>
        </p:nvCxnSpPr>
        <p:spPr>
          <a:xfrm>
            <a:off x="8329808" y="601249"/>
            <a:ext cx="92692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8F45B4A-BA98-13A6-FDB7-78072C2B87B5}"/>
              </a:ext>
            </a:extLst>
          </p:cNvPr>
          <p:cNvSpPr txBox="1"/>
          <p:nvPr/>
        </p:nvSpPr>
        <p:spPr>
          <a:xfrm>
            <a:off x="9256734" y="416583"/>
            <a:ext cx="2935266" cy="984885"/>
          </a:xfrm>
          <a:prstGeom prst="rect">
            <a:avLst/>
          </a:prstGeom>
          <a:noFill/>
        </p:spPr>
        <p:txBody>
          <a:bodyPr wrap="square" rtlCol="0">
            <a:spAutoFit/>
          </a:bodyPr>
          <a:lstStyle/>
          <a:p>
            <a:r>
              <a:rPr lang="en-US" sz="2000" dirty="0">
                <a:solidFill>
                  <a:srgbClr val="FF0000"/>
                </a:solidFill>
                <a:latin typeface="+mj-lt"/>
              </a:rPr>
              <a:t>This applies to nonemergency driving</a:t>
            </a:r>
          </a:p>
          <a:p>
            <a:endParaRPr lang="en-US" dirty="0">
              <a:latin typeface="+mj-lt"/>
            </a:endParaRPr>
          </a:p>
        </p:txBody>
      </p:sp>
      <p:cxnSp>
        <p:nvCxnSpPr>
          <p:cNvPr id="15" name="Straight Connector 14">
            <a:extLst>
              <a:ext uri="{FF2B5EF4-FFF2-40B4-BE49-F238E27FC236}">
                <a16:creationId xmlns:a16="http://schemas.microsoft.com/office/drawing/2014/main" id="{27A99FDC-83A6-A264-2289-038BE4E9CAAE}"/>
              </a:ext>
              <a:ext uri="{C183D7F6-B498-43B3-948B-1728B52AA6E4}">
                <adec:decorative xmlns:adec="http://schemas.microsoft.com/office/drawing/2017/decorative" val="1"/>
              </a:ext>
            </a:extLst>
          </p:cNvPr>
          <p:cNvCxnSpPr/>
          <p:nvPr/>
        </p:nvCxnSpPr>
        <p:spPr>
          <a:xfrm>
            <a:off x="8141918" y="2981195"/>
            <a:ext cx="1027134"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BD82197-69C3-FEC8-4B8C-54506C1D2666}"/>
              </a:ext>
            </a:extLst>
          </p:cNvPr>
          <p:cNvSpPr txBox="1"/>
          <p:nvPr/>
        </p:nvSpPr>
        <p:spPr>
          <a:xfrm>
            <a:off x="9256734" y="2804776"/>
            <a:ext cx="2617940" cy="707886"/>
          </a:xfrm>
          <a:prstGeom prst="rect">
            <a:avLst/>
          </a:prstGeom>
          <a:noFill/>
        </p:spPr>
        <p:txBody>
          <a:bodyPr wrap="square" rtlCol="0">
            <a:spAutoFit/>
          </a:bodyPr>
          <a:lstStyle/>
          <a:p>
            <a:r>
              <a:rPr lang="en-US" sz="2000" dirty="0">
                <a:solidFill>
                  <a:srgbClr val="FF0000"/>
                </a:solidFill>
                <a:latin typeface="+mj-lt"/>
              </a:rPr>
              <a:t>This applies to incident or “emergency” driving</a:t>
            </a:r>
          </a:p>
        </p:txBody>
      </p:sp>
      <p:sp>
        <p:nvSpPr>
          <p:cNvPr id="2" name="Title 1">
            <a:extLst>
              <a:ext uri="{FF2B5EF4-FFF2-40B4-BE49-F238E27FC236}">
                <a16:creationId xmlns:a16="http://schemas.microsoft.com/office/drawing/2014/main" id="{393E34D8-79B3-BB61-CA2C-9F3B7FF3686D}"/>
              </a:ext>
            </a:extLst>
          </p:cNvPr>
          <p:cNvSpPr>
            <a:spLocks noGrp="1"/>
          </p:cNvSpPr>
          <p:nvPr>
            <p:ph type="title" idx="4294967295"/>
          </p:nvPr>
        </p:nvSpPr>
        <p:spPr>
          <a:xfrm>
            <a:off x="2318327" y="-1049235"/>
            <a:ext cx="8736527" cy="1049235"/>
          </a:xfrm>
        </p:spPr>
        <p:txBody>
          <a:bodyPr vert="horz" lIns="91440" tIns="45720" rIns="91440" bIns="45720" rtlCol="0" anchor="b">
            <a:normAutofit/>
          </a:bodyPr>
          <a:lstStyle/>
          <a:p>
            <a:r>
              <a:rPr lang="en-US" dirty="0"/>
              <a:t>Driving Requirements</a:t>
            </a:r>
          </a:p>
        </p:txBody>
      </p:sp>
    </p:spTree>
    <p:extLst>
      <p:ext uri="{BB962C8B-B14F-4D97-AF65-F5344CB8AC3E}">
        <p14:creationId xmlns:p14="http://schemas.microsoft.com/office/powerpoint/2010/main" val="1422460396"/>
      </p:ext>
    </p:extLst>
  </p:cSld>
  <p:clrMapOvr>
    <a:masterClrMapping/>
  </p:clrMapOvr>
</p:sld>
</file>

<file path=ppt/theme/theme1.xml><?xml version="1.0" encoding="utf-8"?>
<a:theme xmlns:a="http://schemas.openxmlformats.org/drawingml/2006/main" name="Gallery">
  <a:themeElements>
    <a:clrScheme name="Indian Affairs v1">
      <a:dk1>
        <a:sysClr val="windowText" lastClr="000000"/>
      </a:dk1>
      <a:lt1>
        <a:sysClr val="window" lastClr="FFFFFF"/>
      </a:lt1>
      <a:dk2>
        <a:srgbClr val="3A3838"/>
      </a:dk2>
      <a:lt2>
        <a:srgbClr val="F2F2F2"/>
      </a:lt2>
      <a:accent1>
        <a:srgbClr val="006599"/>
      </a:accent1>
      <a:accent2>
        <a:srgbClr val="008CD2"/>
      </a:accent2>
      <a:accent3>
        <a:srgbClr val="993300"/>
      </a:accent3>
      <a:accent4>
        <a:srgbClr val="FF732D"/>
      </a:accent4>
      <a:accent5>
        <a:srgbClr val="666666"/>
      </a:accent5>
      <a:accent6>
        <a:srgbClr val="C5C5C5"/>
      </a:accent6>
      <a:hlink>
        <a:srgbClr val="244ED6"/>
      </a:hlink>
      <a:folHlink>
        <a:srgbClr val="04106C"/>
      </a:folHlink>
    </a:clrScheme>
    <a:fontScheme name="Indian Affairs">
      <a:majorFont>
        <a:latin typeface="Public Sans Medium"/>
        <a:ea typeface=""/>
        <a:cs typeface=""/>
      </a:majorFont>
      <a:minorFont>
        <a:latin typeface="Merriweather"/>
        <a:ea typeface=""/>
        <a:cs typeface=""/>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929DC23C2C4149A6ACBA33B2E481B5" ma:contentTypeVersion="15" ma:contentTypeDescription="Create a new document." ma:contentTypeScope="" ma:versionID="39d8b33b4a5dbd921fb0c2b8f412433b">
  <xsd:schema xmlns:xsd="http://www.w3.org/2001/XMLSchema" xmlns:xs="http://www.w3.org/2001/XMLSchema" xmlns:p="http://schemas.microsoft.com/office/2006/metadata/properties" xmlns:ns2="3154529d-6bd4-4c94-9ef4-d52c104a311c" xmlns:ns3="d401e78d-9e40-45e7-8de3-95b263a9bf66" xmlns:ns4="31062a0d-ede8-4112-b4bb-00a9c1bc8e16" targetNamespace="http://schemas.microsoft.com/office/2006/metadata/properties" ma:root="true" ma:fieldsID="3a24ff1b5fb1e9d8fca9484471d02ab6" ns2:_="" ns3:_="" ns4:_="">
    <xsd:import namespace="3154529d-6bd4-4c94-9ef4-d52c104a311c"/>
    <xsd:import namespace="d401e78d-9e40-45e7-8de3-95b263a9bf66"/>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54529d-6bd4-4c94-9ef4-d52c104a31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01e78d-9e40-45e7-8de3-95b263a9bf6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04378ff-c181-49ec-8119-fef8cfdddb41}" ma:internalName="TaxCatchAll" ma:showField="CatchAllData" ma:web="d401e78d-9e40-45e7-8de3-95b263a9bf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54529d-6bd4-4c94-9ef4-d52c104a311c">
      <Terms xmlns="http://schemas.microsoft.com/office/infopath/2007/PartnerControls"/>
    </lcf76f155ced4ddcb4097134ff3c332f>
    <TaxCatchAll xmlns="31062a0d-ede8-4112-b4bb-00a9c1bc8e16" xsi:nil="true"/>
    <SharedWithUsers xmlns="d401e78d-9e40-45e7-8de3-95b263a9bf66">
      <UserInfo>
        <DisplayName>Simmons, Joshua</DisplayName>
        <AccountId>84</AccountId>
        <AccountType/>
      </UserInfo>
      <UserInfo>
        <DisplayName>St Clair, Nelda A</DisplayName>
        <AccountId>85</AccountId>
        <AccountType/>
      </UserInfo>
      <UserInfo>
        <DisplayName>Peter, Lessa N</DisplayName>
        <AccountId>110</AccountId>
        <AccountType/>
      </UserInfo>
    </SharedWithUsers>
  </documentManagement>
</p:properties>
</file>

<file path=customXml/itemProps1.xml><?xml version="1.0" encoding="utf-8"?>
<ds:datastoreItem xmlns:ds="http://schemas.openxmlformats.org/officeDocument/2006/customXml" ds:itemID="{C64D9476-5936-49FE-9736-7282B55208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54529d-6bd4-4c94-9ef4-d52c104a311c"/>
    <ds:schemaRef ds:uri="d401e78d-9e40-45e7-8de3-95b263a9bf66"/>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FF5E2F-075D-468D-B7E9-6E27BFCD7F3E}">
  <ds:schemaRefs>
    <ds:schemaRef ds:uri="http://schemas.microsoft.com/sharepoint/v3/contenttype/forms"/>
  </ds:schemaRefs>
</ds:datastoreItem>
</file>

<file path=customXml/itemProps3.xml><?xml version="1.0" encoding="utf-8"?>
<ds:datastoreItem xmlns:ds="http://schemas.openxmlformats.org/officeDocument/2006/customXml" ds:itemID="{4B59CEA7-BC21-4EB7-8E61-0BFB5CFDDEB2}">
  <ds:schemaRefs>
    <ds:schemaRef ds:uri="http://schemas.microsoft.com/office/2006/metadata/properties"/>
    <ds:schemaRef ds:uri="http://schemas.microsoft.com/office/infopath/2007/PartnerControls"/>
    <ds:schemaRef ds:uri="3154529d-6bd4-4c94-9ef4-d52c104a311c"/>
    <ds:schemaRef ds:uri="31062a0d-ede8-4112-b4bb-00a9c1bc8e16"/>
    <ds:schemaRef ds:uri="d401e78d-9e40-45e7-8de3-95b263a9bf66"/>
  </ds:schemaRefs>
</ds:datastoreItem>
</file>

<file path=docProps/app.xml><?xml version="1.0" encoding="utf-8"?>
<Properties xmlns="http://schemas.openxmlformats.org/officeDocument/2006/extended-properties" xmlns:vt="http://schemas.openxmlformats.org/officeDocument/2006/docPropsVTypes">
  <Template>Gallery</Template>
  <TotalTime>4585</TotalTime>
  <Words>1215</Words>
  <Application>Microsoft Office PowerPoint</Application>
  <PresentationFormat>Widescreen</PresentationFormat>
  <Paragraphs>208</Paragraphs>
  <Slides>50</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Aldhabi</vt:lpstr>
      <vt:lpstr>Arial</vt:lpstr>
      <vt:lpstr>Calibri</vt:lpstr>
      <vt:lpstr>Calibri Light</vt:lpstr>
      <vt:lpstr>Merriweather</vt:lpstr>
      <vt:lpstr>Public Sans Medium</vt:lpstr>
      <vt:lpstr>Wingdings</vt:lpstr>
      <vt:lpstr>Gallery</vt:lpstr>
      <vt:lpstr>  BL-300  Fire Vehicle Driver Orientation</vt:lpstr>
      <vt:lpstr>Objectives</vt:lpstr>
      <vt:lpstr>Bureau Policies</vt:lpstr>
      <vt:lpstr>Helpful Resources</vt:lpstr>
      <vt:lpstr>Helpful Resources</vt:lpstr>
      <vt:lpstr>Helpful Resources</vt:lpstr>
      <vt:lpstr>Helpful Resources</vt:lpstr>
      <vt:lpstr>Incidental Operators are not required to complete Defensive Driving</vt:lpstr>
      <vt:lpstr>Driving Requirements</vt:lpstr>
      <vt:lpstr>Driving Requirements</vt:lpstr>
      <vt:lpstr>Driving Requirements</vt:lpstr>
      <vt:lpstr>NERV Rental Instruction Sheet</vt:lpstr>
      <vt:lpstr>NERV Payment Cover Sheet</vt:lpstr>
      <vt:lpstr>The S.T.O.P. Procedure</vt:lpstr>
      <vt:lpstr>“S” – Seat Belts On?</vt:lpstr>
      <vt:lpstr>“T” – Tools and equipment Stowed?</vt:lpstr>
      <vt:lpstr>“P” – Personnel accounted for?</vt:lpstr>
      <vt:lpstr>Driver Walk-Around</vt:lpstr>
      <vt:lpstr>Driver Walk-Around</vt:lpstr>
      <vt:lpstr>Driver Walk-Around</vt:lpstr>
      <vt:lpstr>Driver Walk-Around</vt:lpstr>
      <vt:lpstr>Vehicle Danger Zones</vt:lpstr>
      <vt:lpstr>Green and Yellow Danger Zones</vt:lpstr>
      <vt:lpstr>Red Danger Zones</vt:lpstr>
      <vt:lpstr>Red Danger Zones</vt:lpstr>
      <vt:lpstr>Using Spotters</vt:lpstr>
      <vt:lpstr>Use spotters when…</vt:lpstr>
      <vt:lpstr>Spotter Techniques</vt:lpstr>
      <vt:lpstr>SPOTTER TECHNIQUES</vt:lpstr>
      <vt:lpstr>Situational Awareness (SA)</vt:lpstr>
      <vt:lpstr>Pay Attention to the Surroundings</vt:lpstr>
      <vt:lpstr>What could have been done to mitigate this hazard?</vt:lpstr>
      <vt:lpstr>SITUATIONAL AWARENESS (SA)</vt:lpstr>
      <vt:lpstr>Situational Awareness Crew Safety</vt:lpstr>
      <vt:lpstr>Situational Awareness Crew Safety</vt:lpstr>
      <vt:lpstr>Situational Awareness</vt:lpstr>
      <vt:lpstr>True or False</vt:lpstr>
      <vt:lpstr>True or False</vt:lpstr>
      <vt:lpstr>How Can I Tell Diesel vs Gas</vt:lpstr>
      <vt:lpstr>Diesel Exhaust Fluid</vt:lpstr>
      <vt:lpstr>Diesel Exhaust Fluid</vt:lpstr>
      <vt:lpstr>Tire Information &amp; Inspection</vt:lpstr>
      <vt:lpstr>Wildland Fire Fleet book Contents These accident forms are available on the IA Fire Vehicle Training Courses webpage</vt:lpstr>
      <vt:lpstr>SF-91 Motor Vehicle Accident (CRASH) Report</vt:lpstr>
      <vt:lpstr>SF-94 Statement of Witness</vt:lpstr>
      <vt:lpstr>Proof of insurance for operators of interior owned vehicles</vt:lpstr>
      <vt:lpstr>GSA Form 2116, Standard Form 95, Form CA-1, Form CA-16</vt:lpstr>
      <vt:lpstr>GSA-2116 and SF-95</vt:lpstr>
      <vt:lpstr>CA-1 and CA-16</vt:lpstr>
      <vt:lpstr>BL-300 Student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Lessa N</dc:creator>
  <cp:lastModifiedBy>Gill, John B</cp:lastModifiedBy>
  <cp:revision>150</cp:revision>
  <dcterms:created xsi:type="dcterms:W3CDTF">2022-03-07T17:50:02Z</dcterms:created>
  <dcterms:modified xsi:type="dcterms:W3CDTF">2024-10-25T22:23:56Z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0x01010002929DC23C2C4149A6ACBA33B2E481B5</vt:lpwstr>
  </property>
  <property fmtid="{D5CDD505-2E9C-101B-9397-08002B2CF9AE}" pid="3" name="MediaServiceImageTags">
    <vt:lpwstr/>
  </property>
</Properties>
</file>