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2D_D7BD98A2.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57" r:id="rId5"/>
    <p:sldId id="299" r:id="rId6"/>
    <p:sldId id="300" r:id="rId7"/>
    <p:sldId id="301" r:id="rId8"/>
    <p:sldId id="302" r:id="rId9"/>
    <p:sldId id="303" r:id="rId10"/>
    <p:sldId id="304" r:id="rId11"/>
    <p:sldId id="258" r:id="rId12"/>
    <p:sldId id="297" r:id="rId13"/>
    <p:sldId id="298" r:id="rId14"/>
    <p:sldId id="282" r:id="rId15"/>
    <p:sldId id="268" r:id="rId16"/>
    <p:sldId id="305" r:id="rId1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260D07-CC56-0AE1-6BAF-05451BF7C7F6}" name="Amira Streeter" initials="AS" userId="S::astreeter@kearnswest.com::959ff1ca-411c-42b9-901e-66b921736385" providerId="AD"/>
  <p188:author id="{98398390-3A91-8D1E-4B3D-1F1363666A11}" name="Madeline Kane" initials="MK" userId="S::MKane@kearnswest.com::2741e87c-7503-4ed7-8ea6-b6210d5f4c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nider, Vanessa P" initials="SVP" lastIdx="5" clrIdx="0">
    <p:extLst>
      <p:ext uri="{19B8F6BF-5375-455C-9EA6-DF929625EA0E}">
        <p15:presenceInfo xmlns:p15="http://schemas.microsoft.com/office/powerpoint/2012/main" userId="S::vanessa.snider@indianaffairs.gov::78624090-d4a3-4653-90a0-5e48a2ea00ab" providerId="AD"/>
      </p:ext>
    </p:extLst>
  </p:cmAuthor>
  <p:cmAuthor id="2" name="Omps, Sharon P" initials="OP" lastIdx="11" clrIdx="1">
    <p:extLst>
      <p:ext uri="{19B8F6BF-5375-455C-9EA6-DF929625EA0E}">
        <p15:presenceInfo xmlns:p15="http://schemas.microsoft.com/office/powerpoint/2012/main" userId="S::sharon.omps@indianaffairs.gov::06e086ff-1be2-4eba-8ee4-89f98eef93a6" providerId="AD"/>
      </p:ext>
    </p:extLst>
  </p:cmAuthor>
  <p:cmAuthor id="3" name="Freihage, Jason E" initials="FE" lastIdx="5" clrIdx="2">
    <p:extLst>
      <p:ext uri="{19B8F6BF-5375-455C-9EA6-DF929625EA0E}">
        <p15:presenceInfo xmlns:p15="http://schemas.microsoft.com/office/powerpoint/2012/main" userId="S::jason.freihage@indianaffairs.gov::c89d4119-ac9d-4854-a92d-e0d93b28da22" providerId="AD"/>
      </p:ext>
    </p:extLst>
  </p:cmAuthor>
  <p:cmAuthor id="4" name="Ross, John R" initials="RR" lastIdx="2" clrIdx="3">
    <p:extLst>
      <p:ext uri="{19B8F6BF-5375-455C-9EA6-DF929625EA0E}">
        <p15:presenceInfo xmlns:p15="http://schemas.microsoft.com/office/powerpoint/2012/main" userId="S::john.ross@indianaffairs.gov::0eabaa91-408d-4f3a-b007-ceb635713091" providerId="AD"/>
      </p:ext>
    </p:extLst>
  </p:cmAuthor>
  <p:cmAuthor id="5" name="Brooks, Jeannine" initials="BJ" lastIdx="4" clrIdx="4">
    <p:extLst>
      <p:ext uri="{19B8F6BF-5375-455C-9EA6-DF929625EA0E}">
        <p15:presenceInfo xmlns:p15="http://schemas.microsoft.com/office/powerpoint/2012/main" userId="S::jeannine.brooks@indianaffairs.gov::6212ddfc-e159-4ee4-a4af-7b5b7c33189d" providerId="AD"/>
      </p:ext>
    </p:extLst>
  </p:cmAuthor>
  <p:cmAuthor id="6" name="Hanna, Jeanette" initials="HJ" lastIdx="1" clrIdx="5">
    <p:extLst>
      <p:ext uri="{19B8F6BF-5375-455C-9EA6-DF929625EA0E}">
        <p15:presenceInfo xmlns:p15="http://schemas.microsoft.com/office/powerpoint/2012/main" userId="S::Jeanette.Hanna@indianaffairs.gov::8329323d-9f88-4885-a02b-e04013bfe9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59C"/>
    <a:srgbClr val="EBAE03"/>
    <a:srgbClr val="FF99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F666F-94C7-07C1-8543-F766A1375387}" v="111" dt="2023-07-25T21:31:09.735"/>
    <p1510:client id="{6D0D43BB-3874-E4C0-B110-8A054A9DEF0A}" v="44" dt="2023-07-25T21:00:46.616"/>
    <p1510:client id="{926F9B39-C270-A97B-9B16-820764CC69BC}" v="1" dt="2023-07-21T21:16:39.594"/>
    <p1510:client id="{9D9433A4-B7C3-55A5-1C27-5B4E7E112C42}" v="36" dt="2023-07-27T00:58:05.111"/>
    <p1510:client id="{F9CFC9E6-5FD5-5587-3CDD-5DBA6E66BFCF}" v="3" dt="2023-07-14T19:02:57.43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456" y="84"/>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Kane" userId="S::mkane@kearnswest.com::2741e87c-7503-4ed7-8ea6-b6210d5f4cc2" providerId="AD" clId="Web-{6D0D43BB-3874-E4C0-B110-8A054A9DEF0A}"/>
    <pc:docChg chg="modSld">
      <pc:chgData name="Madeline Kane" userId="S::mkane@kearnswest.com::2741e87c-7503-4ed7-8ea6-b6210d5f4cc2" providerId="AD" clId="Web-{6D0D43BB-3874-E4C0-B110-8A054A9DEF0A}" dt="2023-07-25T21:00:46.616" v="26" actId="20577"/>
      <pc:docMkLst>
        <pc:docMk/>
      </pc:docMkLst>
      <pc:sldChg chg="modSp">
        <pc:chgData name="Madeline Kane" userId="S::mkane@kearnswest.com::2741e87c-7503-4ed7-8ea6-b6210d5f4cc2" providerId="AD" clId="Web-{6D0D43BB-3874-E4C0-B110-8A054A9DEF0A}" dt="2023-07-25T20:59:16.347" v="19" actId="20577"/>
        <pc:sldMkLst>
          <pc:docMk/>
          <pc:sldMk cId="0" sldId="257"/>
        </pc:sldMkLst>
        <pc:spChg chg="mod">
          <ac:chgData name="Madeline Kane" userId="S::mkane@kearnswest.com::2741e87c-7503-4ed7-8ea6-b6210d5f4cc2" providerId="AD" clId="Web-{6D0D43BB-3874-E4C0-B110-8A054A9DEF0A}" dt="2023-07-25T20:59:16.347" v="19" actId="20577"/>
          <ac:spMkLst>
            <pc:docMk/>
            <pc:sldMk cId="0" sldId="257"/>
            <ac:spMk id="2" creationId="{00000000-0000-0000-0000-000000000000}"/>
          </ac:spMkLst>
        </pc:spChg>
      </pc:sldChg>
      <pc:sldChg chg="modSp">
        <pc:chgData name="Madeline Kane" userId="S::mkane@kearnswest.com::2741e87c-7503-4ed7-8ea6-b6210d5f4cc2" providerId="AD" clId="Web-{6D0D43BB-3874-E4C0-B110-8A054A9DEF0A}" dt="2023-07-25T21:00:13.552" v="22" actId="20577"/>
        <pc:sldMkLst>
          <pc:docMk/>
          <pc:sldMk cId="274887424" sldId="297"/>
        </pc:sldMkLst>
        <pc:spChg chg="mod">
          <ac:chgData name="Madeline Kane" userId="S::mkane@kearnswest.com::2741e87c-7503-4ed7-8ea6-b6210d5f4cc2" providerId="AD" clId="Web-{6D0D43BB-3874-E4C0-B110-8A054A9DEF0A}" dt="2023-07-25T21:00:13.552" v="22" actId="20577"/>
          <ac:spMkLst>
            <pc:docMk/>
            <pc:sldMk cId="274887424" sldId="297"/>
            <ac:spMk id="4" creationId="{8999CE98-04A0-4A81-A594-BCD598E0269F}"/>
          </ac:spMkLst>
        </pc:spChg>
      </pc:sldChg>
      <pc:sldChg chg="modSp">
        <pc:chgData name="Madeline Kane" userId="S::mkane@kearnswest.com::2741e87c-7503-4ed7-8ea6-b6210d5f4cc2" providerId="AD" clId="Web-{6D0D43BB-3874-E4C0-B110-8A054A9DEF0A}" dt="2023-07-25T21:00:46.616" v="26" actId="20577"/>
        <pc:sldMkLst>
          <pc:docMk/>
          <pc:sldMk cId="3583167968" sldId="298"/>
        </pc:sldMkLst>
        <pc:spChg chg="mod">
          <ac:chgData name="Madeline Kane" userId="S::mkane@kearnswest.com::2741e87c-7503-4ed7-8ea6-b6210d5f4cc2" providerId="AD" clId="Web-{6D0D43BB-3874-E4C0-B110-8A054A9DEF0A}" dt="2023-07-25T21:00:46.616" v="26" actId="20577"/>
          <ac:spMkLst>
            <pc:docMk/>
            <pc:sldMk cId="3583167968" sldId="298"/>
            <ac:spMk id="7" creationId="{A8DF127A-AB6C-452A-A420-9CF9437B9821}"/>
          </ac:spMkLst>
        </pc:spChg>
      </pc:sldChg>
      <pc:sldChg chg="modSp">
        <pc:chgData name="Madeline Kane" userId="S::mkane@kearnswest.com::2741e87c-7503-4ed7-8ea6-b6210d5f4cc2" providerId="AD" clId="Web-{6D0D43BB-3874-E4C0-B110-8A054A9DEF0A}" dt="2023-07-25T20:58:09.845" v="9" actId="1076"/>
        <pc:sldMkLst>
          <pc:docMk/>
          <pc:sldMk cId="2750498974" sldId="302"/>
        </pc:sldMkLst>
        <pc:picChg chg="mod">
          <ac:chgData name="Madeline Kane" userId="S::mkane@kearnswest.com::2741e87c-7503-4ed7-8ea6-b6210d5f4cc2" providerId="AD" clId="Web-{6D0D43BB-3874-E4C0-B110-8A054A9DEF0A}" dt="2023-07-25T20:57:52.641" v="4" actId="1076"/>
          <ac:picMkLst>
            <pc:docMk/>
            <pc:sldMk cId="2750498974" sldId="302"/>
            <ac:picMk id="2052" creationId="{2AB3E6F2-B0A1-AA40-85CE-F6D75AAA9737}"/>
          </ac:picMkLst>
        </pc:picChg>
        <pc:picChg chg="mod">
          <ac:chgData name="Madeline Kane" userId="S::mkane@kearnswest.com::2741e87c-7503-4ed7-8ea6-b6210d5f4cc2" providerId="AD" clId="Web-{6D0D43BB-3874-E4C0-B110-8A054A9DEF0A}" dt="2023-07-25T20:58:00.829" v="6" actId="1076"/>
          <ac:picMkLst>
            <pc:docMk/>
            <pc:sldMk cId="2750498974" sldId="302"/>
            <ac:picMk id="2054" creationId="{FF629077-22BC-3B2B-A7E2-AF693B51F67C}"/>
          </ac:picMkLst>
        </pc:picChg>
        <pc:picChg chg="mod">
          <ac:chgData name="Madeline Kane" userId="S::mkane@kearnswest.com::2741e87c-7503-4ed7-8ea6-b6210d5f4cc2" providerId="AD" clId="Web-{6D0D43BB-3874-E4C0-B110-8A054A9DEF0A}" dt="2023-07-25T20:57:58.469" v="5" actId="1076"/>
          <ac:picMkLst>
            <pc:docMk/>
            <pc:sldMk cId="2750498974" sldId="302"/>
            <ac:picMk id="2056" creationId="{71990010-92F9-164A-B0EB-CD0F7EFA1334}"/>
          </ac:picMkLst>
        </pc:picChg>
        <pc:picChg chg="mod">
          <ac:chgData name="Madeline Kane" userId="S::mkane@kearnswest.com::2741e87c-7503-4ed7-8ea6-b6210d5f4cc2" providerId="AD" clId="Web-{6D0D43BB-3874-E4C0-B110-8A054A9DEF0A}" dt="2023-07-25T20:58:05.516" v="7" actId="1076"/>
          <ac:picMkLst>
            <pc:docMk/>
            <pc:sldMk cId="2750498974" sldId="302"/>
            <ac:picMk id="2058" creationId="{199D5882-2E85-D00D-DC50-668A36E8F5DE}"/>
          </ac:picMkLst>
        </pc:picChg>
        <pc:picChg chg="mod">
          <ac:chgData name="Madeline Kane" userId="S::mkane@kearnswest.com::2741e87c-7503-4ed7-8ea6-b6210d5f4cc2" providerId="AD" clId="Web-{6D0D43BB-3874-E4C0-B110-8A054A9DEF0A}" dt="2023-07-25T20:58:09.845" v="9" actId="1076"/>
          <ac:picMkLst>
            <pc:docMk/>
            <pc:sldMk cId="2750498974" sldId="302"/>
            <ac:picMk id="2060" creationId="{781A951C-BB7F-A4D1-E8A7-7CB84C40AB3D}"/>
          </ac:picMkLst>
        </pc:picChg>
      </pc:sldChg>
    </pc:docChg>
  </pc:docChgLst>
  <pc:docChgLst>
    <pc:chgData name="Amira Streeter" userId="S::astreeter@kearnswest.com::959ff1ca-411c-42b9-901e-66b921736385" providerId="AD" clId="Web-{5E0F666F-94C7-07C1-8543-F766A1375387}"/>
    <pc:docChg chg="mod modSld">
      <pc:chgData name="Amira Streeter" userId="S::astreeter@kearnswest.com::959ff1ca-411c-42b9-901e-66b921736385" providerId="AD" clId="Web-{5E0F666F-94C7-07C1-8543-F766A1375387}" dt="2023-07-25T21:31:09.735" v="62"/>
      <pc:docMkLst>
        <pc:docMk/>
      </pc:docMkLst>
      <pc:sldChg chg="addSp modSp delCm modCm">
        <pc:chgData name="Amira Streeter" userId="S::astreeter@kearnswest.com::959ff1ca-411c-42b9-901e-66b921736385" providerId="AD" clId="Web-{5E0F666F-94C7-07C1-8543-F766A1375387}" dt="2023-07-25T21:31:09.735" v="62"/>
        <pc:sldMkLst>
          <pc:docMk/>
          <pc:sldMk cId="809618583" sldId="304"/>
        </pc:sldMkLst>
        <pc:spChg chg="mod">
          <ac:chgData name="Amira Streeter" userId="S::astreeter@kearnswest.com::959ff1ca-411c-42b9-901e-66b921736385" providerId="AD" clId="Web-{5E0F666F-94C7-07C1-8543-F766A1375387}" dt="2023-07-25T21:30:28.265" v="61" actId="20577"/>
          <ac:spMkLst>
            <pc:docMk/>
            <pc:sldMk cId="809618583" sldId="304"/>
            <ac:spMk id="2" creationId="{C83278F4-34EC-AF70-7099-E24D8E91D588}"/>
          </ac:spMkLst>
        </pc:spChg>
        <pc:spChg chg="add mod">
          <ac:chgData name="Amira Streeter" userId="S::astreeter@kearnswest.com::959ff1ca-411c-42b9-901e-66b921736385" providerId="AD" clId="Web-{5E0F666F-94C7-07C1-8543-F766A1375387}" dt="2023-07-25T21:28:56.809" v="38" actId="20577"/>
          <ac:spMkLst>
            <pc:docMk/>
            <pc:sldMk cId="809618583" sldId="304"/>
            <ac:spMk id="3" creationId="{7FB9CC1E-DF8A-5222-025A-79F31FCB7284}"/>
          </ac:spMkLst>
        </pc:spChg>
        <pc:spChg chg="mod">
          <ac:chgData name="Amira Streeter" userId="S::astreeter@kearnswest.com::959ff1ca-411c-42b9-901e-66b921736385" providerId="AD" clId="Web-{5E0F666F-94C7-07C1-8543-F766A1375387}" dt="2023-07-25T21:30:07.546" v="40" actId="20577"/>
          <ac:spMkLst>
            <pc:docMk/>
            <pc:sldMk cId="809618583" sldId="304"/>
            <ac:spMk id="11" creationId="{75640EA6-0F6A-3346-7D73-29868FF0DFC0}"/>
          </ac:spMkLst>
        </pc:spChg>
        <pc:extLst>
          <p:ext xmlns:p="http://schemas.openxmlformats.org/presentationml/2006/main" uri="{D6D511B9-2390-475A-947B-AFAB55BFBCF1}">
            <pc226:cmChg xmlns:pc226="http://schemas.microsoft.com/office/powerpoint/2022/06/main/command" chg="del">
              <pc226:chgData name="Amira Streeter" userId="S::astreeter@kearnswest.com::959ff1ca-411c-42b9-901e-66b921736385" providerId="AD" clId="Web-{5E0F666F-94C7-07C1-8543-F766A1375387}" dt="2023-07-25T21:31:09.735" v="62"/>
              <pc2:cmMkLst xmlns:pc2="http://schemas.microsoft.com/office/powerpoint/2019/9/main/command">
                <pc:docMk/>
                <pc:sldMk cId="809618583" sldId="304"/>
                <pc2:cmMk id="{B7163C7E-B769-4C20-A6C1-FAB1078753A0}"/>
              </pc2:cmMkLst>
              <pc226:cmRplyChg chg="add mod">
                <pc226:chgData name="Amira Streeter" userId="S::astreeter@kearnswest.com::959ff1ca-411c-42b9-901e-66b921736385" providerId="AD" clId="Web-{5E0F666F-94C7-07C1-8543-F766A1375387}" dt="2023-07-25T21:24:43.894" v="2"/>
                <pc2:cmRplyMkLst xmlns:pc2="http://schemas.microsoft.com/office/powerpoint/2019/9/main/command">
                  <pc:docMk/>
                  <pc:sldMk cId="809618583" sldId="304"/>
                  <pc2:cmMk id="{B7163C7E-B769-4C20-A6C1-FAB1078753A0}"/>
                  <pc2:cmRplyMk id="{1FD7609B-E6C8-43B4-B70D-77434F29675B}"/>
                </pc2:cmRplyMkLst>
              </pc226:cmRplyChg>
            </pc226:cmChg>
          </p:ext>
        </pc:extLst>
      </pc:sldChg>
    </pc:docChg>
  </pc:docChgLst>
  <pc:docChgLst>
    <pc:chgData name="Madeline Kane" userId="S::mkane@kearnswest.com::2741e87c-7503-4ed7-8ea6-b6210d5f4cc2" providerId="AD" clId="Web-{926F9B39-C270-A97B-9B16-820764CC69BC}"/>
    <pc:docChg chg="">
      <pc:chgData name="Madeline Kane" userId="S::mkane@kearnswest.com::2741e87c-7503-4ed7-8ea6-b6210d5f4cc2" providerId="AD" clId="Web-{926F9B39-C270-A97B-9B16-820764CC69BC}" dt="2023-07-21T21:16:39.594" v="0"/>
      <pc:docMkLst>
        <pc:docMk/>
      </pc:docMkLst>
      <pc:sldChg chg="delCm">
        <pc:chgData name="Madeline Kane" userId="S::mkane@kearnswest.com::2741e87c-7503-4ed7-8ea6-b6210d5f4cc2" providerId="AD" clId="Web-{926F9B39-C270-A97B-9B16-820764CC69BC}" dt="2023-07-21T21:16:39.594" v="0"/>
        <pc:sldMkLst>
          <pc:docMk/>
          <pc:sldMk cId="3463523713" sldId="305"/>
        </pc:sldMkLst>
        <pc:extLst>
          <p:ext xmlns:p="http://schemas.openxmlformats.org/presentationml/2006/main" uri="{D6D511B9-2390-475A-947B-AFAB55BFBCF1}">
            <pc226:cmChg xmlns:pc226="http://schemas.microsoft.com/office/powerpoint/2022/06/main/command" chg="del">
              <pc226:chgData name="Madeline Kane" userId="S::mkane@kearnswest.com::2741e87c-7503-4ed7-8ea6-b6210d5f4cc2" providerId="AD" clId="Web-{926F9B39-C270-A97B-9B16-820764CC69BC}" dt="2023-07-21T21:16:39.594" v="0"/>
              <pc2:cmMkLst xmlns:pc2="http://schemas.microsoft.com/office/powerpoint/2019/9/main/command">
                <pc:docMk/>
                <pc:sldMk cId="3463523713" sldId="305"/>
                <pc2:cmMk id="{56FA2FEC-25D4-44BF-BC53-535C84B6C524}"/>
              </pc2:cmMkLst>
            </pc226:cmChg>
          </p:ext>
        </pc:extLst>
      </pc:sldChg>
    </pc:docChg>
  </pc:docChgLst>
  <pc:docChgLst>
    <pc:chgData name="Madeline Kane" userId="S::mkane@kearnswest.com::2741e87c-7503-4ed7-8ea6-b6210d5f4cc2" providerId="AD" clId="Web-{F9CFC9E6-5FD5-5587-3CDD-5DBA6E66BFCF}"/>
    <pc:docChg chg="modSld">
      <pc:chgData name="Madeline Kane" userId="S::mkane@kearnswest.com::2741e87c-7503-4ed7-8ea6-b6210d5f4cc2" providerId="AD" clId="Web-{F9CFC9E6-5FD5-5587-3CDD-5DBA6E66BFCF}" dt="2023-07-14T19:02:56.248" v="0" actId="20577"/>
      <pc:docMkLst>
        <pc:docMk/>
      </pc:docMkLst>
      <pc:sldChg chg="modSp">
        <pc:chgData name="Madeline Kane" userId="S::mkane@kearnswest.com::2741e87c-7503-4ed7-8ea6-b6210d5f4cc2" providerId="AD" clId="Web-{F9CFC9E6-5FD5-5587-3CDD-5DBA6E66BFCF}" dt="2023-07-14T19:02:56.248" v="0" actId="20577"/>
        <pc:sldMkLst>
          <pc:docMk/>
          <pc:sldMk cId="0" sldId="258"/>
        </pc:sldMkLst>
        <pc:spChg chg="mod">
          <ac:chgData name="Madeline Kane" userId="S::mkane@kearnswest.com::2741e87c-7503-4ed7-8ea6-b6210d5f4cc2" providerId="AD" clId="Web-{F9CFC9E6-5FD5-5587-3CDD-5DBA6E66BFCF}" dt="2023-07-14T19:02:56.248" v="0" actId="20577"/>
          <ac:spMkLst>
            <pc:docMk/>
            <pc:sldMk cId="0" sldId="258"/>
            <ac:spMk id="6" creationId="{00000000-0000-0000-0000-000000000000}"/>
          </ac:spMkLst>
        </pc:spChg>
      </pc:sldChg>
    </pc:docChg>
  </pc:docChgLst>
  <pc:docChgLst>
    <pc:chgData name="Madeline Kane" userId="S::mkane@kearnswest.com::2741e87c-7503-4ed7-8ea6-b6210d5f4cc2" providerId="AD" clId="Web-{9D9433A4-B7C3-55A5-1C27-5B4E7E112C42}"/>
    <pc:docChg chg="modSld sldOrd">
      <pc:chgData name="Madeline Kane" userId="S::mkane@kearnswest.com::2741e87c-7503-4ed7-8ea6-b6210d5f4cc2" providerId="AD" clId="Web-{9D9433A4-B7C3-55A5-1C27-5B4E7E112C42}" dt="2023-07-27T00:58:04.158" v="21"/>
      <pc:docMkLst>
        <pc:docMk/>
      </pc:docMkLst>
      <pc:sldChg chg="addSp delSp modSp ord">
        <pc:chgData name="Madeline Kane" userId="S::mkane@kearnswest.com::2741e87c-7503-4ed7-8ea6-b6210d5f4cc2" providerId="AD" clId="Web-{9D9433A4-B7C3-55A5-1C27-5B4E7E112C42}" dt="2023-07-27T00:58:04.158" v="21"/>
        <pc:sldMkLst>
          <pc:docMk/>
          <pc:sldMk cId="809618583" sldId="304"/>
        </pc:sldMkLst>
        <pc:spChg chg="add mod">
          <ac:chgData name="Madeline Kane" userId="S::mkane@kearnswest.com::2741e87c-7503-4ed7-8ea6-b6210d5f4cc2" providerId="AD" clId="Web-{9D9433A4-B7C3-55A5-1C27-5B4E7E112C42}" dt="2023-07-25T00:51:08.013" v="15" actId="20577"/>
          <ac:spMkLst>
            <pc:docMk/>
            <pc:sldMk cId="809618583" sldId="304"/>
            <ac:spMk id="2" creationId="{C83278F4-34EC-AF70-7099-E24D8E91D588}"/>
          </ac:spMkLst>
        </pc:spChg>
        <pc:spChg chg="add del">
          <ac:chgData name="Madeline Kane" userId="S::mkane@kearnswest.com::2741e87c-7503-4ed7-8ea6-b6210d5f4cc2" providerId="AD" clId="Web-{9D9433A4-B7C3-55A5-1C27-5B4E7E112C42}" dt="2023-07-27T00:58:04.158" v="21"/>
          <ac:spMkLst>
            <pc:docMk/>
            <pc:sldMk cId="809618583" sldId="304"/>
            <ac:spMk id="3" creationId="{7FB9CC1E-DF8A-5222-025A-79F31FCB7284}"/>
          </ac:spMkLst>
        </pc:spChg>
      </pc:sldChg>
    </pc:docChg>
  </pc:docChgLst>
</pc:chgInfo>
</file>

<file path=ppt/comments/modernComment_12D_D7BD98A2.xml><?xml version="1.0" encoding="utf-8"?>
<p188:cmLst xmlns:a="http://schemas.openxmlformats.org/drawingml/2006/main" xmlns:r="http://schemas.openxmlformats.org/officeDocument/2006/relationships" xmlns:p188="http://schemas.microsoft.com/office/powerpoint/2018/8/main">
  <p188:cm id="{08FD1C40-5737-4B4D-8B46-F9D1EBFE9CAE}" authorId="{98398390-3A91-8D1E-4B3D-1F1363666A11}" created="2023-07-20T20:09:11.571">
    <pc:sldMkLst xmlns:pc="http://schemas.microsoft.com/office/powerpoint/2013/main/command">
      <pc:docMk/>
      <pc:sldMk cId="3619526818" sldId="301"/>
    </pc:sldMkLst>
    <p188:txBody>
      <a:bodyPr/>
      <a:lstStyle/>
      <a:p>
        <a:r>
          <a:rPr lang="en-US"/>
          <a:t>Confirm tech support</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F2E69-45F3-4A44-B789-8CE376FFC8BC}" type="doc">
      <dgm:prSet loTypeId="urn:microsoft.com/office/officeart/2005/8/layout/hList7" loCatId="list" qsTypeId="urn:microsoft.com/office/officeart/2005/8/quickstyle/simple1" qsCatId="simple" csTypeId="urn:microsoft.com/office/officeart/2005/8/colors/accent1_2" csCatId="accent1" phldr="1"/>
      <dgm:spPr/>
    </dgm:pt>
    <dgm:pt modelId="{0676EDBB-586D-4A35-AD03-25FD5356B1EB}">
      <dgm:prSet/>
      <dgm:spPr>
        <a:solidFill>
          <a:srgbClr val="0C659C"/>
        </a:solidFill>
      </dgm:spPr>
      <dgm:t>
        <a:bodyPr/>
        <a:lstStyle/>
        <a:p>
          <a:r>
            <a:rPr lang="en-US" dirty="0"/>
            <a:t>Participants should engage actively and respectfully.</a:t>
          </a:r>
          <a:r>
            <a:rPr lang="en-US" dirty="0">
              <a:latin typeface="Calibri Light" panose="020F0302020204030204"/>
            </a:rPr>
            <a:t> </a:t>
          </a:r>
          <a:endParaRPr lang="en-US" dirty="0"/>
        </a:p>
      </dgm:t>
    </dgm:pt>
    <dgm:pt modelId="{DA8AC9E3-6126-4943-BB7E-1CA1C44B717B}" type="parTrans" cxnId="{20B3A4EC-3071-438B-B058-0558CE5540D0}">
      <dgm:prSet/>
      <dgm:spPr/>
      <dgm:t>
        <a:bodyPr/>
        <a:lstStyle/>
        <a:p>
          <a:endParaRPr lang="en-US"/>
        </a:p>
      </dgm:t>
    </dgm:pt>
    <dgm:pt modelId="{CCD128B1-273C-428F-836C-F032EF7FD2A1}" type="sibTrans" cxnId="{20B3A4EC-3071-438B-B058-0558CE5540D0}">
      <dgm:prSet/>
      <dgm:spPr/>
      <dgm:t>
        <a:bodyPr/>
        <a:lstStyle/>
        <a:p>
          <a:endParaRPr lang="en-US"/>
        </a:p>
      </dgm:t>
    </dgm:pt>
    <dgm:pt modelId="{A2EC46B0-B7F9-44AF-8C8D-310B4AB13EBE}">
      <dgm:prSet/>
      <dgm:spPr>
        <a:solidFill>
          <a:srgbClr val="0C659C"/>
        </a:solidFill>
      </dgm:spPr>
      <dgm:t>
        <a:bodyPr/>
        <a:lstStyle/>
        <a:p>
          <a:r>
            <a:rPr lang="en-US" dirty="0"/>
            <a:t>Participants can mute/unmute themselves using the webinar function.</a:t>
          </a:r>
          <a:r>
            <a:rPr lang="en-US" dirty="0">
              <a:latin typeface="Calibri Light" panose="020F0302020204030204"/>
            </a:rPr>
            <a:t> </a:t>
          </a:r>
          <a:endParaRPr lang="en-US" dirty="0"/>
        </a:p>
      </dgm:t>
    </dgm:pt>
    <dgm:pt modelId="{F6AE1ACE-A4BB-4790-933A-B29E6F1B6865}" type="parTrans" cxnId="{0FB2C72D-62C2-456B-8FB0-239F3118641D}">
      <dgm:prSet/>
      <dgm:spPr/>
      <dgm:t>
        <a:bodyPr/>
        <a:lstStyle/>
        <a:p>
          <a:endParaRPr lang="en-US"/>
        </a:p>
      </dgm:t>
    </dgm:pt>
    <dgm:pt modelId="{DC47EE57-5C57-4AD6-B6E8-3F93EE58941D}" type="sibTrans" cxnId="{0FB2C72D-62C2-456B-8FB0-239F3118641D}">
      <dgm:prSet/>
      <dgm:spPr/>
      <dgm:t>
        <a:bodyPr/>
        <a:lstStyle/>
        <a:p>
          <a:endParaRPr lang="en-US"/>
        </a:p>
      </dgm:t>
    </dgm:pt>
    <dgm:pt modelId="{8C58C399-42D4-4EA4-B423-C107F624291D}">
      <dgm:prSet/>
      <dgm:spPr>
        <a:solidFill>
          <a:srgbClr val="0C659C"/>
        </a:solidFill>
      </dgm:spPr>
      <dgm:t>
        <a:bodyPr/>
        <a:lstStyle/>
        <a:p>
          <a:r>
            <a:rPr lang="en-US" dirty="0"/>
            <a:t>The facilitation team may mute/unmute participants as needed to manage audio quality.</a:t>
          </a:r>
        </a:p>
      </dgm:t>
    </dgm:pt>
    <dgm:pt modelId="{A8633123-3240-4D27-B4F4-D30F2833CC14}" type="parTrans" cxnId="{7E3AA373-D921-4C2D-8F63-BF756FBD417C}">
      <dgm:prSet/>
      <dgm:spPr/>
      <dgm:t>
        <a:bodyPr/>
        <a:lstStyle/>
        <a:p>
          <a:endParaRPr lang="en-US"/>
        </a:p>
      </dgm:t>
    </dgm:pt>
    <dgm:pt modelId="{55A71F3F-9561-4AD0-AED7-074B63399FF7}" type="sibTrans" cxnId="{7E3AA373-D921-4C2D-8F63-BF756FBD417C}">
      <dgm:prSet/>
      <dgm:spPr/>
      <dgm:t>
        <a:bodyPr/>
        <a:lstStyle/>
        <a:p>
          <a:endParaRPr lang="en-US"/>
        </a:p>
      </dgm:t>
    </dgm:pt>
    <dgm:pt modelId="{3BC05C97-CCCF-48E2-9A8F-71F1257EEDF8}">
      <dgm:prSet/>
      <dgm:spPr>
        <a:solidFill>
          <a:srgbClr val="0C659C"/>
        </a:solidFill>
      </dgm:spPr>
      <dgm:t>
        <a:bodyPr/>
        <a:lstStyle/>
        <a:p>
          <a:r>
            <a:rPr lang="en-US" dirty="0"/>
            <a:t>Use the “raise hand” function in the participant tab to join in the discussion queue.</a:t>
          </a:r>
        </a:p>
      </dgm:t>
    </dgm:pt>
    <dgm:pt modelId="{519E70F7-C750-47FE-9D2E-3F7668CC2CEA}" type="parTrans" cxnId="{C4879AA8-E898-43B6-974E-1A9B8FE84520}">
      <dgm:prSet/>
      <dgm:spPr/>
      <dgm:t>
        <a:bodyPr/>
        <a:lstStyle/>
        <a:p>
          <a:endParaRPr lang="en-US"/>
        </a:p>
      </dgm:t>
    </dgm:pt>
    <dgm:pt modelId="{C419C7E8-2616-4F26-A518-BB60BC4FAE90}" type="sibTrans" cxnId="{C4879AA8-E898-43B6-974E-1A9B8FE84520}">
      <dgm:prSet/>
      <dgm:spPr/>
      <dgm:t>
        <a:bodyPr/>
        <a:lstStyle/>
        <a:p>
          <a:endParaRPr lang="en-US"/>
        </a:p>
      </dgm:t>
    </dgm:pt>
    <dgm:pt modelId="{EFB5C04C-4E68-44F3-955C-6F56CD835945}">
      <dgm:prSet/>
      <dgm:spPr>
        <a:solidFill>
          <a:srgbClr val="0C659C"/>
        </a:solidFill>
      </dgm:spPr>
      <dgm:t>
        <a:bodyPr/>
        <a:lstStyle/>
        <a:p>
          <a:r>
            <a:rPr lang="en-US" dirty="0"/>
            <a:t>Please limit comments to 2-3 mins per person.</a:t>
          </a:r>
        </a:p>
      </dgm:t>
    </dgm:pt>
    <dgm:pt modelId="{7C5C61AE-62F1-49A9-B9C1-B6151FE5D442}" type="parTrans" cxnId="{63AE1D33-290F-4E83-B4D2-FA4E3AEF649C}">
      <dgm:prSet/>
      <dgm:spPr/>
      <dgm:t>
        <a:bodyPr/>
        <a:lstStyle/>
        <a:p>
          <a:endParaRPr lang="en-US"/>
        </a:p>
      </dgm:t>
    </dgm:pt>
    <dgm:pt modelId="{A2B0549C-DB64-404B-A917-E38020BC13DC}" type="sibTrans" cxnId="{63AE1D33-290F-4E83-B4D2-FA4E3AEF649C}">
      <dgm:prSet/>
      <dgm:spPr/>
      <dgm:t>
        <a:bodyPr/>
        <a:lstStyle/>
        <a:p>
          <a:endParaRPr lang="en-US"/>
        </a:p>
      </dgm:t>
    </dgm:pt>
    <dgm:pt modelId="{18B2C0AC-A175-4D58-9B6B-0DD5D8CDF0C4}">
      <dgm:prSet/>
      <dgm:spPr>
        <a:solidFill>
          <a:srgbClr val="0C659C"/>
        </a:solidFill>
      </dgm:spPr>
      <dgm:t>
        <a:bodyPr/>
        <a:lstStyle/>
        <a:p>
          <a:r>
            <a:rPr lang="en-US"/>
            <a:t>This meeting will not be recorded.</a:t>
          </a:r>
          <a:r>
            <a:rPr lang="en-US">
              <a:latin typeface="Calibri Light" panose="020F0302020204030204"/>
            </a:rPr>
            <a:t> </a:t>
          </a:r>
          <a:endParaRPr lang="en-US" dirty="0"/>
        </a:p>
      </dgm:t>
    </dgm:pt>
    <dgm:pt modelId="{551A768F-8860-4FF1-A8D9-1677D7714C42}" type="parTrans" cxnId="{3B7D7287-E424-400A-B1F6-E3F7DEEA82CE}">
      <dgm:prSet/>
      <dgm:spPr/>
      <dgm:t>
        <a:bodyPr/>
        <a:lstStyle/>
        <a:p>
          <a:endParaRPr lang="en-US"/>
        </a:p>
      </dgm:t>
    </dgm:pt>
    <dgm:pt modelId="{25E8B4E5-1875-4B80-9B79-A50B43C4EDE6}" type="sibTrans" cxnId="{3B7D7287-E424-400A-B1F6-E3F7DEEA82CE}">
      <dgm:prSet/>
      <dgm:spPr/>
      <dgm:t>
        <a:bodyPr/>
        <a:lstStyle/>
        <a:p>
          <a:endParaRPr lang="en-US"/>
        </a:p>
      </dgm:t>
    </dgm:pt>
    <dgm:pt modelId="{0BD1055D-55F3-4FED-BA08-BE7AAA52C245}" type="pres">
      <dgm:prSet presAssocID="{A96F2E69-45F3-4A44-B789-8CE376FFC8BC}" presName="Name0" presStyleCnt="0">
        <dgm:presLayoutVars>
          <dgm:dir/>
          <dgm:resizeHandles val="exact"/>
        </dgm:presLayoutVars>
      </dgm:prSet>
      <dgm:spPr/>
    </dgm:pt>
    <dgm:pt modelId="{71107A0A-E45D-40E7-A789-09C514C7C0D4}" type="pres">
      <dgm:prSet presAssocID="{A96F2E69-45F3-4A44-B789-8CE376FFC8BC}" presName="fgShape" presStyleLbl="fgShp" presStyleIdx="0" presStyleCnt="1"/>
      <dgm:spPr>
        <a:noFill/>
        <a:ln>
          <a:noFill/>
        </a:ln>
      </dgm:spPr>
    </dgm:pt>
    <dgm:pt modelId="{2A93F9D1-4250-4373-8C70-83D4D85E39CF}" type="pres">
      <dgm:prSet presAssocID="{A96F2E69-45F3-4A44-B789-8CE376FFC8BC}" presName="linComp" presStyleCnt="0"/>
      <dgm:spPr/>
    </dgm:pt>
    <dgm:pt modelId="{50C2D2A8-4AB6-4F1F-8489-7B4F8D304D53}" type="pres">
      <dgm:prSet presAssocID="{0676EDBB-586D-4A35-AD03-25FD5356B1EB}" presName="compNode" presStyleCnt="0"/>
      <dgm:spPr/>
    </dgm:pt>
    <dgm:pt modelId="{DF645699-A417-492B-A935-9954A522C6FF}" type="pres">
      <dgm:prSet presAssocID="{0676EDBB-586D-4A35-AD03-25FD5356B1EB}" presName="bkgdShape" presStyleLbl="node1" presStyleIdx="0" presStyleCnt="6" custLinFactNeighborY="-9820"/>
      <dgm:spPr/>
    </dgm:pt>
    <dgm:pt modelId="{9559DC65-D55A-4713-9923-E83F0E5832E8}" type="pres">
      <dgm:prSet presAssocID="{0676EDBB-586D-4A35-AD03-25FD5356B1EB}" presName="nodeTx" presStyleLbl="node1" presStyleIdx="0" presStyleCnt="6">
        <dgm:presLayoutVars>
          <dgm:bulletEnabled val="1"/>
        </dgm:presLayoutVars>
      </dgm:prSet>
      <dgm:spPr/>
    </dgm:pt>
    <dgm:pt modelId="{1EE0EB4D-6D2B-4DC5-A866-2A596DEB8870}" type="pres">
      <dgm:prSet presAssocID="{0676EDBB-586D-4A35-AD03-25FD5356B1EB}" presName="invisiNode" presStyleLbl="node1" presStyleIdx="0" presStyleCnt="6"/>
      <dgm:spPr/>
    </dgm:pt>
    <dgm:pt modelId="{616A5C93-5AFB-4306-924A-FBB5D9DA47FE}" type="pres">
      <dgm:prSet presAssocID="{0676EDBB-586D-4A35-AD03-25FD5356B1EB}"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with solid fill"/>
        </a:ext>
      </dgm:extLst>
    </dgm:pt>
    <dgm:pt modelId="{66A3800F-8606-4818-AF33-2608B32F5F0B}" type="pres">
      <dgm:prSet presAssocID="{CCD128B1-273C-428F-836C-F032EF7FD2A1}" presName="sibTrans" presStyleLbl="sibTrans2D1" presStyleIdx="0" presStyleCnt="0"/>
      <dgm:spPr/>
    </dgm:pt>
    <dgm:pt modelId="{5BC3029F-71CC-4263-86EE-9EA761E0BF57}" type="pres">
      <dgm:prSet presAssocID="{A2EC46B0-B7F9-44AF-8C8D-310B4AB13EBE}" presName="compNode" presStyleCnt="0"/>
      <dgm:spPr/>
    </dgm:pt>
    <dgm:pt modelId="{2019EA87-4752-492A-A660-F15F9DD70D9D}" type="pres">
      <dgm:prSet presAssocID="{A2EC46B0-B7F9-44AF-8C8D-310B4AB13EBE}" presName="bkgdShape" presStyleLbl="node1" presStyleIdx="1" presStyleCnt="6" custLinFactNeighborX="-241" custLinFactNeighborY="-10254"/>
      <dgm:spPr/>
    </dgm:pt>
    <dgm:pt modelId="{80B1C051-7296-48BF-8638-1084E787D6B7}" type="pres">
      <dgm:prSet presAssocID="{A2EC46B0-B7F9-44AF-8C8D-310B4AB13EBE}" presName="nodeTx" presStyleLbl="node1" presStyleIdx="1" presStyleCnt="6">
        <dgm:presLayoutVars>
          <dgm:bulletEnabled val="1"/>
        </dgm:presLayoutVars>
      </dgm:prSet>
      <dgm:spPr/>
    </dgm:pt>
    <dgm:pt modelId="{32680031-76A3-434E-9AE4-C977E0EF4DD6}" type="pres">
      <dgm:prSet presAssocID="{A2EC46B0-B7F9-44AF-8C8D-310B4AB13EBE}" presName="invisiNode" presStyleLbl="node1" presStyleIdx="1" presStyleCnt="6"/>
      <dgm:spPr/>
    </dgm:pt>
    <dgm:pt modelId="{5DF412EA-FC61-4EDD-81C3-8EFDC27C6D59}" type="pres">
      <dgm:prSet presAssocID="{A2EC46B0-B7F9-44AF-8C8D-310B4AB13EBE}"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ute speaker with solid fill"/>
        </a:ext>
      </dgm:extLst>
    </dgm:pt>
    <dgm:pt modelId="{06123C56-30AD-4F1F-8E7A-7F3AA7824030}" type="pres">
      <dgm:prSet presAssocID="{DC47EE57-5C57-4AD6-B6E8-3F93EE58941D}" presName="sibTrans" presStyleLbl="sibTrans2D1" presStyleIdx="0" presStyleCnt="0"/>
      <dgm:spPr/>
    </dgm:pt>
    <dgm:pt modelId="{B2B6C32E-7DC0-4BCE-A9FD-181E524D48BA}" type="pres">
      <dgm:prSet presAssocID="{8C58C399-42D4-4EA4-B423-C107F624291D}" presName="compNode" presStyleCnt="0"/>
      <dgm:spPr/>
    </dgm:pt>
    <dgm:pt modelId="{1458EA82-0145-4FFC-9E56-F07F4B4DDD35}" type="pres">
      <dgm:prSet presAssocID="{8C58C399-42D4-4EA4-B423-C107F624291D}" presName="bkgdShape" presStyleLbl="node1" presStyleIdx="2" presStyleCnt="6" custLinFactNeighborY="-13673"/>
      <dgm:spPr/>
    </dgm:pt>
    <dgm:pt modelId="{DF98C274-356A-41CA-9883-9633B0837093}" type="pres">
      <dgm:prSet presAssocID="{8C58C399-42D4-4EA4-B423-C107F624291D}" presName="nodeTx" presStyleLbl="node1" presStyleIdx="2" presStyleCnt="6">
        <dgm:presLayoutVars>
          <dgm:bulletEnabled val="1"/>
        </dgm:presLayoutVars>
      </dgm:prSet>
      <dgm:spPr/>
    </dgm:pt>
    <dgm:pt modelId="{BF948FFC-5B33-4A75-9353-A81DE36C2E88}" type="pres">
      <dgm:prSet presAssocID="{8C58C399-42D4-4EA4-B423-C107F624291D}" presName="invisiNode" presStyleLbl="node1" presStyleIdx="2" presStyleCnt="6"/>
      <dgm:spPr/>
    </dgm:pt>
    <dgm:pt modelId="{08B8DA64-F163-4558-BD41-758B0AEB04A0}" type="pres">
      <dgm:prSet presAssocID="{8C58C399-42D4-4EA4-B423-C107F624291D}"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eaf with solid fill"/>
        </a:ext>
      </dgm:extLst>
    </dgm:pt>
    <dgm:pt modelId="{6AABE54A-67ED-4F70-B045-193555697812}" type="pres">
      <dgm:prSet presAssocID="{55A71F3F-9561-4AD0-AED7-074B63399FF7}" presName="sibTrans" presStyleLbl="sibTrans2D1" presStyleIdx="0" presStyleCnt="0"/>
      <dgm:spPr/>
    </dgm:pt>
    <dgm:pt modelId="{31C72BC7-64B1-48B1-91C2-C6FCF8EB58AA}" type="pres">
      <dgm:prSet presAssocID="{3BC05C97-CCCF-48E2-9A8F-71F1257EEDF8}" presName="compNode" presStyleCnt="0"/>
      <dgm:spPr/>
    </dgm:pt>
    <dgm:pt modelId="{31BEBA38-A60A-4A4B-BA3E-E8E9B1D91F49}" type="pres">
      <dgm:prSet presAssocID="{3BC05C97-CCCF-48E2-9A8F-71F1257EEDF8}" presName="bkgdShape" presStyleLbl="node1" presStyleIdx="3" presStyleCnt="6" custLinFactNeighborX="-482" custLinFactNeighborY="-8411"/>
      <dgm:spPr/>
    </dgm:pt>
    <dgm:pt modelId="{99AD5068-F32D-45D9-956A-E933FE867DC3}" type="pres">
      <dgm:prSet presAssocID="{3BC05C97-CCCF-48E2-9A8F-71F1257EEDF8}" presName="nodeTx" presStyleLbl="node1" presStyleIdx="3" presStyleCnt="6">
        <dgm:presLayoutVars>
          <dgm:bulletEnabled val="1"/>
        </dgm:presLayoutVars>
      </dgm:prSet>
      <dgm:spPr/>
    </dgm:pt>
    <dgm:pt modelId="{9A1C329B-EA98-4EA9-B85A-AC759F749D47}" type="pres">
      <dgm:prSet presAssocID="{3BC05C97-CCCF-48E2-9A8F-71F1257EEDF8}" presName="invisiNode" presStyleLbl="node1" presStyleIdx="3" presStyleCnt="6"/>
      <dgm:spPr/>
    </dgm:pt>
    <dgm:pt modelId="{DC41F18E-5490-4E91-A8B1-A3F67C2634E3}" type="pres">
      <dgm:prSet presAssocID="{3BC05C97-CCCF-48E2-9A8F-71F1257EEDF8}"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aised hand with solid fill"/>
        </a:ext>
      </dgm:extLst>
    </dgm:pt>
    <dgm:pt modelId="{D28B7708-8D3F-4857-AD78-E2EC86AA9AF0}" type="pres">
      <dgm:prSet presAssocID="{C419C7E8-2616-4F26-A518-BB60BC4FAE90}" presName="sibTrans" presStyleLbl="sibTrans2D1" presStyleIdx="0" presStyleCnt="0"/>
      <dgm:spPr/>
    </dgm:pt>
    <dgm:pt modelId="{B3A7E1B2-1081-4EA4-9455-0BD5A7ACE5A7}" type="pres">
      <dgm:prSet presAssocID="{EFB5C04C-4E68-44F3-955C-6F56CD835945}" presName="compNode" presStyleCnt="0"/>
      <dgm:spPr/>
    </dgm:pt>
    <dgm:pt modelId="{79853847-41F2-45A9-B0A1-DCB6FB5AED67}" type="pres">
      <dgm:prSet presAssocID="{EFB5C04C-4E68-44F3-955C-6F56CD835945}" presName="bkgdShape" presStyleLbl="node1" presStyleIdx="4" presStyleCnt="6" custLinFactNeighborX="241" custLinFactNeighborY="-8546"/>
      <dgm:spPr/>
    </dgm:pt>
    <dgm:pt modelId="{821E2442-7F17-44DD-B0B5-838D934E2C2D}" type="pres">
      <dgm:prSet presAssocID="{EFB5C04C-4E68-44F3-955C-6F56CD835945}" presName="nodeTx" presStyleLbl="node1" presStyleIdx="4" presStyleCnt="6">
        <dgm:presLayoutVars>
          <dgm:bulletEnabled val="1"/>
        </dgm:presLayoutVars>
      </dgm:prSet>
      <dgm:spPr/>
    </dgm:pt>
    <dgm:pt modelId="{1BBDAAFA-5206-48CF-A86A-657987B2E9FF}" type="pres">
      <dgm:prSet presAssocID="{EFB5C04C-4E68-44F3-955C-6F56CD835945}" presName="invisiNode" presStyleLbl="node1" presStyleIdx="4" presStyleCnt="6"/>
      <dgm:spPr/>
    </dgm:pt>
    <dgm:pt modelId="{885A9107-F904-40D0-8D1D-F80BCA300E13}" type="pres">
      <dgm:prSet presAssocID="{EFB5C04C-4E68-44F3-955C-6F56CD835945}"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0000" r="-10000"/>
          </a:stretch>
        </a:blipFill>
      </dgm:spPr>
      <dgm:extLst>
        <a:ext uri="{E40237B7-FDA0-4F09-8148-C483321AD2D9}">
          <dgm14:cNvPr xmlns:dgm14="http://schemas.microsoft.com/office/drawing/2010/diagram" id="0" name="" descr="Clock with solid fill"/>
        </a:ext>
      </dgm:extLst>
    </dgm:pt>
    <dgm:pt modelId="{02949585-61DF-4A75-B1EB-94A1A31D56A9}" type="pres">
      <dgm:prSet presAssocID="{A2B0549C-DB64-404B-A917-E38020BC13DC}" presName="sibTrans" presStyleLbl="sibTrans2D1" presStyleIdx="0" presStyleCnt="0"/>
      <dgm:spPr/>
    </dgm:pt>
    <dgm:pt modelId="{C5F5DE9B-E896-4C38-A6E5-1FF2FD1A8716}" type="pres">
      <dgm:prSet presAssocID="{18B2C0AC-A175-4D58-9B6B-0DD5D8CDF0C4}" presName="compNode" presStyleCnt="0"/>
      <dgm:spPr/>
    </dgm:pt>
    <dgm:pt modelId="{33A190D3-0BFE-4D87-A438-073C421B954B}" type="pres">
      <dgm:prSet presAssocID="{18B2C0AC-A175-4D58-9B6B-0DD5D8CDF0C4}" presName="bkgdShape" presStyleLbl="node1" presStyleIdx="5" presStyleCnt="6" custLinFactNeighborY="-10255"/>
      <dgm:spPr/>
    </dgm:pt>
    <dgm:pt modelId="{734D458F-7487-4F71-81A1-2F53B29B18CA}" type="pres">
      <dgm:prSet presAssocID="{18B2C0AC-A175-4D58-9B6B-0DD5D8CDF0C4}" presName="nodeTx" presStyleLbl="node1" presStyleIdx="5" presStyleCnt="6">
        <dgm:presLayoutVars>
          <dgm:bulletEnabled val="1"/>
        </dgm:presLayoutVars>
      </dgm:prSet>
      <dgm:spPr/>
    </dgm:pt>
    <dgm:pt modelId="{7734F2E0-BA41-4DEC-81B9-38ADFFECB113}" type="pres">
      <dgm:prSet presAssocID="{18B2C0AC-A175-4D58-9B6B-0DD5D8CDF0C4}" presName="invisiNode" presStyleLbl="node1" presStyleIdx="5" presStyleCnt="6"/>
      <dgm:spPr/>
    </dgm:pt>
    <dgm:pt modelId="{C708C6E8-796A-4492-9F4F-CAE3B797A3FA}" type="pres">
      <dgm:prSet presAssocID="{18B2C0AC-A175-4D58-9B6B-0DD5D8CDF0C4}"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3000" r="-23000"/>
          </a:stretch>
        </a:blipFill>
      </dgm:spPr>
      <dgm:extLst>
        <a:ext uri="{E40237B7-FDA0-4F09-8148-C483321AD2D9}">
          <dgm14:cNvPr xmlns:dgm14="http://schemas.microsoft.com/office/drawing/2010/diagram" id="0" name="" descr="Security camera with solid fill"/>
        </a:ext>
      </dgm:extLst>
    </dgm:pt>
  </dgm:ptLst>
  <dgm:cxnLst>
    <dgm:cxn modelId="{2576B500-02D5-4AB7-9B66-8CA11EB35E31}" type="presOf" srcId="{EFB5C04C-4E68-44F3-955C-6F56CD835945}" destId="{79853847-41F2-45A9-B0A1-DCB6FB5AED67}" srcOrd="0" destOrd="0" presId="urn:microsoft.com/office/officeart/2005/8/layout/hList7"/>
    <dgm:cxn modelId="{D8E33403-97F6-443C-BBE0-AF75A03B56DF}" type="presOf" srcId="{EFB5C04C-4E68-44F3-955C-6F56CD835945}" destId="{821E2442-7F17-44DD-B0B5-838D934E2C2D}" srcOrd="1" destOrd="0" presId="urn:microsoft.com/office/officeart/2005/8/layout/hList7"/>
    <dgm:cxn modelId="{9046C00A-F30D-4274-807C-26165AC77AE2}" type="presOf" srcId="{A2EC46B0-B7F9-44AF-8C8D-310B4AB13EBE}" destId="{2019EA87-4752-492A-A660-F15F9DD70D9D}" srcOrd="0" destOrd="0" presId="urn:microsoft.com/office/officeart/2005/8/layout/hList7"/>
    <dgm:cxn modelId="{DE4F1115-FDA6-4942-BB6E-146D4F7D9DDD}" type="presOf" srcId="{CCD128B1-273C-428F-836C-F032EF7FD2A1}" destId="{66A3800F-8606-4818-AF33-2608B32F5F0B}" srcOrd="0" destOrd="0" presId="urn:microsoft.com/office/officeart/2005/8/layout/hList7"/>
    <dgm:cxn modelId="{0FB2C72D-62C2-456B-8FB0-239F3118641D}" srcId="{A96F2E69-45F3-4A44-B789-8CE376FFC8BC}" destId="{A2EC46B0-B7F9-44AF-8C8D-310B4AB13EBE}" srcOrd="1" destOrd="0" parTransId="{F6AE1ACE-A4BB-4790-933A-B29E6F1B6865}" sibTransId="{DC47EE57-5C57-4AD6-B6E8-3F93EE58941D}"/>
    <dgm:cxn modelId="{7E5ACD2F-93C2-44DD-A406-D0DBA0BA18B5}" type="presOf" srcId="{DC47EE57-5C57-4AD6-B6E8-3F93EE58941D}" destId="{06123C56-30AD-4F1F-8E7A-7F3AA7824030}" srcOrd="0" destOrd="0" presId="urn:microsoft.com/office/officeart/2005/8/layout/hList7"/>
    <dgm:cxn modelId="{63AE1D33-290F-4E83-B4D2-FA4E3AEF649C}" srcId="{A96F2E69-45F3-4A44-B789-8CE376FFC8BC}" destId="{EFB5C04C-4E68-44F3-955C-6F56CD835945}" srcOrd="4" destOrd="0" parTransId="{7C5C61AE-62F1-49A9-B9C1-B6151FE5D442}" sibTransId="{A2B0549C-DB64-404B-A917-E38020BC13DC}"/>
    <dgm:cxn modelId="{F910D966-48FE-49FA-813D-CC736AC300FF}" type="presOf" srcId="{0676EDBB-586D-4A35-AD03-25FD5356B1EB}" destId="{DF645699-A417-492B-A935-9954A522C6FF}" srcOrd="0" destOrd="0" presId="urn:microsoft.com/office/officeart/2005/8/layout/hList7"/>
    <dgm:cxn modelId="{881FF147-F538-4B18-9E32-2D16888BDAB3}" type="presOf" srcId="{3BC05C97-CCCF-48E2-9A8F-71F1257EEDF8}" destId="{31BEBA38-A60A-4A4B-BA3E-E8E9B1D91F49}" srcOrd="0" destOrd="0" presId="urn:microsoft.com/office/officeart/2005/8/layout/hList7"/>
    <dgm:cxn modelId="{81CEE46D-7E49-4DF7-BE1C-7ED63E92F703}" type="presOf" srcId="{C419C7E8-2616-4F26-A518-BB60BC4FAE90}" destId="{D28B7708-8D3F-4857-AD78-E2EC86AA9AF0}" srcOrd="0" destOrd="0" presId="urn:microsoft.com/office/officeart/2005/8/layout/hList7"/>
    <dgm:cxn modelId="{7B6F0150-B9AB-45E5-ADDD-E6D16B383B1E}" type="presOf" srcId="{A2EC46B0-B7F9-44AF-8C8D-310B4AB13EBE}" destId="{80B1C051-7296-48BF-8638-1084E787D6B7}" srcOrd="1" destOrd="0" presId="urn:microsoft.com/office/officeart/2005/8/layout/hList7"/>
    <dgm:cxn modelId="{7E3AA373-D921-4C2D-8F63-BF756FBD417C}" srcId="{A96F2E69-45F3-4A44-B789-8CE376FFC8BC}" destId="{8C58C399-42D4-4EA4-B423-C107F624291D}" srcOrd="2" destOrd="0" parTransId="{A8633123-3240-4D27-B4F4-D30F2833CC14}" sibTransId="{55A71F3F-9561-4AD0-AED7-074B63399FF7}"/>
    <dgm:cxn modelId="{3B7D7287-E424-400A-B1F6-E3F7DEEA82CE}" srcId="{A96F2E69-45F3-4A44-B789-8CE376FFC8BC}" destId="{18B2C0AC-A175-4D58-9B6B-0DD5D8CDF0C4}" srcOrd="5" destOrd="0" parTransId="{551A768F-8860-4FF1-A8D9-1677D7714C42}" sibTransId="{25E8B4E5-1875-4B80-9B79-A50B43C4EDE6}"/>
    <dgm:cxn modelId="{C4879AA8-E898-43B6-974E-1A9B8FE84520}" srcId="{A96F2E69-45F3-4A44-B789-8CE376FFC8BC}" destId="{3BC05C97-CCCF-48E2-9A8F-71F1257EEDF8}" srcOrd="3" destOrd="0" parTransId="{519E70F7-C750-47FE-9D2E-3F7668CC2CEA}" sibTransId="{C419C7E8-2616-4F26-A518-BB60BC4FAE90}"/>
    <dgm:cxn modelId="{344C32AC-0175-440F-90F4-0A887021114F}" type="presOf" srcId="{8C58C399-42D4-4EA4-B423-C107F624291D}" destId="{1458EA82-0145-4FFC-9E56-F07F4B4DDD35}" srcOrd="0" destOrd="0" presId="urn:microsoft.com/office/officeart/2005/8/layout/hList7"/>
    <dgm:cxn modelId="{676711BA-D57E-4CDC-8B1A-3F75229E2D5B}" type="presOf" srcId="{A2B0549C-DB64-404B-A917-E38020BC13DC}" destId="{02949585-61DF-4A75-B1EB-94A1A31D56A9}" srcOrd="0" destOrd="0" presId="urn:microsoft.com/office/officeart/2005/8/layout/hList7"/>
    <dgm:cxn modelId="{84536ABF-0C51-405B-B193-3ED301EB6F11}" type="presOf" srcId="{18B2C0AC-A175-4D58-9B6B-0DD5D8CDF0C4}" destId="{734D458F-7487-4F71-81A1-2F53B29B18CA}" srcOrd="1" destOrd="0" presId="urn:microsoft.com/office/officeart/2005/8/layout/hList7"/>
    <dgm:cxn modelId="{DC8B0DCE-F449-4C0F-819B-F2D5EAEF3DEA}" type="presOf" srcId="{0676EDBB-586D-4A35-AD03-25FD5356B1EB}" destId="{9559DC65-D55A-4713-9923-E83F0E5832E8}" srcOrd="1" destOrd="0" presId="urn:microsoft.com/office/officeart/2005/8/layout/hList7"/>
    <dgm:cxn modelId="{6758F2E6-5E55-4BEB-946F-384C5FE7D6F2}" type="presOf" srcId="{18B2C0AC-A175-4D58-9B6B-0DD5D8CDF0C4}" destId="{33A190D3-0BFE-4D87-A438-073C421B954B}" srcOrd="0" destOrd="0" presId="urn:microsoft.com/office/officeart/2005/8/layout/hList7"/>
    <dgm:cxn modelId="{20B3A4EC-3071-438B-B058-0558CE5540D0}" srcId="{A96F2E69-45F3-4A44-B789-8CE376FFC8BC}" destId="{0676EDBB-586D-4A35-AD03-25FD5356B1EB}" srcOrd="0" destOrd="0" parTransId="{DA8AC9E3-6126-4943-BB7E-1CA1C44B717B}" sibTransId="{CCD128B1-273C-428F-836C-F032EF7FD2A1}"/>
    <dgm:cxn modelId="{A0F022FB-4577-43A0-8873-97D626D1B3C9}" type="presOf" srcId="{A96F2E69-45F3-4A44-B789-8CE376FFC8BC}" destId="{0BD1055D-55F3-4FED-BA08-BE7AAA52C245}" srcOrd="0" destOrd="0" presId="urn:microsoft.com/office/officeart/2005/8/layout/hList7"/>
    <dgm:cxn modelId="{41B16AFB-A632-4639-9EDC-14A5D07AE51B}" type="presOf" srcId="{3BC05C97-CCCF-48E2-9A8F-71F1257EEDF8}" destId="{99AD5068-F32D-45D9-956A-E933FE867DC3}" srcOrd="1" destOrd="0" presId="urn:microsoft.com/office/officeart/2005/8/layout/hList7"/>
    <dgm:cxn modelId="{920DCAFC-8A23-4C92-97DC-756BA79511A0}" type="presOf" srcId="{55A71F3F-9561-4AD0-AED7-074B63399FF7}" destId="{6AABE54A-67ED-4F70-B045-193555697812}" srcOrd="0" destOrd="0" presId="urn:microsoft.com/office/officeart/2005/8/layout/hList7"/>
    <dgm:cxn modelId="{C58F68FD-6DAA-43FB-9023-461A24A6C81F}" type="presOf" srcId="{8C58C399-42D4-4EA4-B423-C107F624291D}" destId="{DF98C274-356A-41CA-9883-9633B0837093}" srcOrd="1" destOrd="0" presId="urn:microsoft.com/office/officeart/2005/8/layout/hList7"/>
    <dgm:cxn modelId="{306E981E-09D0-4371-B481-803A2C79A8FB}" type="presParOf" srcId="{0BD1055D-55F3-4FED-BA08-BE7AAA52C245}" destId="{71107A0A-E45D-40E7-A789-09C514C7C0D4}" srcOrd="0" destOrd="0" presId="urn:microsoft.com/office/officeart/2005/8/layout/hList7"/>
    <dgm:cxn modelId="{078E7BC9-B41D-49C8-94E0-5694E174A23C}" type="presParOf" srcId="{0BD1055D-55F3-4FED-BA08-BE7AAA52C245}" destId="{2A93F9D1-4250-4373-8C70-83D4D85E39CF}" srcOrd="1" destOrd="0" presId="urn:microsoft.com/office/officeart/2005/8/layout/hList7"/>
    <dgm:cxn modelId="{3A5C1F6F-1224-45B1-A8C5-AFCE7E8B78B9}" type="presParOf" srcId="{2A93F9D1-4250-4373-8C70-83D4D85E39CF}" destId="{50C2D2A8-4AB6-4F1F-8489-7B4F8D304D53}" srcOrd="0" destOrd="0" presId="urn:microsoft.com/office/officeart/2005/8/layout/hList7"/>
    <dgm:cxn modelId="{3F5D4101-A192-4C66-9BE0-7C56FD2CF1EB}" type="presParOf" srcId="{50C2D2A8-4AB6-4F1F-8489-7B4F8D304D53}" destId="{DF645699-A417-492B-A935-9954A522C6FF}" srcOrd="0" destOrd="0" presId="urn:microsoft.com/office/officeart/2005/8/layout/hList7"/>
    <dgm:cxn modelId="{9860400E-2730-4A32-B69D-4F73544E6FE4}" type="presParOf" srcId="{50C2D2A8-4AB6-4F1F-8489-7B4F8D304D53}" destId="{9559DC65-D55A-4713-9923-E83F0E5832E8}" srcOrd="1" destOrd="0" presId="urn:microsoft.com/office/officeart/2005/8/layout/hList7"/>
    <dgm:cxn modelId="{0ADECE6F-1804-46FD-9B4F-E44A2B1B375A}" type="presParOf" srcId="{50C2D2A8-4AB6-4F1F-8489-7B4F8D304D53}" destId="{1EE0EB4D-6D2B-4DC5-A866-2A596DEB8870}" srcOrd="2" destOrd="0" presId="urn:microsoft.com/office/officeart/2005/8/layout/hList7"/>
    <dgm:cxn modelId="{97043696-A287-4ED2-B1C5-D4839908924F}" type="presParOf" srcId="{50C2D2A8-4AB6-4F1F-8489-7B4F8D304D53}" destId="{616A5C93-5AFB-4306-924A-FBB5D9DA47FE}" srcOrd="3" destOrd="0" presId="urn:microsoft.com/office/officeart/2005/8/layout/hList7"/>
    <dgm:cxn modelId="{35E190EE-6120-4B89-BFF8-A7C6325C1091}" type="presParOf" srcId="{2A93F9D1-4250-4373-8C70-83D4D85E39CF}" destId="{66A3800F-8606-4818-AF33-2608B32F5F0B}" srcOrd="1" destOrd="0" presId="urn:microsoft.com/office/officeart/2005/8/layout/hList7"/>
    <dgm:cxn modelId="{EB264864-7270-488F-B175-2FEB22436643}" type="presParOf" srcId="{2A93F9D1-4250-4373-8C70-83D4D85E39CF}" destId="{5BC3029F-71CC-4263-86EE-9EA761E0BF57}" srcOrd="2" destOrd="0" presId="urn:microsoft.com/office/officeart/2005/8/layout/hList7"/>
    <dgm:cxn modelId="{F0BF6467-A267-4866-AE2B-0B8F269193C1}" type="presParOf" srcId="{5BC3029F-71CC-4263-86EE-9EA761E0BF57}" destId="{2019EA87-4752-492A-A660-F15F9DD70D9D}" srcOrd="0" destOrd="0" presId="urn:microsoft.com/office/officeart/2005/8/layout/hList7"/>
    <dgm:cxn modelId="{80297B68-44B3-4511-A4AA-5AB235786A62}" type="presParOf" srcId="{5BC3029F-71CC-4263-86EE-9EA761E0BF57}" destId="{80B1C051-7296-48BF-8638-1084E787D6B7}" srcOrd="1" destOrd="0" presId="urn:microsoft.com/office/officeart/2005/8/layout/hList7"/>
    <dgm:cxn modelId="{A9D85DD5-06D6-477F-97A8-7DF6F2C0B121}" type="presParOf" srcId="{5BC3029F-71CC-4263-86EE-9EA761E0BF57}" destId="{32680031-76A3-434E-9AE4-C977E0EF4DD6}" srcOrd="2" destOrd="0" presId="urn:microsoft.com/office/officeart/2005/8/layout/hList7"/>
    <dgm:cxn modelId="{6DB45165-65E5-45DE-AE14-2C20D033B318}" type="presParOf" srcId="{5BC3029F-71CC-4263-86EE-9EA761E0BF57}" destId="{5DF412EA-FC61-4EDD-81C3-8EFDC27C6D59}" srcOrd="3" destOrd="0" presId="urn:microsoft.com/office/officeart/2005/8/layout/hList7"/>
    <dgm:cxn modelId="{C0E8CAC3-4050-4458-9986-8D5E49058C7E}" type="presParOf" srcId="{2A93F9D1-4250-4373-8C70-83D4D85E39CF}" destId="{06123C56-30AD-4F1F-8E7A-7F3AA7824030}" srcOrd="3" destOrd="0" presId="urn:microsoft.com/office/officeart/2005/8/layout/hList7"/>
    <dgm:cxn modelId="{6DAB985F-B886-4380-8C3E-83A080AB0552}" type="presParOf" srcId="{2A93F9D1-4250-4373-8C70-83D4D85E39CF}" destId="{B2B6C32E-7DC0-4BCE-A9FD-181E524D48BA}" srcOrd="4" destOrd="0" presId="urn:microsoft.com/office/officeart/2005/8/layout/hList7"/>
    <dgm:cxn modelId="{B8449CED-F573-41EC-ABA2-5F4FD2CCDA8D}" type="presParOf" srcId="{B2B6C32E-7DC0-4BCE-A9FD-181E524D48BA}" destId="{1458EA82-0145-4FFC-9E56-F07F4B4DDD35}" srcOrd="0" destOrd="0" presId="urn:microsoft.com/office/officeart/2005/8/layout/hList7"/>
    <dgm:cxn modelId="{DD1628E4-B821-4541-80F6-E979DE7131B2}" type="presParOf" srcId="{B2B6C32E-7DC0-4BCE-A9FD-181E524D48BA}" destId="{DF98C274-356A-41CA-9883-9633B0837093}" srcOrd="1" destOrd="0" presId="urn:microsoft.com/office/officeart/2005/8/layout/hList7"/>
    <dgm:cxn modelId="{B8A45EFE-2819-494E-951F-9B9E02EC66D3}" type="presParOf" srcId="{B2B6C32E-7DC0-4BCE-A9FD-181E524D48BA}" destId="{BF948FFC-5B33-4A75-9353-A81DE36C2E88}" srcOrd="2" destOrd="0" presId="urn:microsoft.com/office/officeart/2005/8/layout/hList7"/>
    <dgm:cxn modelId="{925F18E0-C6C2-4210-9352-85A399FD6B4C}" type="presParOf" srcId="{B2B6C32E-7DC0-4BCE-A9FD-181E524D48BA}" destId="{08B8DA64-F163-4558-BD41-758B0AEB04A0}" srcOrd="3" destOrd="0" presId="urn:microsoft.com/office/officeart/2005/8/layout/hList7"/>
    <dgm:cxn modelId="{EB4B0F4A-E979-4B2A-BDAD-190BFAB78497}" type="presParOf" srcId="{2A93F9D1-4250-4373-8C70-83D4D85E39CF}" destId="{6AABE54A-67ED-4F70-B045-193555697812}" srcOrd="5" destOrd="0" presId="urn:microsoft.com/office/officeart/2005/8/layout/hList7"/>
    <dgm:cxn modelId="{6FEF97FA-500A-4CC6-9A9F-36D500222A1A}" type="presParOf" srcId="{2A93F9D1-4250-4373-8C70-83D4D85E39CF}" destId="{31C72BC7-64B1-48B1-91C2-C6FCF8EB58AA}" srcOrd="6" destOrd="0" presId="urn:microsoft.com/office/officeart/2005/8/layout/hList7"/>
    <dgm:cxn modelId="{744B31CB-7FD3-46CC-A37A-F164AD505B8D}" type="presParOf" srcId="{31C72BC7-64B1-48B1-91C2-C6FCF8EB58AA}" destId="{31BEBA38-A60A-4A4B-BA3E-E8E9B1D91F49}" srcOrd="0" destOrd="0" presId="urn:microsoft.com/office/officeart/2005/8/layout/hList7"/>
    <dgm:cxn modelId="{76ABE896-06C9-43A3-A67F-37531B174F03}" type="presParOf" srcId="{31C72BC7-64B1-48B1-91C2-C6FCF8EB58AA}" destId="{99AD5068-F32D-45D9-956A-E933FE867DC3}" srcOrd="1" destOrd="0" presId="urn:microsoft.com/office/officeart/2005/8/layout/hList7"/>
    <dgm:cxn modelId="{939A25D2-3565-499A-B776-B63BC7FC3B96}" type="presParOf" srcId="{31C72BC7-64B1-48B1-91C2-C6FCF8EB58AA}" destId="{9A1C329B-EA98-4EA9-B85A-AC759F749D47}" srcOrd="2" destOrd="0" presId="urn:microsoft.com/office/officeart/2005/8/layout/hList7"/>
    <dgm:cxn modelId="{F30B8F80-0511-4D55-908D-DBC5163D80F6}" type="presParOf" srcId="{31C72BC7-64B1-48B1-91C2-C6FCF8EB58AA}" destId="{DC41F18E-5490-4E91-A8B1-A3F67C2634E3}" srcOrd="3" destOrd="0" presId="urn:microsoft.com/office/officeart/2005/8/layout/hList7"/>
    <dgm:cxn modelId="{EA42C61D-308F-4AD5-A9B4-826F75B3C904}" type="presParOf" srcId="{2A93F9D1-4250-4373-8C70-83D4D85E39CF}" destId="{D28B7708-8D3F-4857-AD78-E2EC86AA9AF0}" srcOrd="7" destOrd="0" presId="urn:microsoft.com/office/officeart/2005/8/layout/hList7"/>
    <dgm:cxn modelId="{60694C04-9635-470D-8CAA-1A2162C3588B}" type="presParOf" srcId="{2A93F9D1-4250-4373-8C70-83D4D85E39CF}" destId="{B3A7E1B2-1081-4EA4-9455-0BD5A7ACE5A7}" srcOrd="8" destOrd="0" presId="urn:microsoft.com/office/officeart/2005/8/layout/hList7"/>
    <dgm:cxn modelId="{138F6C69-9619-4394-987B-3911DD8237FA}" type="presParOf" srcId="{B3A7E1B2-1081-4EA4-9455-0BD5A7ACE5A7}" destId="{79853847-41F2-45A9-B0A1-DCB6FB5AED67}" srcOrd="0" destOrd="0" presId="urn:microsoft.com/office/officeart/2005/8/layout/hList7"/>
    <dgm:cxn modelId="{9BF653DD-9FA8-468A-A835-AFC176B328CE}" type="presParOf" srcId="{B3A7E1B2-1081-4EA4-9455-0BD5A7ACE5A7}" destId="{821E2442-7F17-44DD-B0B5-838D934E2C2D}" srcOrd="1" destOrd="0" presId="urn:microsoft.com/office/officeart/2005/8/layout/hList7"/>
    <dgm:cxn modelId="{714C6C55-0BB4-42D3-97EC-8CE9517E8E69}" type="presParOf" srcId="{B3A7E1B2-1081-4EA4-9455-0BD5A7ACE5A7}" destId="{1BBDAAFA-5206-48CF-A86A-657987B2E9FF}" srcOrd="2" destOrd="0" presId="urn:microsoft.com/office/officeart/2005/8/layout/hList7"/>
    <dgm:cxn modelId="{F0E3E565-CA2A-4149-BA81-B96C61A64F32}" type="presParOf" srcId="{B3A7E1B2-1081-4EA4-9455-0BD5A7ACE5A7}" destId="{885A9107-F904-40D0-8D1D-F80BCA300E13}" srcOrd="3" destOrd="0" presId="urn:microsoft.com/office/officeart/2005/8/layout/hList7"/>
    <dgm:cxn modelId="{9595B994-4670-481B-8BC6-E30A42BE65BB}" type="presParOf" srcId="{2A93F9D1-4250-4373-8C70-83D4D85E39CF}" destId="{02949585-61DF-4A75-B1EB-94A1A31D56A9}" srcOrd="9" destOrd="0" presId="urn:microsoft.com/office/officeart/2005/8/layout/hList7"/>
    <dgm:cxn modelId="{47EB6C07-F9CF-4758-BF09-F609FC75E4FB}" type="presParOf" srcId="{2A93F9D1-4250-4373-8C70-83D4D85E39CF}" destId="{C5F5DE9B-E896-4C38-A6E5-1FF2FD1A8716}" srcOrd="10" destOrd="0" presId="urn:microsoft.com/office/officeart/2005/8/layout/hList7"/>
    <dgm:cxn modelId="{B4FABB25-E056-4D33-A567-2D21C8AB9B2F}" type="presParOf" srcId="{C5F5DE9B-E896-4C38-A6E5-1FF2FD1A8716}" destId="{33A190D3-0BFE-4D87-A438-073C421B954B}" srcOrd="0" destOrd="0" presId="urn:microsoft.com/office/officeart/2005/8/layout/hList7"/>
    <dgm:cxn modelId="{6DBDD0F8-9FB4-499A-AED9-1E684596E8D2}" type="presParOf" srcId="{C5F5DE9B-E896-4C38-A6E5-1FF2FD1A8716}" destId="{734D458F-7487-4F71-81A1-2F53B29B18CA}" srcOrd="1" destOrd="0" presId="urn:microsoft.com/office/officeart/2005/8/layout/hList7"/>
    <dgm:cxn modelId="{D9BD6006-FE9A-4B4E-B45A-838307B4DAD0}" type="presParOf" srcId="{C5F5DE9B-E896-4C38-A6E5-1FF2FD1A8716}" destId="{7734F2E0-BA41-4DEC-81B9-38ADFFECB113}" srcOrd="2" destOrd="0" presId="urn:microsoft.com/office/officeart/2005/8/layout/hList7"/>
    <dgm:cxn modelId="{E410EB50-C30C-48D2-85E3-068A2F3D0F8A}" type="presParOf" srcId="{C5F5DE9B-E896-4C38-A6E5-1FF2FD1A8716}" destId="{C708C6E8-796A-4492-9F4F-CAE3B797A3F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5699-A417-492B-A935-9954A522C6FF}">
      <dsp:nvSpPr>
        <dsp:cNvPr id="0" name=""/>
        <dsp:cNvSpPr/>
      </dsp:nvSpPr>
      <dsp:spPr>
        <a:xfrm>
          <a:off x="134" y="0"/>
          <a:ext cx="1787328" cy="4286087"/>
        </a:xfrm>
        <a:prstGeom prst="roundRect">
          <a:avLst>
            <a:gd name="adj" fmla="val 10000"/>
          </a:avLst>
        </a:prstGeom>
        <a:solidFill>
          <a:srgbClr val="0C65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Participants should engage actively and respectfully.</a:t>
          </a:r>
          <a:r>
            <a:rPr lang="en-US" sz="1600" kern="1200" dirty="0">
              <a:latin typeface="Calibri Light" panose="020F0302020204030204"/>
            </a:rPr>
            <a:t> </a:t>
          </a:r>
          <a:endParaRPr lang="en-US" sz="1600" kern="1200" dirty="0"/>
        </a:p>
      </dsp:txBody>
      <dsp:txXfrm>
        <a:off x="134" y="1714434"/>
        <a:ext cx="1787328" cy="1714434"/>
      </dsp:txXfrm>
    </dsp:sp>
    <dsp:sp modelId="{616A5C93-5AFB-4306-924A-FBB5D9DA47FE}">
      <dsp:nvSpPr>
        <dsp:cNvPr id="0" name=""/>
        <dsp:cNvSpPr/>
      </dsp:nvSpPr>
      <dsp:spPr>
        <a:xfrm>
          <a:off x="180164" y="257165"/>
          <a:ext cx="1427266" cy="142726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19EA87-4752-492A-A660-F15F9DD70D9D}">
      <dsp:nvSpPr>
        <dsp:cNvPr id="0" name=""/>
        <dsp:cNvSpPr/>
      </dsp:nvSpPr>
      <dsp:spPr>
        <a:xfrm>
          <a:off x="1836775" y="0"/>
          <a:ext cx="1787328" cy="4286087"/>
        </a:xfrm>
        <a:prstGeom prst="roundRect">
          <a:avLst>
            <a:gd name="adj" fmla="val 10000"/>
          </a:avLst>
        </a:prstGeom>
        <a:solidFill>
          <a:srgbClr val="0C65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Participants can mute/unmute themselves using the webinar function.</a:t>
          </a:r>
          <a:r>
            <a:rPr lang="en-US" sz="1600" kern="1200" dirty="0">
              <a:latin typeface="Calibri Light" panose="020F0302020204030204"/>
            </a:rPr>
            <a:t> </a:t>
          </a:r>
          <a:endParaRPr lang="en-US" sz="1600" kern="1200" dirty="0"/>
        </a:p>
      </dsp:txBody>
      <dsp:txXfrm>
        <a:off x="1836775" y="1714434"/>
        <a:ext cx="1787328" cy="1714434"/>
      </dsp:txXfrm>
    </dsp:sp>
    <dsp:sp modelId="{5DF412EA-FC61-4EDD-81C3-8EFDC27C6D59}">
      <dsp:nvSpPr>
        <dsp:cNvPr id="0" name=""/>
        <dsp:cNvSpPr/>
      </dsp:nvSpPr>
      <dsp:spPr>
        <a:xfrm>
          <a:off x="2021113" y="257165"/>
          <a:ext cx="1427266" cy="142726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8EA82-0145-4FFC-9E56-F07F4B4DDD35}">
      <dsp:nvSpPr>
        <dsp:cNvPr id="0" name=""/>
        <dsp:cNvSpPr/>
      </dsp:nvSpPr>
      <dsp:spPr>
        <a:xfrm>
          <a:off x="3682031" y="0"/>
          <a:ext cx="1787328" cy="4286087"/>
        </a:xfrm>
        <a:prstGeom prst="roundRect">
          <a:avLst>
            <a:gd name="adj" fmla="val 10000"/>
          </a:avLst>
        </a:prstGeom>
        <a:solidFill>
          <a:srgbClr val="0C65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The facilitation team may mute/unmute participants as needed to manage audio quality.</a:t>
          </a:r>
        </a:p>
      </dsp:txBody>
      <dsp:txXfrm>
        <a:off x="3682031" y="1714434"/>
        <a:ext cx="1787328" cy="1714434"/>
      </dsp:txXfrm>
    </dsp:sp>
    <dsp:sp modelId="{08B8DA64-F163-4558-BD41-758B0AEB04A0}">
      <dsp:nvSpPr>
        <dsp:cNvPr id="0" name=""/>
        <dsp:cNvSpPr/>
      </dsp:nvSpPr>
      <dsp:spPr>
        <a:xfrm>
          <a:off x="3862061" y="257165"/>
          <a:ext cx="1427266" cy="142726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BEBA38-A60A-4A4B-BA3E-E8E9B1D91F49}">
      <dsp:nvSpPr>
        <dsp:cNvPr id="0" name=""/>
        <dsp:cNvSpPr/>
      </dsp:nvSpPr>
      <dsp:spPr>
        <a:xfrm>
          <a:off x="5514364" y="0"/>
          <a:ext cx="1787328" cy="4286087"/>
        </a:xfrm>
        <a:prstGeom prst="roundRect">
          <a:avLst>
            <a:gd name="adj" fmla="val 10000"/>
          </a:avLst>
        </a:prstGeom>
        <a:solidFill>
          <a:srgbClr val="0C65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Use the “raise hand” function in the participant tab to join in the discussion queue.</a:t>
          </a:r>
        </a:p>
      </dsp:txBody>
      <dsp:txXfrm>
        <a:off x="5514364" y="1714434"/>
        <a:ext cx="1787328" cy="1714434"/>
      </dsp:txXfrm>
    </dsp:sp>
    <dsp:sp modelId="{DC41F18E-5490-4E91-A8B1-A3F67C2634E3}">
      <dsp:nvSpPr>
        <dsp:cNvPr id="0" name=""/>
        <dsp:cNvSpPr/>
      </dsp:nvSpPr>
      <dsp:spPr>
        <a:xfrm>
          <a:off x="5703010" y="257165"/>
          <a:ext cx="1427266" cy="142726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853847-41F2-45A9-B0A1-DCB6FB5AED67}">
      <dsp:nvSpPr>
        <dsp:cNvPr id="0" name=""/>
        <dsp:cNvSpPr/>
      </dsp:nvSpPr>
      <dsp:spPr>
        <a:xfrm>
          <a:off x="7368235" y="0"/>
          <a:ext cx="1787328" cy="4286087"/>
        </a:xfrm>
        <a:prstGeom prst="roundRect">
          <a:avLst>
            <a:gd name="adj" fmla="val 10000"/>
          </a:avLst>
        </a:prstGeom>
        <a:solidFill>
          <a:srgbClr val="0C65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Please limit comments to 2-3 mins per person.</a:t>
          </a:r>
        </a:p>
      </dsp:txBody>
      <dsp:txXfrm>
        <a:off x="7368235" y="1714434"/>
        <a:ext cx="1787328" cy="1714434"/>
      </dsp:txXfrm>
    </dsp:sp>
    <dsp:sp modelId="{885A9107-F904-40D0-8D1D-F80BCA300E13}">
      <dsp:nvSpPr>
        <dsp:cNvPr id="0" name=""/>
        <dsp:cNvSpPr/>
      </dsp:nvSpPr>
      <dsp:spPr>
        <a:xfrm>
          <a:off x="7543958" y="257165"/>
          <a:ext cx="1427266" cy="142726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A190D3-0BFE-4D87-A438-073C421B954B}">
      <dsp:nvSpPr>
        <dsp:cNvPr id="0" name=""/>
        <dsp:cNvSpPr/>
      </dsp:nvSpPr>
      <dsp:spPr>
        <a:xfrm>
          <a:off x="9204876" y="0"/>
          <a:ext cx="1787328" cy="4286087"/>
        </a:xfrm>
        <a:prstGeom prst="roundRect">
          <a:avLst>
            <a:gd name="adj" fmla="val 10000"/>
          </a:avLst>
        </a:prstGeom>
        <a:solidFill>
          <a:srgbClr val="0C65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This meeting will not be recorded.</a:t>
          </a:r>
          <a:r>
            <a:rPr lang="en-US" sz="1600" kern="1200">
              <a:latin typeface="Calibri Light" panose="020F0302020204030204"/>
            </a:rPr>
            <a:t> </a:t>
          </a:r>
          <a:endParaRPr lang="en-US" sz="1600" kern="1200" dirty="0"/>
        </a:p>
      </dsp:txBody>
      <dsp:txXfrm>
        <a:off x="9204876" y="1714434"/>
        <a:ext cx="1787328" cy="1714434"/>
      </dsp:txXfrm>
    </dsp:sp>
    <dsp:sp modelId="{C708C6E8-796A-4492-9F4F-CAE3B797A3FA}">
      <dsp:nvSpPr>
        <dsp:cNvPr id="0" name=""/>
        <dsp:cNvSpPr/>
      </dsp:nvSpPr>
      <dsp:spPr>
        <a:xfrm>
          <a:off x="9384907" y="257165"/>
          <a:ext cx="1427266" cy="1427266"/>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107A0A-E45D-40E7-A789-09C514C7C0D4}">
      <dsp:nvSpPr>
        <dsp:cNvPr id="0" name=""/>
        <dsp:cNvSpPr/>
      </dsp:nvSpPr>
      <dsp:spPr>
        <a:xfrm>
          <a:off x="439693" y="3428869"/>
          <a:ext cx="10112951" cy="642913"/>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B2607FA-48E2-45EB-B7EC-B8B6A478D733}" type="datetimeFigureOut">
              <a:rPr lang="en-US" smtClean="0"/>
              <a:t>7/26/2023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990FC38-D6EC-4F4B-9288-423E877B3CEF}" type="slidenum">
              <a:rPr lang="en-US" smtClean="0"/>
              <a:t>‹#›</a:t>
            </a:fld>
            <a:endParaRPr lang="en-US"/>
          </a:p>
        </p:txBody>
      </p:sp>
    </p:spTree>
    <p:extLst>
      <p:ext uri="{BB962C8B-B14F-4D97-AF65-F5344CB8AC3E}">
        <p14:creationId xmlns:p14="http://schemas.microsoft.com/office/powerpoint/2010/main" val="187418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8</a:t>
            </a:fld>
            <a:endParaRPr lang="en-US"/>
          </a:p>
        </p:txBody>
      </p:sp>
    </p:spTree>
    <p:extLst>
      <p:ext uri="{BB962C8B-B14F-4D97-AF65-F5344CB8AC3E}">
        <p14:creationId xmlns:p14="http://schemas.microsoft.com/office/powerpoint/2010/main" val="160723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300413"/>
            <a:ext cx="9753600" cy="3481387"/>
          </a:xfrm>
        </p:spPr>
        <p:txBody>
          <a:bodyPr/>
          <a:lstStyle/>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9</a:t>
            </a:fld>
            <a:endParaRPr lang="en-US"/>
          </a:p>
        </p:txBody>
      </p:sp>
    </p:spTree>
    <p:extLst>
      <p:ext uri="{BB962C8B-B14F-4D97-AF65-F5344CB8AC3E}">
        <p14:creationId xmlns:p14="http://schemas.microsoft.com/office/powerpoint/2010/main" val="220775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10</a:t>
            </a:fld>
            <a:endParaRPr lang="en-US"/>
          </a:p>
        </p:txBody>
      </p:sp>
    </p:spTree>
    <p:extLst>
      <p:ext uri="{BB962C8B-B14F-4D97-AF65-F5344CB8AC3E}">
        <p14:creationId xmlns:p14="http://schemas.microsoft.com/office/powerpoint/2010/main" val="164833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11</a:t>
            </a:fld>
            <a:endParaRPr lang="en-US"/>
          </a:p>
        </p:txBody>
      </p:sp>
    </p:spTree>
    <p:extLst>
      <p:ext uri="{BB962C8B-B14F-4D97-AF65-F5344CB8AC3E}">
        <p14:creationId xmlns:p14="http://schemas.microsoft.com/office/powerpoint/2010/main" val="659158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12</a:t>
            </a:fld>
            <a:endParaRPr lang="en-US"/>
          </a:p>
        </p:txBody>
      </p:sp>
    </p:spTree>
    <p:extLst>
      <p:ext uri="{BB962C8B-B14F-4D97-AF65-F5344CB8AC3E}">
        <p14:creationId xmlns:p14="http://schemas.microsoft.com/office/powerpoint/2010/main" val="3031319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9139" cy="6858000"/>
          </a:xfrm>
          <a:prstGeom prst="rect">
            <a:avLst/>
          </a:prstGeom>
        </p:spPr>
      </p:pic>
      <p:sp>
        <p:nvSpPr>
          <p:cNvPr id="17" name="bg object 17"/>
          <p:cNvSpPr/>
          <p:nvPr/>
        </p:nvSpPr>
        <p:spPr>
          <a:xfrm>
            <a:off x="4093464" y="404622"/>
            <a:ext cx="4005579" cy="4857750"/>
          </a:xfrm>
          <a:custGeom>
            <a:avLst/>
            <a:gdLst/>
            <a:ahLst/>
            <a:cxnLst/>
            <a:rect l="l" t="t" r="r" b="b"/>
            <a:pathLst>
              <a:path w="4005579" h="4857750">
                <a:moveTo>
                  <a:pt x="0" y="4857750"/>
                </a:moveTo>
                <a:lnTo>
                  <a:pt x="4005072" y="4857750"/>
                </a:lnTo>
                <a:lnTo>
                  <a:pt x="4005072" y="0"/>
                </a:lnTo>
                <a:lnTo>
                  <a:pt x="0" y="0"/>
                </a:lnTo>
                <a:lnTo>
                  <a:pt x="0" y="4857750"/>
                </a:lnTo>
                <a:close/>
              </a:path>
            </a:pathLst>
          </a:custGeom>
          <a:solidFill>
            <a:srgbClr val="006499"/>
          </a:solidFill>
        </p:spPr>
        <p:txBody>
          <a:bodyPr wrap="square" lIns="0" tIns="0" rIns="0" bIns="0" rtlCol="0"/>
          <a:lstStyle/>
          <a:p>
            <a:endParaRPr/>
          </a:p>
        </p:txBody>
      </p:sp>
      <p:sp>
        <p:nvSpPr>
          <p:cNvPr id="18" name="bg object 18"/>
          <p:cNvSpPr/>
          <p:nvPr/>
        </p:nvSpPr>
        <p:spPr>
          <a:xfrm>
            <a:off x="0" y="2065781"/>
            <a:ext cx="12192000" cy="3973829"/>
          </a:xfrm>
          <a:custGeom>
            <a:avLst/>
            <a:gdLst/>
            <a:ahLst/>
            <a:cxnLst/>
            <a:rect l="l" t="t" r="r" b="b"/>
            <a:pathLst>
              <a:path w="12192000" h="3973829">
                <a:moveTo>
                  <a:pt x="12192000" y="3196590"/>
                </a:moveTo>
                <a:lnTo>
                  <a:pt x="0" y="3196590"/>
                </a:lnTo>
                <a:lnTo>
                  <a:pt x="0" y="3973830"/>
                </a:lnTo>
                <a:lnTo>
                  <a:pt x="12192000" y="3973830"/>
                </a:lnTo>
                <a:lnTo>
                  <a:pt x="12192000" y="3196590"/>
                </a:lnTo>
                <a:close/>
              </a:path>
              <a:path w="12192000" h="3973829">
                <a:moveTo>
                  <a:pt x="12192000" y="0"/>
                </a:moveTo>
                <a:lnTo>
                  <a:pt x="4922520" y="0"/>
                </a:lnTo>
                <a:lnTo>
                  <a:pt x="4922520" y="201168"/>
                </a:lnTo>
                <a:lnTo>
                  <a:pt x="12192000" y="201168"/>
                </a:lnTo>
                <a:lnTo>
                  <a:pt x="1219200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6129528" y="564895"/>
            <a:ext cx="1404352" cy="1402788"/>
          </a:xfrm>
          <a:prstGeom prst="rect">
            <a:avLst/>
          </a:prstGeom>
        </p:spPr>
      </p:pic>
      <p:pic>
        <p:nvPicPr>
          <p:cNvPr id="20" name="bg object 20"/>
          <p:cNvPicPr/>
          <p:nvPr/>
        </p:nvPicPr>
        <p:blipFill>
          <a:blip r:embed="rId4" cstate="print"/>
          <a:stretch>
            <a:fillRect/>
          </a:stretch>
        </p:blipFill>
        <p:spPr>
          <a:xfrm>
            <a:off x="4432553" y="578358"/>
            <a:ext cx="1393697" cy="1371599"/>
          </a:xfrm>
          <a:prstGeom prst="rect">
            <a:avLst/>
          </a:prstGeom>
        </p:spPr>
      </p:pic>
      <p:sp>
        <p:nvSpPr>
          <p:cNvPr id="2" name="Holder 2"/>
          <p:cNvSpPr>
            <a:spLocks noGrp="1"/>
          </p:cNvSpPr>
          <p:nvPr>
            <p:ph type="ctrTitle"/>
          </p:nvPr>
        </p:nvSpPr>
        <p:spPr>
          <a:xfrm>
            <a:off x="5032279" y="2572056"/>
            <a:ext cx="2127440" cy="1717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0888CF-53CE-485F-A68B-96681E32AE96}" type="datetime1">
              <a:rPr lang="en-US" smtClean="0"/>
              <a:t>7/26/2023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EF9AE2-8621-4381-B33F-8E76D7C9F6BE}" type="datetime1">
              <a:rPr lang="en-US" smtClean="0"/>
              <a:t>7/26/2023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00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29945" y="6169152"/>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A00AC3F-A577-4608-90D2-BCF1CCDC9EBD}" type="datetime1">
              <a:rPr lang="en-US" smtClean="0"/>
              <a:t>7/26/2023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09516" y="0"/>
            <a:ext cx="7682482" cy="6857999"/>
          </a:xfrm>
          <a:prstGeom prst="rect">
            <a:avLst/>
          </a:prstGeom>
        </p:spPr>
      </p:pic>
      <p:sp>
        <p:nvSpPr>
          <p:cNvPr id="17" name="bg object 17"/>
          <p:cNvSpPr/>
          <p:nvPr/>
        </p:nvSpPr>
        <p:spPr>
          <a:xfrm>
            <a:off x="808481" y="2839973"/>
            <a:ext cx="5951220" cy="3535679"/>
          </a:xfrm>
          <a:custGeom>
            <a:avLst/>
            <a:gdLst/>
            <a:ahLst/>
            <a:cxnLst/>
            <a:rect l="l" t="t" r="r" b="b"/>
            <a:pathLst>
              <a:path w="5951220" h="3535679">
                <a:moveTo>
                  <a:pt x="5951220" y="0"/>
                </a:moveTo>
                <a:lnTo>
                  <a:pt x="0" y="0"/>
                </a:lnTo>
                <a:lnTo>
                  <a:pt x="0" y="3535679"/>
                </a:lnTo>
                <a:lnTo>
                  <a:pt x="5951220" y="3535679"/>
                </a:lnTo>
                <a:lnTo>
                  <a:pt x="5951220" y="0"/>
                </a:lnTo>
                <a:close/>
              </a:path>
            </a:pathLst>
          </a:custGeom>
          <a:solidFill>
            <a:srgbClr val="006499"/>
          </a:solidFill>
        </p:spPr>
        <p:txBody>
          <a:bodyPr wrap="square" lIns="0" tIns="0" rIns="0" bIns="0" rtlCol="0"/>
          <a:lstStyle/>
          <a:p>
            <a:endParaRPr/>
          </a:p>
        </p:txBody>
      </p:sp>
      <p:sp>
        <p:nvSpPr>
          <p:cNvPr id="18" name="bg object 18"/>
          <p:cNvSpPr/>
          <p:nvPr/>
        </p:nvSpPr>
        <p:spPr>
          <a:xfrm>
            <a:off x="1265681" y="4956809"/>
            <a:ext cx="10926445" cy="201295"/>
          </a:xfrm>
          <a:custGeom>
            <a:avLst/>
            <a:gdLst/>
            <a:ahLst/>
            <a:cxnLst/>
            <a:rect l="l" t="t" r="r" b="b"/>
            <a:pathLst>
              <a:path w="10926445" h="201295">
                <a:moveTo>
                  <a:pt x="10926318" y="0"/>
                </a:moveTo>
                <a:lnTo>
                  <a:pt x="0" y="0"/>
                </a:lnTo>
                <a:lnTo>
                  <a:pt x="0" y="201168"/>
                </a:lnTo>
                <a:lnTo>
                  <a:pt x="10926318" y="201168"/>
                </a:lnTo>
                <a:lnTo>
                  <a:pt x="10926318"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446531" y="242316"/>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B0EF6D6-0929-43AE-986F-622C8C0F34D1}" type="datetime1">
              <a:rPr lang="en-US" smtClean="0"/>
              <a:t>7/26/2023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8000"/>
          </a:xfrm>
          <a:prstGeom prst="rect">
            <a:avLst/>
          </a:prstGeom>
        </p:spPr>
      </p:pic>
      <p:sp>
        <p:nvSpPr>
          <p:cNvPr id="17" name="bg object 17"/>
          <p:cNvSpPr/>
          <p:nvPr/>
        </p:nvSpPr>
        <p:spPr>
          <a:xfrm>
            <a:off x="2343150" y="404622"/>
            <a:ext cx="7086600" cy="6251575"/>
          </a:xfrm>
          <a:custGeom>
            <a:avLst/>
            <a:gdLst/>
            <a:ahLst/>
            <a:cxnLst/>
            <a:rect l="l" t="t" r="r" b="b"/>
            <a:pathLst>
              <a:path w="7086600" h="6251575">
                <a:moveTo>
                  <a:pt x="7086600" y="0"/>
                </a:moveTo>
                <a:lnTo>
                  <a:pt x="0" y="0"/>
                </a:lnTo>
                <a:lnTo>
                  <a:pt x="0" y="6251448"/>
                </a:lnTo>
                <a:lnTo>
                  <a:pt x="7086600" y="6251448"/>
                </a:lnTo>
                <a:lnTo>
                  <a:pt x="7086600" y="0"/>
                </a:lnTo>
                <a:close/>
              </a:path>
            </a:pathLst>
          </a:custGeom>
          <a:solidFill>
            <a:srgbClr val="006499"/>
          </a:solidFill>
        </p:spPr>
        <p:txBody>
          <a:bodyPr wrap="square" lIns="0" tIns="0" rIns="0" bIns="0" rtlCol="0"/>
          <a:lstStyle/>
          <a:p>
            <a:endParaRPr/>
          </a:p>
        </p:txBody>
      </p:sp>
      <p:sp>
        <p:nvSpPr>
          <p:cNvPr id="18" name="bg object 18"/>
          <p:cNvSpPr/>
          <p:nvPr/>
        </p:nvSpPr>
        <p:spPr>
          <a:xfrm>
            <a:off x="0" y="5095494"/>
            <a:ext cx="7269480" cy="201295"/>
          </a:xfrm>
          <a:custGeom>
            <a:avLst/>
            <a:gdLst/>
            <a:ahLst/>
            <a:cxnLst/>
            <a:rect l="l" t="t" r="r" b="b"/>
            <a:pathLst>
              <a:path w="7269480" h="201295">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861303" y="561848"/>
            <a:ext cx="1403603" cy="1402788"/>
          </a:xfrm>
          <a:prstGeom prst="rect">
            <a:avLst/>
          </a:prstGeom>
        </p:spPr>
      </p:pic>
      <p:sp>
        <p:nvSpPr>
          <p:cNvPr id="20" name="bg object 20"/>
          <p:cNvSpPr/>
          <p:nvPr/>
        </p:nvSpPr>
        <p:spPr>
          <a:xfrm>
            <a:off x="4922520" y="2164842"/>
            <a:ext cx="7269480" cy="201295"/>
          </a:xfrm>
          <a:custGeom>
            <a:avLst/>
            <a:gdLst/>
            <a:ahLst/>
            <a:cxnLst/>
            <a:rect l="l" t="t" r="r" b="b"/>
            <a:pathLst>
              <a:path w="7269480" h="201294">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4163567" y="575309"/>
            <a:ext cx="1393697" cy="13715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0C0A093-55E0-44E6-A554-6C4C3B9604FB}" type="datetime1">
              <a:rPr lang="en-US" smtClean="0"/>
              <a:t>7/26/2023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5500" y="390999"/>
            <a:ext cx="4873625" cy="513080"/>
          </a:xfrm>
          <a:prstGeom prst="rect">
            <a:avLst/>
          </a:prstGeom>
        </p:spPr>
        <p:txBody>
          <a:bodyPr wrap="square" lIns="0" tIns="0" rIns="0" bIns="0">
            <a:spAutoFit/>
          </a:bodyPr>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a:xfrm>
            <a:off x="903443" y="2112336"/>
            <a:ext cx="10385112" cy="3827779"/>
          </a:xfrm>
          <a:prstGeom prst="rect">
            <a:avLst/>
          </a:prstGeom>
        </p:spPr>
        <p:txBody>
          <a:bodyPr wrap="square" lIns="0" tIns="0" rIns="0" bIns="0">
            <a:spAutoFit/>
          </a:bodyPr>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EBFF41A-5AAA-4D9A-8F67-1E240FC94DEB}" type="datetime1">
              <a:rPr lang="en-US" smtClean="0"/>
              <a:t>7/26/2023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2D_D7BD98A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3989" y="2340963"/>
            <a:ext cx="5951220" cy="3698448"/>
          </a:xfrm>
          <a:prstGeom prst="rect">
            <a:avLst/>
          </a:prstGeom>
        </p:spPr>
        <p:txBody>
          <a:bodyPr vert="horz" wrap="square" lIns="0" tIns="5080" rIns="0" bIns="0" rtlCol="0" anchor="t">
            <a:spAutoFit/>
          </a:bodyPr>
          <a:lstStyle/>
          <a:p>
            <a:pPr marL="462915"/>
            <a:br>
              <a:rPr lang="en-US" sz="4000" dirty="0">
                <a:latin typeface="Times New Roman"/>
                <a:cs typeface="Times New Roman"/>
              </a:rPr>
            </a:br>
            <a:r>
              <a:rPr lang="en-US" sz="4000" spc="-105">
                <a:solidFill>
                  <a:srgbClr val="FFFFFF"/>
                </a:solidFill>
                <a:latin typeface="Times New Roman"/>
                <a:cs typeface="Times New Roman"/>
              </a:rPr>
              <a:t>Safeguarding </a:t>
            </a:r>
            <a:r>
              <a:rPr lang="en-US" sz="4000" spc="-105" dirty="0">
                <a:solidFill>
                  <a:srgbClr val="FFFFFF"/>
                </a:solidFill>
                <a:latin typeface="Times New Roman"/>
                <a:cs typeface="Times New Roman"/>
              </a:rPr>
              <a:t>Tribal Objects of </a:t>
            </a:r>
            <a:r>
              <a:rPr lang="en-US" sz="4000" spc="-105">
                <a:solidFill>
                  <a:srgbClr val="FFFFFF"/>
                </a:solidFill>
                <a:latin typeface="Times New Roman"/>
                <a:cs typeface="Times New Roman"/>
              </a:rPr>
              <a:t>Cultural </a:t>
            </a:r>
            <a:r>
              <a:rPr lang="en-US" sz="4000" spc="-105" dirty="0">
                <a:solidFill>
                  <a:srgbClr val="FFFFFF"/>
                </a:solidFill>
                <a:latin typeface="Times New Roman"/>
                <a:cs typeface="Times New Roman"/>
              </a:rPr>
              <a:t>Patrimony (STOP) Act Consultations</a:t>
            </a:r>
            <a:br>
              <a:rPr lang="en-US" sz="4000" spc="-105" dirty="0">
                <a:solidFill>
                  <a:srgbClr val="FFFFFF"/>
                </a:solidFill>
              </a:rPr>
            </a:br>
            <a:br>
              <a:rPr lang="en-US" sz="4000" spc="-105" dirty="0">
                <a:solidFill>
                  <a:srgbClr val="FFFFFF"/>
                </a:solidFill>
              </a:rPr>
            </a:br>
            <a:r>
              <a:rPr lang="en-US" sz="4000" spc="-105" dirty="0">
                <a:solidFill>
                  <a:srgbClr val="FFFFFF"/>
                </a:solidFill>
              </a:rPr>
              <a:t>Summer 2023</a:t>
            </a:r>
          </a:p>
        </p:txBody>
      </p:sp>
      <p:sp>
        <p:nvSpPr>
          <p:cNvPr id="3" name="Slide Number Placeholder 2">
            <a:extLst>
              <a:ext uri="{FF2B5EF4-FFF2-40B4-BE49-F238E27FC236}">
                <a16:creationId xmlns:a16="http://schemas.microsoft.com/office/drawing/2014/main" id="{4CE436B4-762C-48AB-8F4C-30926B415776}"/>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a:t>
            </a:fld>
            <a:endParaRPr 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5FD8-8985-4A5D-9853-09369FD667E1}"/>
              </a:ext>
            </a:extLst>
          </p:cNvPr>
          <p:cNvSpPr>
            <a:spLocks noGrp="1"/>
          </p:cNvSpPr>
          <p:nvPr>
            <p:ph type="title"/>
          </p:nvPr>
        </p:nvSpPr>
        <p:spPr>
          <a:xfrm>
            <a:off x="257068" y="1154257"/>
            <a:ext cx="7790480" cy="553998"/>
          </a:xfrm>
        </p:spPr>
        <p:txBody>
          <a:bodyPr wrap="square" lIns="0" tIns="0" rIns="0" bIns="0" anchor="t">
            <a:spAutoFit/>
          </a:bodyPr>
          <a:lstStyle/>
          <a:p>
            <a:r>
              <a:rPr lang="en-US" sz="3600" dirty="0"/>
              <a:t>Consultation Timeline</a:t>
            </a:r>
          </a:p>
        </p:txBody>
      </p:sp>
      <p:sp>
        <p:nvSpPr>
          <p:cNvPr id="5" name="Slide Number Placeholder 4">
            <a:extLst>
              <a:ext uri="{FF2B5EF4-FFF2-40B4-BE49-F238E27FC236}">
                <a16:creationId xmlns:a16="http://schemas.microsoft.com/office/drawing/2014/main" id="{4F74AE89-D8C4-4DDA-92B6-D7691C256EE6}"/>
              </a:ext>
            </a:extLst>
          </p:cNvPr>
          <p:cNvSpPr>
            <a:spLocks noGrp="1"/>
          </p:cNvSpPr>
          <p:nvPr>
            <p:ph type="sldNum" sz="quarter" idx="7"/>
          </p:nvPr>
        </p:nvSpPr>
        <p:spPr/>
        <p:txBody>
          <a:bodyPr/>
          <a:lstStyle/>
          <a:p>
            <a:fld id="{B6F15528-21DE-4FAA-801E-634DDDAF4B2B}" type="slidenum">
              <a:rPr lang="en-US" smtClean="0"/>
              <a:t>10</a:t>
            </a:fld>
            <a:endParaRPr lang="en-US"/>
          </a:p>
        </p:txBody>
      </p:sp>
      <p:sp>
        <p:nvSpPr>
          <p:cNvPr id="7" name="Rectangle 6">
            <a:extLst>
              <a:ext uri="{FF2B5EF4-FFF2-40B4-BE49-F238E27FC236}">
                <a16:creationId xmlns:a16="http://schemas.microsoft.com/office/drawing/2014/main" id="{A8DF127A-AB6C-452A-A420-9CF9437B9821}"/>
              </a:ext>
            </a:extLst>
          </p:cNvPr>
          <p:cNvSpPr/>
          <p:nvPr/>
        </p:nvSpPr>
        <p:spPr>
          <a:xfrm>
            <a:off x="257068" y="2293865"/>
            <a:ext cx="11051794" cy="4093428"/>
          </a:xfrm>
          <a:prstGeom prst="rect">
            <a:avLst/>
          </a:prstGeom>
        </p:spPr>
        <p:txBody>
          <a:bodyPr wrap="square" lIns="91440" tIns="45720" rIns="91440" bIns="45720" anchor="t">
            <a:spAutoFit/>
          </a:bodyPr>
          <a:lstStyle/>
          <a:p>
            <a:pPr marL="800100" lvl="1" indent="-342900">
              <a:buFont typeface="Wingdings" panose="05000000000000000000" pitchFamily="2" charset="2"/>
              <a:buChar char="Ø"/>
            </a:pPr>
            <a:r>
              <a:rPr lang="en-US" sz="2800" dirty="0">
                <a:solidFill>
                  <a:srgbClr val="006499"/>
                </a:solidFill>
                <a:ea typeface="+mn-lt"/>
                <a:cs typeface="+mn-lt"/>
              </a:rPr>
              <a:t>Consultation Invitation Letter </a:t>
            </a:r>
            <a:r>
              <a:rPr lang="en-US" sz="2800">
                <a:solidFill>
                  <a:srgbClr val="006499"/>
                </a:solidFill>
                <a:ea typeface="+mn-lt"/>
                <a:cs typeface="+mn-lt"/>
              </a:rPr>
              <a:t>sent </a:t>
            </a:r>
            <a:r>
              <a:rPr lang="en-US" sz="2800" dirty="0">
                <a:solidFill>
                  <a:srgbClr val="006499"/>
                </a:solidFill>
                <a:ea typeface="+mn-lt"/>
                <a:cs typeface="+mn-lt"/>
              </a:rPr>
              <a:t>on April 26, 2023</a:t>
            </a:r>
          </a:p>
          <a:p>
            <a:pPr marL="800100" lvl="1" indent="-342900">
              <a:buFont typeface="Wingdings" panose="05000000000000000000" pitchFamily="2" charset="2"/>
              <a:buChar char="Ø"/>
            </a:pPr>
            <a:r>
              <a:rPr lang="en-US" sz="2800" dirty="0">
                <a:solidFill>
                  <a:srgbClr val="006499"/>
                </a:solidFill>
                <a:ea typeface="+mn-lt"/>
                <a:cs typeface="+mn-lt"/>
              </a:rPr>
              <a:t>Consultation Sessions:</a:t>
            </a:r>
          </a:p>
          <a:p>
            <a:pPr marL="1257300" lvl="2" indent="-342900">
              <a:buFont typeface="Wingdings" panose="05000000000000000000" pitchFamily="2" charset="2"/>
              <a:buChar char="Ø"/>
            </a:pPr>
            <a:r>
              <a:rPr lang="en-US" sz="2400" dirty="0">
                <a:solidFill>
                  <a:srgbClr val="006499"/>
                </a:solidFill>
                <a:ea typeface="+mn-lt"/>
                <a:cs typeface="+mn-lt"/>
              </a:rPr>
              <a:t>May 31, 2023 in Oklahoma City, OK</a:t>
            </a:r>
          </a:p>
          <a:p>
            <a:pPr marL="1257300" lvl="2" indent="-342900">
              <a:buFont typeface="Wingdings" panose="05000000000000000000" pitchFamily="2" charset="2"/>
              <a:buChar char="Ø"/>
            </a:pPr>
            <a:r>
              <a:rPr lang="en-US" sz="2400" dirty="0">
                <a:solidFill>
                  <a:srgbClr val="006499"/>
                </a:solidFill>
                <a:ea typeface="+mn-lt"/>
                <a:cs typeface="+mn-lt"/>
              </a:rPr>
              <a:t>July 14, 2023 in Fairbanks, AK</a:t>
            </a:r>
          </a:p>
          <a:p>
            <a:pPr marL="1257300" lvl="2" indent="-342900">
              <a:buFont typeface="Wingdings" panose="05000000000000000000" pitchFamily="2" charset="2"/>
              <a:buChar char="Ø"/>
            </a:pPr>
            <a:r>
              <a:rPr lang="en-US" sz="2400" dirty="0">
                <a:solidFill>
                  <a:srgbClr val="006499"/>
                </a:solidFill>
                <a:ea typeface="+mn-lt"/>
                <a:cs typeface="+mn-lt"/>
              </a:rPr>
              <a:t>July 27, 2023 Virtual consultation</a:t>
            </a:r>
          </a:p>
          <a:p>
            <a:pPr marL="1257300" lvl="2" indent="-342900">
              <a:buFont typeface="Wingdings" panose="05000000000000000000" pitchFamily="2" charset="2"/>
              <a:buChar char="Ø"/>
            </a:pPr>
            <a:r>
              <a:rPr lang="en-US" sz="2400" dirty="0">
                <a:solidFill>
                  <a:srgbClr val="006499"/>
                </a:solidFill>
                <a:ea typeface="+mn-lt"/>
                <a:cs typeface="+mn-lt"/>
              </a:rPr>
              <a:t>August 8, 2023 Virtual Consultation</a:t>
            </a:r>
          </a:p>
          <a:p>
            <a:pPr marL="1257300" lvl="2" indent="-342900">
              <a:buFont typeface="Wingdings" panose="05000000000000000000" pitchFamily="2" charset="2"/>
              <a:buChar char="Ø"/>
            </a:pPr>
            <a:r>
              <a:rPr lang="en-US" sz="2400" dirty="0">
                <a:solidFill>
                  <a:srgbClr val="006499"/>
                </a:solidFill>
                <a:ea typeface="+mn-lt"/>
                <a:cs typeface="+mn-lt"/>
              </a:rPr>
              <a:t>August 18, 2023 in Santa Fe, NM</a:t>
            </a:r>
          </a:p>
          <a:p>
            <a:pPr marL="800100" lvl="1" indent="-342900">
              <a:buFont typeface="Wingdings" panose="05000000000000000000" pitchFamily="2" charset="2"/>
              <a:buChar char="Ø"/>
            </a:pPr>
            <a:r>
              <a:rPr lang="en-US" sz="3000">
                <a:solidFill>
                  <a:srgbClr val="006499"/>
                </a:solidFill>
                <a:ea typeface="+mn-lt"/>
                <a:cs typeface="+mn-lt"/>
              </a:rPr>
              <a:t> </a:t>
            </a:r>
            <a:r>
              <a:rPr lang="en-US" sz="2400" dirty="0">
                <a:solidFill>
                  <a:srgbClr val="006499"/>
                </a:solidFill>
                <a:ea typeface="+mn-lt"/>
                <a:cs typeface="+mn-lt"/>
              </a:rPr>
              <a:t>Please send written comments by email to </a:t>
            </a:r>
            <a:r>
              <a:rPr lang="en-US" sz="2400" b="1">
                <a:solidFill>
                  <a:srgbClr val="006499"/>
                </a:solidFill>
                <a:ea typeface="+mn-lt"/>
                <a:cs typeface="+mn-lt"/>
              </a:rPr>
              <a:t>consultation@bia.gov</a:t>
            </a:r>
            <a:r>
              <a:rPr lang="en-US" sz="2400" dirty="0">
                <a:solidFill>
                  <a:srgbClr val="006499"/>
                </a:solidFill>
                <a:ea typeface="+mn-lt"/>
                <a:cs typeface="+mn-lt"/>
              </a:rPr>
              <a:t> by 11:59 ET by August 25, 2023</a:t>
            </a:r>
          </a:p>
          <a:p>
            <a:pPr marL="800100" lvl="1" indent="-342900">
              <a:buFont typeface="Wingdings" panose="05000000000000000000" pitchFamily="2" charset="2"/>
              <a:buChar char="Ø"/>
            </a:pPr>
            <a:endParaRPr lang="en-US" sz="3000" dirty="0">
              <a:solidFill>
                <a:srgbClr val="006499"/>
              </a:solidFill>
              <a:ea typeface="+mn-lt"/>
              <a:cs typeface="+mn-lt"/>
            </a:endParaRPr>
          </a:p>
        </p:txBody>
      </p:sp>
    </p:spTree>
    <p:extLst>
      <p:ext uri="{BB962C8B-B14F-4D97-AF65-F5344CB8AC3E}">
        <p14:creationId xmlns:p14="http://schemas.microsoft.com/office/powerpoint/2010/main" val="358316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00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11</a:t>
            </a:fld>
            <a:endParaRPr lang="en-US" sz="1400"/>
          </a:p>
        </p:txBody>
      </p:sp>
      <p:sp>
        <p:nvSpPr>
          <p:cNvPr id="10" name="Rectangle 9">
            <a:extLst>
              <a:ext uri="{FF2B5EF4-FFF2-40B4-BE49-F238E27FC236}">
                <a16:creationId xmlns:a16="http://schemas.microsoft.com/office/drawing/2014/main" id="{48547ACF-6805-442A-8F1A-D1DA6756E286}"/>
              </a:ext>
            </a:extLst>
          </p:cNvPr>
          <p:cNvSpPr/>
          <p:nvPr/>
        </p:nvSpPr>
        <p:spPr>
          <a:xfrm>
            <a:off x="139210" y="1993120"/>
            <a:ext cx="11848265" cy="5170646"/>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US" sz="3000" dirty="0">
                <a:solidFill>
                  <a:srgbClr val="006499"/>
                </a:solidFill>
                <a:cs typeface="Calibri"/>
              </a:rPr>
              <a:t>The Department seeks your input on these questions:   </a:t>
            </a:r>
          </a:p>
          <a:p>
            <a:pPr marL="971550" lvl="1" indent="-514350">
              <a:buAutoNum type="arabicPeriod"/>
            </a:pPr>
            <a:endParaRPr lang="en-US" sz="3000" dirty="0">
              <a:solidFill>
                <a:srgbClr val="006499"/>
              </a:solidFill>
              <a:cs typeface="Calibri"/>
            </a:endParaRPr>
          </a:p>
          <a:p>
            <a:pPr marL="971550" lvl="1" indent="-514350">
              <a:buAutoNum type="arabicPeriod"/>
            </a:pPr>
            <a:r>
              <a:rPr lang="en-US" sz="3000" dirty="0">
                <a:solidFill>
                  <a:srgbClr val="006499"/>
                </a:solidFill>
                <a:cs typeface="Calibri"/>
              </a:rPr>
              <a:t>Which Assistant Secretary, Bureau or Office should be responsible for the Stop Act program?</a:t>
            </a:r>
          </a:p>
          <a:p>
            <a:pPr marL="971550" lvl="1" indent="-514350">
              <a:buAutoNum type="arabicPeriod"/>
            </a:pPr>
            <a:endParaRPr lang="en-US" sz="3000" dirty="0">
              <a:solidFill>
                <a:srgbClr val="006499"/>
              </a:solidFill>
              <a:cs typeface="Calibri"/>
            </a:endParaRPr>
          </a:p>
          <a:p>
            <a:pPr marL="971550" lvl="1" indent="-514350">
              <a:buAutoNum type="arabicPeriod"/>
            </a:pPr>
            <a:r>
              <a:rPr lang="en-US" sz="3000" dirty="0">
                <a:solidFill>
                  <a:srgbClr val="006499"/>
                </a:solidFill>
                <a:cs typeface="Calibri"/>
              </a:rPr>
              <a:t>What types of interagency agreements would be helpful for the program and for Act implementation?</a:t>
            </a:r>
          </a:p>
          <a:p>
            <a:pPr marL="971550" lvl="1" indent="-514350">
              <a:buAutoNum type="arabicPeriod"/>
            </a:pPr>
            <a:endParaRPr lang="en-US" sz="3000" dirty="0">
              <a:solidFill>
                <a:srgbClr val="006499"/>
              </a:solidFill>
              <a:cs typeface="Calibri"/>
            </a:endParaRPr>
          </a:p>
          <a:p>
            <a:pPr marL="971550" lvl="1" indent="-514350">
              <a:buAutoNum type="arabicPeriod"/>
            </a:pPr>
            <a:r>
              <a:rPr lang="en-US" sz="3000" dirty="0">
                <a:solidFill>
                  <a:srgbClr val="006499"/>
                </a:solidFill>
                <a:cs typeface="Calibri"/>
              </a:rPr>
              <a:t>What should or should not be included in the draft regulations?</a:t>
            </a:r>
          </a:p>
          <a:p>
            <a:pPr marL="342900" indent="-342900">
              <a:buFont typeface="Wingdings" panose="05000000000000000000" pitchFamily="2" charset="2"/>
              <a:buChar char="Ø"/>
            </a:pPr>
            <a:endParaRPr lang="en-US" sz="3000" dirty="0">
              <a:solidFill>
                <a:srgbClr val="006499"/>
              </a:solidFill>
              <a:cs typeface="Calibri"/>
            </a:endParaRPr>
          </a:p>
          <a:p>
            <a:pPr marL="342900" indent="-342900">
              <a:buFont typeface="Wingdings" panose="05000000000000000000" pitchFamily="2" charset="2"/>
              <a:buChar char="Ø"/>
            </a:pPr>
            <a:endParaRPr lang="en-US" sz="3000" dirty="0">
              <a:solidFill>
                <a:srgbClr val="FF0000"/>
              </a:solidFill>
              <a:ea typeface="+mn-lt"/>
              <a:cs typeface="Calibri"/>
            </a:endParaRPr>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9945" y="1133961"/>
            <a:ext cx="668055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dirty="0"/>
              <a:t>Questions for Consultation</a:t>
            </a:r>
            <a:endParaRPr lang="en-US" sz="3600" kern="0" dirty="0"/>
          </a:p>
        </p:txBody>
      </p:sp>
    </p:spTree>
    <p:extLst>
      <p:ext uri="{BB962C8B-B14F-4D97-AF65-F5344CB8AC3E}">
        <p14:creationId xmlns:p14="http://schemas.microsoft.com/office/powerpoint/2010/main" val="348684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97339" y="2572056"/>
            <a:ext cx="3719245" cy="944361"/>
          </a:xfrm>
          <a:prstGeom prst="rect">
            <a:avLst/>
          </a:prstGeom>
        </p:spPr>
        <p:txBody>
          <a:bodyPr vert="horz" wrap="square" lIns="0" tIns="153035" rIns="0" bIns="0" rtlCol="0">
            <a:spAutoFit/>
          </a:bodyPr>
          <a:lstStyle/>
          <a:p>
            <a:pPr marL="293370" marR="5080" indent="-281305">
              <a:lnSpc>
                <a:spcPts val="6120"/>
              </a:lnSpc>
              <a:spcBef>
                <a:spcPts val="1205"/>
              </a:spcBef>
            </a:pPr>
            <a:r>
              <a:rPr lang="en-US" sz="6000" b="0" spc="-55">
                <a:solidFill>
                  <a:srgbClr val="FFFFFF"/>
                </a:solidFill>
                <a:latin typeface="Calibri Light"/>
                <a:cs typeface="Calibri Light"/>
              </a:rPr>
              <a:t>Questions?</a:t>
            </a:r>
            <a:endParaRPr sz="6000">
              <a:latin typeface="Calibri Light"/>
              <a:cs typeface="Calibri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659C"/>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AD2A25-A4C9-7BD4-43EF-ABE4770DA12C}"/>
              </a:ext>
            </a:extLst>
          </p:cNvPr>
          <p:cNvSpPr>
            <a:spLocks noGrp="1"/>
          </p:cNvSpPr>
          <p:nvPr>
            <p:ph type="title"/>
          </p:nvPr>
        </p:nvSpPr>
        <p:spPr>
          <a:xfrm>
            <a:off x="661377" y="308938"/>
            <a:ext cx="4895362" cy="1015663"/>
          </a:xfrm>
        </p:spPr>
        <p:txBody>
          <a:bodyPr/>
          <a:lstStyle/>
          <a:p>
            <a:r>
              <a:rPr lang="en-US" sz="6600" dirty="0">
                <a:solidFill>
                  <a:srgbClr val="EBAE03"/>
                </a:solidFill>
              </a:rPr>
              <a:t>Thank you</a:t>
            </a:r>
          </a:p>
        </p:txBody>
      </p:sp>
      <p:sp>
        <p:nvSpPr>
          <p:cNvPr id="5" name="Slide Number Placeholder 4">
            <a:extLst>
              <a:ext uri="{FF2B5EF4-FFF2-40B4-BE49-F238E27FC236}">
                <a16:creationId xmlns:a16="http://schemas.microsoft.com/office/drawing/2014/main" id="{AEA959D1-19C1-3AAB-5CBC-A88173D1EEDC}"/>
              </a:ext>
            </a:extLst>
          </p:cNvPr>
          <p:cNvSpPr>
            <a:spLocks noGrp="1"/>
          </p:cNvSpPr>
          <p:nvPr>
            <p:ph type="sldNum" sz="quarter" idx="7"/>
          </p:nvPr>
        </p:nvSpPr>
        <p:spPr/>
        <p:txBody>
          <a:bodyPr/>
          <a:lstStyle/>
          <a:p>
            <a:fld id="{B6F15528-21DE-4FAA-801E-634DDDAF4B2B}" type="slidenum">
              <a:rPr lang="en-US" smtClean="0"/>
              <a:t>13</a:t>
            </a:fld>
            <a:endParaRPr lang="en-US"/>
          </a:p>
        </p:txBody>
      </p:sp>
      <p:sp>
        <p:nvSpPr>
          <p:cNvPr id="11" name="TextBox 10">
            <a:extLst>
              <a:ext uri="{FF2B5EF4-FFF2-40B4-BE49-F238E27FC236}">
                <a16:creationId xmlns:a16="http://schemas.microsoft.com/office/drawing/2014/main" id="{75640EA6-0F6A-3346-7D73-29868FF0DFC0}"/>
              </a:ext>
            </a:extLst>
          </p:cNvPr>
          <p:cNvSpPr txBox="1"/>
          <p:nvPr/>
        </p:nvSpPr>
        <p:spPr>
          <a:xfrm>
            <a:off x="661377" y="2579077"/>
            <a:ext cx="10463823" cy="1938992"/>
          </a:xfrm>
          <a:prstGeom prst="rect">
            <a:avLst/>
          </a:prstGeom>
          <a:noFill/>
        </p:spPr>
        <p:txBody>
          <a:bodyPr wrap="square" rtlCol="0">
            <a:spAutoFit/>
          </a:bodyPr>
          <a:lstStyle/>
          <a:p>
            <a:pPr lvl="1" algn="ctr"/>
            <a:r>
              <a:rPr lang="en-US" sz="4000" dirty="0">
                <a:solidFill>
                  <a:schemeClr val="bg1"/>
                </a:solidFill>
                <a:ea typeface="+mn-lt"/>
                <a:cs typeface="+mn-lt"/>
              </a:rPr>
              <a:t>Please send written comments by email </a:t>
            </a:r>
          </a:p>
          <a:p>
            <a:pPr lvl="1" algn="ctr"/>
            <a:r>
              <a:rPr lang="en-US" sz="4000" dirty="0">
                <a:solidFill>
                  <a:schemeClr val="bg1"/>
                </a:solidFill>
                <a:ea typeface="+mn-lt"/>
                <a:cs typeface="+mn-lt"/>
              </a:rPr>
              <a:t>to </a:t>
            </a:r>
            <a:r>
              <a:rPr lang="en-US" sz="4000" u="sng" dirty="0">
                <a:solidFill>
                  <a:schemeClr val="bg1"/>
                </a:solidFill>
                <a:ea typeface="+mn-lt"/>
                <a:cs typeface="+mn-lt"/>
              </a:rPr>
              <a:t>consultation@bia.gov</a:t>
            </a:r>
            <a:r>
              <a:rPr lang="en-US" sz="4000" dirty="0">
                <a:solidFill>
                  <a:schemeClr val="bg1"/>
                </a:solidFill>
                <a:ea typeface="+mn-lt"/>
                <a:cs typeface="+mn-lt"/>
              </a:rPr>
              <a:t> </a:t>
            </a:r>
          </a:p>
          <a:p>
            <a:pPr lvl="1" algn="ctr"/>
            <a:r>
              <a:rPr lang="en-US" sz="4000" dirty="0">
                <a:solidFill>
                  <a:schemeClr val="bg1"/>
                </a:solidFill>
                <a:ea typeface="+mn-lt"/>
                <a:cs typeface="+mn-lt"/>
              </a:rPr>
              <a:t>by 11:59 ET by August 25, 2023</a:t>
            </a:r>
          </a:p>
        </p:txBody>
      </p:sp>
    </p:spTree>
    <p:extLst>
      <p:ext uri="{BB962C8B-B14F-4D97-AF65-F5344CB8AC3E}">
        <p14:creationId xmlns:p14="http://schemas.microsoft.com/office/powerpoint/2010/main" val="346352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49340-9220-93A4-0E62-4A50447569C1}"/>
              </a:ext>
            </a:extLst>
          </p:cNvPr>
          <p:cNvSpPr>
            <a:spLocks noGrp="1"/>
          </p:cNvSpPr>
          <p:nvPr>
            <p:ph type="title"/>
          </p:nvPr>
        </p:nvSpPr>
        <p:spPr>
          <a:xfrm>
            <a:off x="825500" y="390999"/>
            <a:ext cx="4873625" cy="492443"/>
          </a:xfrm>
        </p:spPr>
        <p:txBody>
          <a:bodyPr/>
          <a:lstStyle/>
          <a:p>
            <a:r>
              <a:rPr lang="en-US" dirty="0"/>
              <a:t>How to Use Zoom</a:t>
            </a:r>
          </a:p>
        </p:txBody>
      </p:sp>
      <p:sp>
        <p:nvSpPr>
          <p:cNvPr id="3" name="Slide Number Placeholder 2">
            <a:extLst>
              <a:ext uri="{FF2B5EF4-FFF2-40B4-BE49-F238E27FC236}">
                <a16:creationId xmlns:a16="http://schemas.microsoft.com/office/drawing/2014/main" id="{AE0D987F-9D40-3C70-563E-D8D18DC388DA}"/>
              </a:ext>
            </a:extLst>
          </p:cNvPr>
          <p:cNvSpPr>
            <a:spLocks noGrp="1"/>
          </p:cNvSpPr>
          <p:nvPr>
            <p:ph type="sldNum" sz="quarter" idx="7"/>
          </p:nvPr>
        </p:nvSpPr>
        <p:spPr/>
        <p:txBody>
          <a:bodyPr/>
          <a:lstStyle/>
          <a:p>
            <a:fld id="{B6F15528-21DE-4FAA-801E-634DDDAF4B2B}" type="slidenum">
              <a:rPr lang="en-US" smtClean="0"/>
              <a:t>2</a:t>
            </a:fld>
            <a:endParaRPr lang="en-US"/>
          </a:p>
        </p:txBody>
      </p:sp>
      <p:grpSp>
        <p:nvGrpSpPr>
          <p:cNvPr id="7" name="Group 6" descr="Zoom webinar screenshot ">
            <a:extLst>
              <a:ext uri="{FF2B5EF4-FFF2-40B4-BE49-F238E27FC236}">
                <a16:creationId xmlns:a16="http://schemas.microsoft.com/office/drawing/2014/main" id="{523B48E8-ABFF-90BE-249E-021A2711CE1A}"/>
              </a:ext>
            </a:extLst>
          </p:cNvPr>
          <p:cNvGrpSpPr/>
          <p:nvPr/>
        </p:nvGrpSpPr>
        <p:grpSpPr>
          <a:xfrm>
            <a:off x="2239107" y="1936630"/>
            <a:ext cx="8037333" cy="4429587"/>
            <a:chOff x="879180" y="1184970"/>
            <a:chExt cx="9365647" cy="5199173"/>
          </a:xfrm>
        </p:grpSpPr>
        <p:pic>
          <p:nvPicPr>
            <p:cNvPr id="8" name="Content Placeholder 4" descr="Photo of Zoom webinar interface">
              <a:extLst>
                <a:ext uri="{FF2B5EF4-FFF2-40B4-BE49-F238E27FC236}">
                  <a16:creationId xmlns:a16="http://schemas.microsoft.com/office/drawing/2014/main" id="{83B3C4EB-6E4B-A73B-FFC2-06FE334219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9180" y="1184970"/>
              <a:ext cx="9365647" cy="5149721"/>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94763E79-5EF4-0FA8-5F3E-59CD9A3A594E}"/>
                </a:ext>
              </a:extLst>
            </p:cNvPr>
            <p:cNvSpPr/>
            <p:nvPr/>
          </p:nvSpPr>
          <p:spPr>
            <a:xfrm>
              <a:off x="1005766" y="3555794"/>
              <a:ext cx="2907587" cy="42313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alibri" panose="020F0502020204030204"/>
                  <a:ea typeface="+mn-ea"/>
                  <a:cs typeface="+mn-cs"/>
                </a:rPr>
                <a:t>Name, </a:t>
              </a:r>
              <a:r>
                <a:rPr lang="en-US" b="1">
                  <a:latin typeface="Calibri" panose="020F0502020204030204"/>
                </a:rPr>
                <a:t>title, Tribe/Nation or organization</a:t>
              </a:r>
              <a:endParaRPr kumimoji="0" lang="en-US" sz="1800" b="1" i="0" u="none" strike="noStrike" kern="1200" cap="none" spc="0" normalizeH="0" baseline="0" noProof="0">
                <a:ln>
                  <a:noFill/>
                </a:ln>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62E3320-8B35-7B54-AF9E-AA609F7C5E0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35030" y="5886606"/>
              <a:ext cx="565785" cy="448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9DF190C1-F80E-D384-0165-9DDD10DA3487}"/>
                </a:ext>
              </a:extLst>
            </p:cNvPr>
            <p:cNvSpPr/>
            <p:nvPr/>
          </p:nvSpPr>
          <p:spPr>
            <a:xfrm>
              <a:off x="6235030" y="5936058"/>
              <a:ext cx="565785" cy="4480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24522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F2BC-AF4E-A676-11BA-85A748984E4E}"/>
              </a:ext>
            </a:extLst>
          </p:cNvPr>
          <p:cNvSpPr>
            <a:spLocks noGrp="1"/>
          </p:cNvSpPr>
          <p:nvPr>
            <p:ph type="title"/>
          </p:nvPr>
        </p:nvSpPr>
        <p:spPr>
          <a:xfrm>
            <a:off x="825500" y="390999"/>
            <a:ext cx="4873625" cy="492443"/>
          </a:xfrm>
        </p:spPr>
        <p:txBody>
          <a:bodyPr/>
          <a:lstStyle/>
          <a:p>
            <a:r>
              <a:rPr lang="en-US" dirty="0"/>
              <a:t>Participant Engagement</a:t>
            </a:r>
          </a:p>
        </p:txBody>
      </p:sp>
      <p:sp>
        <p:nvSpPr>
          <p:cNvPr id="5" name="Slide Number Placeholder 4">
            <a:extLst>
              <a:ext uri="{FF2B5EF4-FFF2-40B4-BE49-F238E27FC236}">
                <a16:creationId xmlns:a16="http://schemas.microsoft.com/office/drawing/2014/main" id="{5C202631-F046-0CBA-5F7F-EDEDC3EC1B68}"/>
              </a:ext>
            </a:extLst>
          </p:cNvPr>
          <p:cNvSpPr>
            <a:spLocks noGrp="1"/>
          </p:cNvSpPr>
          <p:nvPr>
            <p:ph type="sldNum" sz="quarter" idx="7"/>
          </p:nvPr>
        </p:nvSpPr>
        <p:spPr/>
        <p:txBody>
          <a:bodyPr/>
          <a:lstStyle/>
          <a:p>
            <a:fld id="{B6F15528-21DE-4FAA-801E-634DDDAF4B2B}" type="slidenum">
              <a:rPr lang="en-US" smtClean="0"/>
              <a:t>3</a:t>
            </a:fld>
            <a:endParaRPr lang="en-US"/>
          </a:p>
        </p:txBody>
      </p:sp>
      <p:graphicFrame>
        <p:nvGraphicFramePr>
          <p:cNvPr id="8" name="Diagram 7">
            <a:extLst>
              <a:ext uri="{FF2B5EF4-FFF2-40B4-BE49-F238E27FC236}">
                <a16:creationId xmlns:a16="http://schemas.microsoft.com/office/drawing/2014/main" id="{350AB00F-C5FC-B3D8-D566-50D3B64F5AD3}"/>
              </a:ext>
            </a:extLst>
          </p:cNvPr>
          <p:cNvGraphicFramePr/>
          <p:nvPr>
            <p:extLst>
              <p:ext uri="{D42A27DB-BD31-4B8C-83A1-F6EECF244321}">
                <p14:modId xmlns:p14="http://schemas.microsoft.com/office/powerpoint/2010/main" val="1254008090"/>
              </p:ext>
            </p:extLst>
          </p:nvPr>
        </p:nvGraphicFramePr>
        <p:xfrm>
          <a:off x="472830" y="1887415"/>
          <a:ext cx="10992339" cy="428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09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DB64-079F-180B-EDA0-B0909548240D}"/>
              </a:ext>
            </a:extLst>
          </p:cNvPr>
          <p:cNvSpPr>
            <a:spLocks noGrp="1"/>
          </p:cNvSpPr>
          <p:nvPr>
            <p:ph type="title"/>
          </p:nvPr>
        </p:nvSpPr>
        <p:spPr>
          <a:xfrm>
            <a:off x="825500" y="390999"/>
            <a:ext cx="4873625" cy="492443"/>
          </a:xfrm>
        </p:spPr>
        <p:txBody>
          <a:bodyPr/>
          <a:lstStyle/>
          <a:p>
            <a:r>
              <a:rPr lang="en-US" dirty="0"/>
              <a:t>Zoom Webinar Features</a:t>
            </a:r>
          </a:p>
        </p:txBody>
      </p:sp>
      <p:sp>
        <p:nvSpPr>
          <p:cNvPr id="3" name="Content Placeholder 2">
            <a:extLst>
              <a:ext uri="{FF2B5EF4-FFF2-40B4-BE49-F238E27FC236}">
                <a16:creationId xmlns:a16="http://schemas.microsoft.com/office/drawing/2014/main" id="{6610BEF3-21B5-A453-BED6-BBA65FCAB351}"/>
              </a:ext>
            </a:extLst>
          </p:cNvPr>
          <p:cNvSpPr>
            <a:spLocks noGrp="1"/>
          </p:cNvSpPr>
          <p:nvPr>
            <p:ph sz="half" idx="2"/>
          </p:nvPr>
        </p:nvSpPr>
        <p:spPr>
          <a:xfrm>
            <a:off x="609600" y="1946031"/>
            <a:ext cx="5303520" cy="3845170"/>
          </a:xfrm>
        </p:spPr>
        <p:txBody>
          <a:bodyPr/>
          <a:lstStyle/>
          <a:p>
            <a:pPr marL="285750" indent="-285750" algn="l" rtl="0" fontAlgn="base">
              <a:buFont typeface="Arial" panose="020B0604020202020204" pitchFamily="34" charset="0"/>
              <a:buChar char="•"/>
            </a:pPr>
            <a:r>
              <a:rPr lang="en-US" sz="2800" b="0" i="0" u="none" strike="noStrike" dirty="0">
                <a:solidFill>
                  <a:srgbClr val="234F77"/>
                </a:solidFill>
                <a:effectLst/>
                <a:latin typeface="Calibri" panose="020F0502020204030204" pitchFamily="34" charset="0"/>
              </a:rPr>
              <a:t>If you have not </a:t>
            </a:r>
            <a:r>
              <a:rPr lang="en-US" sz="2800" b="1" i="0" u="none" strike="noStrike" dirty="0">
                <a:solidFill>
                  <a:srgbClr val="234F77"/>
                </a:solidFill>
                <a:effectLst/>
                <a:latin typeface="Calibri" panose="020F0502020204030204" pitchFamily="34" charset="0"/>
              </a:rPr>
              <a:t>connected your audio</a:t>
            </a:r>
            <a:r>
              <a:rPr lang="en-US" sz="2800" b="0" i="0" u="none" strike="noStrike" dirty="0">
                <a:solidFill>
                  <a:srgbClr val="234F77"/>
                </a:solidFill>
                <a:effectLst/>
                <a:latin typeface="Calibri" panose="020F0502020204030204" pitchFamily="34" charset="0"/>
              </a:rPr>
              <a:t>, click on the “Join Audio” at the bottom left of your screen.</a:t>
            </a:r>
            <a:r>
              <a:rPr lang="en-US" sz="2800" b="0" i="0" dirty="0">
                <a:solidFill>
                  <a:srgbClr val="234F77"/>
                </a:solidFill>
                <a:effectLst/>
                <a:latin typeface="Calibri" panose="020F0502020204030204" pitchFamily="34" charset="0"/>
              </a:rPr>
              <a:t>​</a:t>
            </a:r>
            <a:endParaRPr lang="en-US" sz="2800" b="0" dirty="0">
              <a:solidFill>
                <a:srgbClr val="000000"/>
              </a:solidFill>
              <a:latin typeface="Arial" panose="020B0604020202020204" pitchFamily="34" charset="0"/>
            </a:endParaRPr>
          </a:p>
          <a:p>
            <a:pPr marL="285750" indent="-285750" algn="l" rtl="0" fontAlgn="base">
              <a:buFont typeface="Arial" panose="020B0604020202020204" pitchFamily="34" charset="0"/>
              <a:buChar char="•"/>
            </a:pPr>
            <a:r>
              <a:rPr lang="en-US" sz="2800" b="0" i="0" u="none" strike="noStrike" dirty="0">
                <a:solidFill>
                  <a:srgbClr val="28557A"/>
                </a:solidFill>
                <a:effectLst/>
                <a:latin typeface="Calibri" panose="020F0502020204030204" pitchFamily="34" charset="0"/>
              </a:rPr>
              <a:t>To </a:t>
            </a:r>
            <a:r>
              <a:rPr lang="en-US" sz="2800" b="1" i="0" u="none" strike="noStrike" dirty="0">
                <a:solidFill>
                  <a:srgbClr val="28557A"/>
                </a:solidFill>
                <a:effectLst/>
                <a:latin typeface="Calibri" panose="020F0502020204030204" pitchFamily="34" charset="0"/>
              </a:rPr>
              <a:t>switch to phone</a:t>
            </a:r>
            <a:r>
              <a:rPr lang="en-US" sz="2800" b="0" i="0" u="none" strike="noStrike" dirty="0">
                <a:solidFill>
                  <a:srgbClr val="28557A"/>
                </a:solidFill>
                <a:effectLst/>
                <a:latin typeface="Calibri" panose="020F0502020204030204" pitchFamily="34" charset="0"/>
              </a:rPr>
              <a:t>, click the arrow next to the microphone icon and select “Switch to Phone Audio”.  </a:t>
            </a:r>
            <a:r>
              <a:rPr lang="en-US" sz="2800" b="0" i="0" dirty="0">
                <a:solidFill>
                  <a:srgbClr val="28557A"/>
                </a:solidFill>
                <a:effectLst/>
                <a:latin typeface="Calibri" panose="020F0502020204030204" pitchFamily="34" charset="0"/>
              </a:rPr>
              <a:t>​</a:t>
            </a:r>
            <a:endParaRPr lang="en-US" sz="2800" b="0" dirty="0">
              <a:solidFill>
                <a:srgbClr val="000000"/>
              </a:solidFill>
              <a:latin typeface="Arial" panose="020B0604020202020204" pitchFamily="34" charset="0"/>
            </a:endParaRPr>
          </a:p>
          <a:p>
            <a:pPr marL="285750" indent="-285750" algn="l" rtl="0" fontAlgn="base">
              <a:buFont typeface="Arial" panose="020B0604020202020204" pitchFamily="34" charset="0"/>
              <a:buChar char="•"/>
            </a:pPr>
            <a:r>
              <a:rPr lang="en-US" sz="2800" b="0" i="0" u="none" strike="noStrike" dirty="0">
                <a:solidFill>
                  <a:srgbClr val="28557A"/>
                </a:solidFill>
                <a:effectLst/>
                <a:latin typeface="Calibri" panose="020F0502020204030204" pitchFamily="34" charset="0"/>
              </a:rPr>
              <a:t>If you have joined by browser, please click “Audio Settings”</a:t>
            </a:r>
            <a:endParaRPr lang="en-US" sz="2800" b="0" i="0" dirty="0">
              <a:solidFill>
                <a:srgbClr val="000000"/>
              </a:solidFill>
              <a:effectLst/>
              <a:latin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9E0F06C5-104E-C6E7-716E-A0F42191D16E}"/>
              </a:ext>
            </a:extLst>
          </p:cNvPr>
          <p:cNvSpPr>
            <a:spLocks noGrp="1"/>
          </p:cNvSpPr>
          <p:nvPr>
            <p:ph type="sldNum" sz="quarter" idx="7"/>
          </p:nvPr>
        </p:nvSpPr>
        <p:spPr/>
        <p:txBody>
          <a:bodyPr/>
          <a:lstStyle/>
          <a:p>
            <a:fld id="{B6F15528-21DE-4FAA-801E-634DDDAF4B2B}" type="slidenum">
              <a:rPr lang="en-US" smtClean="0"/>
              <a:t>4</a:t>
            </a:fld>
            <a:endParaRPr lang="en-US"/>
          </a:p>
        </p:txBody>
      </p:sp>
      <p:grpSp>
        <p:nvGrpSpPr>
          <p:cNvPr id="6" name="Group 5">
            <a:extLst>
              <a:ext uri="{FF2B5EF4-FFF2-40B4-BE49-F238E27FC236}">
                <a16:creationId xmlns:a16="http://schemas.microsoft.com/office/drawing/2014/main" id="{F349CCB9-6D93-027F-3ECA-AB64582A6F9E}"/>
              </a:ext>
            </a:extLst>
          </p:cNvPr>
          <p:cNvGrpSpPr/>
          <p:nvPr/>
        </p:nvGrpSpPr>
        <p:grpSpPr>
          <a:xfrm>
            <a:off x="6518031" y="1946029"/>
            <a:ext cx="5064369" cy="4247317"/>
            <a:chOff x="6418800" y="1997826"/>
            <a:chExt cx="2462579" cy="2113097"/>
          </a:xfrm>
        </p:grpSpPr>
        <p:pic>
          <p:nvPicPr>
            <p:cNvPr id="7" name="Picture 6">
              <a:extLst>
                <a:ext uri="{FF2B5EF4-FFF2-40B4-BE49-F238E27FC236}">
                  <a16:creationId xmlns:a16="http://schemas.microsoft.com/office/drawing/2014/main" id="{50AFB433-DACE-4347-7AE9-6F876CFABB2B}"/>
                </a:ext>
              </a:extLst>
            </p:cNvPr>
            <p:cNvPicPr>
              <a:picLocks noChangeAspect="1"/>
            </p:cNvPicPr>
            <p:nvPr/>
          </p:nvPicPr>
          <p:blipFill rotWithShape="1">
            <a:blip r:embed="rId3"/>
            <a:srcRect l="-333" r="8333" b="3265"/>
            <a:stretch/>
          </p:blipFill>
          <p:spPr>
            <a:xfrm>
              <a:off x="6418800" y="1997826"/>
              <a:ext cx="2462579" cy="2113097"/>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33548E69-63FC-7345-4D64-D930779EA467}"/>
                </a:ext>
              </a:extLst>
            </p:cNvPr>
            <p:cNvSpPr/>
            <p:nvPr/>
          </p:nvSpPr>
          <p:spPr>
            <a:xfrm>
              <a:off x="6677636" y="3180626"/>
              <a:ext cx="1453598" cy="2212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50"/>
            </a:p>
          </p:txBody>
        </p:sp>
      </p:grpSp>
      <p:pic>
        <p:nvPicPr>
          <p:cNvPr id="1026" name="Picture 2" descr="Graphical user interface, text, application&#10;&#10;Description automatically generated">
            <a:extLst>
              <a:ext uri="{FF2B5EF4-FFF2-40B4-BE49-F238E27FC236}">
                <a16:creationId xmlns:a16="http://schemas.microsoft.com/office/drawing/2014/main" id="{169A5FAE-71FE-80AC-E6DB-3E3F1E207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743" y="1017144"/>
            <a:ext cx="1284267" cy="744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CB2B172-4C52-98BB-6F66-B9D5CA52DFD4}"/>
              </a:ext>
            </a:extLst>
          </p:cNvPr>
          <p:cNvSpPr txBox="1"/>
          <p:nvPr/>
        </p:nvSpPr>
        <p:spPr>
          <a:xfrm>
            <a:off x="480646" y="5824014"/>
            <a:ext cx="5615354" cy="369332"/>
          </a:xfrm>
          <a:prstGeom prst="rect">
            <a:avLst/>
          </a:prstGeom>
          <a:noFill/>
        </p:spPr>
        <p:txBody>
          <a:bodyPr wrap="square" rtlCol="0">
            <a:spAutoFit/>
          </a:bodyPr>
          <a:lstStyle/>
          <a:p>
            <a:r>
              <a:rPr lang="en-US" sz="1800" b="0" i="1" dirty="0">
                <a:solidFill>
                  <a:srgbClr val="000000"/>
                </a:solidFill>
                <a:effectLst/>
                <a:latin typeface="Calibri" panose="020F0502020204030204" pitchFamily="34" charset="0"/>
              </a:rPr>
              <a:t>For technical support, please contact STAFF, XXX-XXX-XXXX</a:t>
            </a:r>
            <a:endParaRPr lang="en-US" dirty="0"/>
          </a:p>
        </p:txBody>
      </p:sp>
    </p:spTree>
    <p:extLst>
      <p:ext uri="{BB962C8B-B14F-4D97-AF65-F5344CB8AC3E}">
        <p14:creationId xmlns:p14="http://schemas.microsoft.com/office/powerpoint/2010/main" val="361952681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B5E1-2EF0-0C49-98C4-34BAAE2921D8}"/>
              </a:ext>
            </a:extLst>
          </p:cNvPr>
          <p:cNvSpPr>
            <a:spLocks noGrp="1"/>
          </p:cNvSpPr>
          <p:nvPr>
            <p:ph type="title"/>
          </p:nvPr>
        </p:nvSpPr>
        <p:spPr>
          <a:xfrm>
            <a:off x="825500" y="390999"/>
            <a:ext cx="4873625" cy="492443"/>
          </a:xfrm>
        </p:spPr>
        <p:txBody>
          <a:bodyPr/>
          <a:lstStyle/>
          <a:p>
            <a:r>
              <a:rPr lang="en-US" dirty="0"/>
              <a:t>Zoom Webinar Features</a:t>
            </a:r>
          </a:p>
        </p:txBody>
      </p:sp>
      <p:sp>
        <p:nvSpPr>
          <p:cNvPr id="3" name="Content Placeholder 2">
            <a:extLst>
              <a:ext uri="{FF2B5EF4-FFF2-40B4-BE49-F238E27FC236}">
                <a16:creationId xmlns:a16="http://schemas.microsoft.com/office/drawing/2014/main" id="{DA86E202-24AF-F0B0-BD10-163C379DF0B8}"/>
              </a:ext>
            </a:extLst>
          </p:cNvPr>
          <p:cNvSpPr>
            <a:spLocks noGrp="1"/>
          </p:cNvSpPr>
          <p:nvPr>
            <p:ph sz="half" idx="2"/>
          </p:nvPr>
        </p:nvSpPr>
        <p:spPr>
          <a:xfrm>
            <a:off x="609600" y="1894632"/>
            <a:ext cx="5814646" cy="4678204"/>
          </a:xfrm>
        </p:spPr>
        <p:txBody>
          <a:bodyPr/>
          <a:lstStyle/>
          <a:p>
            <a:pPr marL="285750" indent="-285750" algn="l" rtl="0" fontAlgn="base">
              <a:buFont typeface="Arial" panose="020B0604020202020204" pitchFamily="34" charset="0"/>
              <a:buChar char="•"/>
            </a:pPr>
            <a:r>
              <a:rPr lang="en-US" sz="2800" b="1" i="0" u="none" strike="noStrike" dirty="0">
                <a:solidFill>
                  <a:srgbClr val="28557A"/>
                </a:solidFill>
                <a:effectLst/>
                <a:latin typeface="Calibri" panose="020F0502020204030204" pitchFamily="34" charset="0"/>
              </a:rPr>
              <a:t>Keep yourself on mute </a:t>
            </a:r>
            <a:r>
              <a:rPr lang="en-US" sz="2800" b="0" i="0" u="none" strike="noStrike" dirty="0">
                <a:solidFill>
                  <a:srgbClr val="28557A"/>
                </a:solidFill>
                <a:effectLst/>
                <a:latin typeface="Calibri" panose="020F0502020204030204" pitchFamily="34" charset="0"/>
              </a:rPr>
              <a:t>when not speaking. </a:t>
            </a:r>
            <a:r>
              <a:rPr lang="en-US" sz="2800" b="0" i="0" dirty="0">
                <a:solidFill>
                  <a:srgbClr val="28557A"/>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2800" b="1" i="0" u="none" strike="noStrike" dirty="0">
                <a:solidFill>
                  <a:srgbClr val="28557A"/>
                </a:solidFill>
                <a:effectLst/>
                <a:latin typeface="Calibri" panose="020F0502020204030204" pitchFamily="34" charset="0"/>
              </a:rPr>
              <a:t>Use video, </a:t>
            </a:r>
            <a:r>
              <a:rPr lang="en-US" sz="2800" b="0" i="0" u="none" strike="noStrike" dirty="0">
                <a:solidFill>
                  <a:srgbClr val="28557A"/>
                </a:solidFill>
                <a:effectLst/>
                <a:latin typeface="Calibri" panose="020F0502020204030204" pitchFamily="34" charset="0"/>
              </a:rPr>
              <a:t>if possible, to promote face to face communication. </a:t>
            </a:r>
            <a:r>
              <a:rPr lang="en-US" sz="2800" b="0" i="0" dirty="0">
                <a:solidFill>
                  <a:srgbClr val="28557A"/>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2800" b="0" i="0" u="none" strike="noStrike" dirty="0">
                <a:solidFill>
                  <a:srgbClr val="28557A"/>
                </a:solidFill>
                <a:effectLst/>
                <a:latin typeface="Calibri" panose="020F0502020204030204" pitchFamily="34" charset="0"/>
              </a:rPr>
              <a:t>If needed </a:t>
            </a:r>
            <a:r>
              <a:rPr lang="en-US" sz="2800" b="1" i="0" u="none" strike="noStrike" dirty="0">
                <a:solidFill>
                  <a:srgbClr val="28557A"/>
                </a:solidFill>
                <a:effectLst/>
                <a:latin typeface="Calibri" panose="020F0502020204030204" pitchFamily="34" charset="0"/>
              </a:rPr>
              <a:t>rename yourself </a:t>
            </a:r>
            <a:r>
              <a:rPr lang="en-US" sz="2800" b="0" i="0" u="none" strike="noStrike" dirty="0">
                <a:solidFill>
                  <a:srgbClr val="28557A"/>
                </a:solidFill>
                <a:effectLst/>
                <a:latin typeface="Calibri" panose="020F0502020204030204" pitchFamily="34" charset="0"/>
              </a:rPr>
              <a:t>in the participant panel.</a:t>
            </a:r>
            <a:r>
              <a:rPr lang="en-US" sz="2800" b="0" i="0" dirty="0">
                <a:solidFill>
                  <a:srgbClr val="28557A"/>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n-US" sz="2800" b="0" i="0" u="none" strike="noStrike" dirty="0">
                <a:solidFill>
                  <a:srgbClr val="28557A"/>
                </a:solidFill>
                <a:effectLst/>
                <a:latin typeface="Calibri" panose="020F0502020204030204" pitchFamily="34" charset="0"/>
              </a:rPr>
              <a:t>Find your </a:t>
            </a:r>
            <a:r>
              <a:rPr lang="en-US" sz="2800" b="1" i="0" u="none" strike="noStrike" dirty="0">
                <a:solidFill>
                  <a:srgbClr val="28557A"/>
                </a:solidFill>
                <a:effectLst/>
                <a:latin typeface="Calibri" panose="020F0502020204030204" pitchFamily="34" charset="0"/>
              </a:rPr>
              <a:t>raise hand function </a:t>
            </a:r>
            <a:r>
              <a:rPr lang="en-US" sz="2800" b="0" i="0" u="none" strike="noStrike" dirty="0">
                <a:solidFill>
                  <a:srgbClr val="28557A"/>
                </a:solidFill>
                <a:effectLst/>
                <a:latin typeface="Calibri" panose="020F0502020204030204" pitchFamily="34" charset="0"/>
              </a:rPr>
              <a:t>at the bottom of your screen</a:t>
            </a:r>
            <a:endParaRPr lang="en-US" sz="2800" b="0" i="0" dirty="0">
              <a:solidFill>
                <a:srgbClr val="000000"/>
              </a:solidFill>
              <a:effectLst/>
              <a:latin typeface="Segoe UI" panose="020B0502040204020203" pitchFamily="34" charset="0"/>
            </a:endParaRPr>
          </a:p>
          <a:p>
            <a:pPr marL="342900" indent="-3429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4F6FA63E-75A7-6813-E060-E7A3501FF66A}"/>
              </a:ext>
            </a:extLst>
          </p:cNvPr>
          <p:cNvSpPr>
            <a:spLocks noGrp="1"/>
          </p:cNvSpPr>
          <p:nvPr>
            <p:ph type="sldNum" sz="quarter" idx="7"/>
          </p:nvPr>
        </p:nvSpPr>
        <p:spPr/>
        <p:txBody>
          <a:bodyPr/>
          <a:lstStyle/>
          <a:p>
            <a:fld id="{B6F15528-21DE-4FAA-801E-634DDDAF4B2B}" type="slidenum">
              <a:rPr lang="en-US" smtClean="0"/>
              <a:t>5</a:t>
            </a:fld>
            <a:endParaRPr lang="en-US"/>
          </a:p>
        </p:txBody>
      </p:sp>
      <p:pic>
        <p:nvPicPr>
          <p:cNvPr id="2050" name="Picture 2" descr="Graphical user interface, text, application, chat or text message&#10;&#10;Description automatically generated">
            <a:extLst>
              <a:ext uri="{FF2B5EF4-FFF2-40B4-BE49-F238E27FC236}">
                <a16:creationId xmlns:a16="http://schemas.microsoft.com/office/drawing/2014/main" id="{DF8C78EA-A183-E95D-2236-12F3F19FC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723" y="1988344"/>
            <a:ext cx="3849932" cy="2951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Logo&#10;&#10;Description automatically generated with low confidence">
            <a:extLst>
              <a:ext uri="{FF2B5EF4-FFF2-40B4-BE49-F238E27FC236}">
                <a16:creationId xmlns:a16="http://schemas.microsoft.com/office/drawing/2014/main" id="{2AB3E6F2-B0A1-AA40-85CE-F6D75AAA9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899" y="1978818"/>
            <a:ext cx="959338" cy="7026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F629077-22BC-3B2B-A7E2-AF693B51F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321" y="1988343"/>
            <a:ext cx="821806" cy="7103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picture containing text, device, gauge&#10;&#10;Description automatically generated">
            <a:extLst>
              <a:ext uri="{FF2B5EF4-FFF2-40B4-BE49-F238E27FC236}">
                <a16:creationId xmlns:a16="http://schemas.microsoft.com/office/drawing/2014/main" id="{71990010-92F9-164A-B0EB-CD0F7EFA13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455" y="2950296"/>
            <a:ext cx="1155737" cy="6233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 picture containing text, weapon&#10;&#10;Description automatically generated">
            <a:extLst>
              <a:ext uri="{FF2B5EF4-FFF2-40B4-BE49-F238E27FC236}">
                <a16:creationId xmlns:a16="http://schemas.microsoft.com/office/drawing/2014/main" id="{199D5882-2E85-D00D-DC50-668A36E8F5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7672" y="4071038"/>
            <a:ext cx="1081641" cy="62331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781A951C-BB7F-A4D1-E8A7-7CB84C40A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3735" y="5050649"/>
            <a:ext cx="965535" cy="62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0224-8DA4-FE2F-0FCF-70B61630A202}"/>
              </a:ext>
            </a:extLst>
          </p:cNvPr>
          <p:cNvSpPr>
            <a:spLocks noGrp="1"/>
          </p:cNvSpPr>
          <p:nvPr>
            <p:ph type="title"/>
          </p:nvPr>
        </p:nvSpPr>
        <p:spPr>
          <a:xfrm>
            <a:off x="825500" y="390999"/>
            <a:ext cx="4873625" cy="492443"/>
          </a:xfrm>
        </p:spPr>
        <p:txBody>
          <a:bodyPr/>
          <a:lstStyle/>
          <a:p>
            <a:r>
              <a:rPr lang="en-US" dirty="0"/>
              <a:t>Zoom Webinar Features</a:t>
            </a:r>
          </a:p>
        </p:txBody>
      </p:sp>
      <p:sp>
        <p:nvSpPr>
          <p:cNvPr id="3" name="Content Placeholder 2">
            <a:extLst>
              <a:ext uri="{FF2B5EF4-FFF2-40B4-BE49-F238E27FC236}">
                <a16:creationId xmlns:a16="http://schemas.microsoft.com/office/drawing/2014/main" id="{E9BEEA8D-78C2-7128-C654-50962EBB5557}"/>
              </a:ext>
            </a:extLst>
          </p:cNvPr>
          <p:cNvSpPr>
            <a:spLocks noGrp="1"/>
          </p:cNvSpPr>
          <p:nvPr>
            <p:ph sz="half" idx="2"/>
          </p:nvPr>
        </p:nvSpPr>
        <p:spPr>
          <a:xfrm>
            <a:off x="272855" y="3999961"/>
            <a:ext cx="5303520" cy="430887"/>
          </a:xfrm>
        </p:spPr>
        <p:txBody>
          <a:bodyPr/>
          <a:lstStyle/>
          <a:p>
            <a:r>
              <a:rPr lang="en-US" sz="2800" dirty="0">
                <a:solidFill>
                  <a:schemeClr val="tx2"/>
                </a:solidFill>
              </a:rPr>
              <a:t>Adjust view options</a:t>
            </a:r>
          </a:p>
        </p:txBody>
      </p:sp>
      <p:sp>
        <p:nvSpPr>
          <p:cNvPr id="5" name="Slide Number Placeholder 4">
            <a:extLst>
              <a:ext uri="{FF2B5EF4-FFF2-40B4-BE49-F238E27FC236}">
                <a16:creationId xmlns:a16="http://schemas.microsoft.com/office/drawing/2014/main" id="{0ED680F6-BF67-FA22-8FE2-237833B5920E}"/>
              </a:ext>
            </a:extLst>
          </p:cNvPr>
          <p:cNvSpPr>
            <a:spLocks noGrp="1"/>
          </p:cNvSpPr>
          <p:nvPr>
            <p:ph type="sldNum" sz="quarter" idx="7"/>
          </p:nvPr>
        </p:nvSpPr>
        <p:spPr/>
        <p:txBody>
          <a:bodyPr/>
          <a:lstStyle/>
          <a:p>
            <a:fld id="{B6F15528-21DE-4FAA-801E-634DDDAF4B2B}" type="slidenum">
              <a:rPr lang="en-US" smtClean="0"/>
              <a:t>6</a:t>
            </a:fld>
            <a:endParaRPr lang="en-US"/>
          </a:p>
        </p:txBody>
      </p:sp>
      <p:pic>
        <p:nvPicPr>
          <p:cNvPr id="3074" name="Picture 2">
            <a:extLst>
              <a:ext uri="{FF2B5EF4-FFF2-40B4-BE49-F238E27FC236}">
                <a16:creationId xmlns:a16="http://schemas.microsoft.com/office/drawing/2014/main" id="{C3032194-1C8F-8B93-E6BD-550A6BEB4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311" y="2479283"/>
            <a:ext cx="2555631" cy="1825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66C2D7D-52BE-ED55-81B5-A998C2562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26" y="4430848"/>
            <a:ext cx="2227385" cy="1765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3A804A4-1223-64F3-086B-85CE1E5F90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874" y="2137725"/>
            <a:ext cx="4649958" cy="3806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E68AD279-1AED-9E57-3036-03D023087A33}"/>
              </a:ext>
            </a:extLst>
          </p:cNvPr>
          <p:cNvSpPr/>
          <p:nvPr/>
        </p:nvSpPr>
        <p:spPr>
          <a:xfrm>
            <a:off x="9039359" y="3703532"/>
            <a:ext cx="394494" cy="67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50"/>
          </a:p>
        </p:txBody>
      </p:sp>
    </p:spTree>
    <p:extLst>
      <p:ext uri="{BB962C8B-B14F-4D97-AF65-F5344CB8AC3E}">
        <p14:creationId xmlns:p14="http://schemas.microsoft.com/office/powerpoint/2010/main" val="418385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659C"/>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AD2A25-A4C9-7BD4-43EF-ABE4770DA12C}"/>
              </a:ext>
            </a:extLst>
          </p:cNvPr>
          <p:cNvSpPr>
            <a:spLocks noGrp="1"/>
          </p:cNvSpPr>
          <p:nvPr>
            <p:ph type="title"/>
          </p:nvPr>
        </p:nvSpPr>
        <p:spPr>
          <a:xfrm>
            <a:off x="661377" y="308938"/>
            <a:ext cx="4895362" cy="1015663"/>
          </a:xfrm>
        </p:spPr>
        <p:txBody>
          <a:bodyPr/>
          <a:lstStyle/>
          <a:p>
            <a:r>
              <a:rPr lang="en-US" sz="6600" dirty="0">
                <a:solidFill>
                  <a:srgbClr val="EBAE03"/>
                </a:solidFill>
              </a:rPr>
              <a:t>WELCOME</a:t>
            </a:r>
          </a:p>
        </p:txBody>
      </p:sp>
      <p:sp>
        <p:nvSpPr>
          <p:cNvPr id="5" name="Slide Number Placeholder 4">
            <a:extLst>
              <a:ext uri="{FF2B5EF4-FFF2-40B4-BE49-F238E27FC236}">
                <a16:creationId xmlns:a16="http://schemas.microsoft.com/office/drawing/2014/main" id="{AEA959D1-19C1-3AAB-5CBC-A88173D1EEDC}"/>
              </a:ext>
            </a:extLst>
          </p:cNvPr>
          <p:cNvSpPr>
            <a:spLocks noGrp="1"/>
          </p:cNvSpPr>
          <p:nvPr>
            <p:ph type="sldNum" sz="quarter" idx="7"/>
          </p:nvPr>
        </p:nvSpPr>
        <p:spPr/>
        <p:txBody>
          <a:bodyPr/>
          <a:lstStyle/>
          <a:p>
            <a:fld id="{B6F15528-21DE-4FAA-801E-634DDDAF4B2B}" type="slidenum">
              <a:rPr lang="en-US" smtClean="0"/>
              <a:t>7</a:t>
            </a:fld>
            <a:endParaRPr lang="en-US"/>
          </a:p>
        </p:txBody>
      </p:sp>
      <p:sp>
        <p:nvSpPr>
          <p:cNvPr id="11" name="TextBox 10">
            <a:extLst>
              <a:ext uri="{FF2B5EF4-FFF2-40B4-BE49-F238E27FC236}">
                <a16:creationId xmlns:a16="http://schemas.microsoft.com/office/drawing/2014/main" id="{75640EA6-0F6A-3346-7D73-29868FF0DFC0}"/>
              </a:ext>
            </a:extLst>
          </p:cNvPr>
          <p:cNvSpPr txBox="1"/>
          <p:nvPr/>
        </p:nvSpPr>
        <p:spPr>
          <a:xfrm>
            <a:off x="1242646" y="3916171"/>
            <a:ext cx="4642339" cy="1815882"/>
          </a:xfrm>
          <a:prstGeom prst="rect">
            <a:avLst/>
          </a:prstGeom>
          <a:noFill/>
        </p:spPr>
        <p:txBody>
          <a:bodyPr wrap="square" lIns="91440" tIns="45720" rIns="91440" bIns="45720" rtlCol="0" anchor="t">
            <a:spAutoFit/>
          </a:bodyPr>
          <a:lstStyle/>
          <a:p>
            <a:r>
              <a:rPr lang="en-US" sz="4000" dirty="0">
                <a:solidFill>
                  <a:srgbClr val="EBAE03"/>
                </a:solidFill>
              </a:rPr>
              <a:t>Joan Mooney</a:t>
            </a:r>
          </a:p>
          <a:p>
            <a:r>
              <a:rPr lang="en-US" sz="2400" dirty="0">
                <a:solidFill>
                  <a:schemeClr val="bg1"/>
                </a:solidFill>
              </a:rPr>
              <a:t>Principal Deputy</a:t>
            </a:r>
            <a:r>
              <a:rPr lang="en-US" sz="2400">
                <a:solidFill>
                  <a:schemeClr val="bg1"/>
                </a:solidFill>
              </a:rPr>
              <a:t>,</a:t>
            </a:r>
            <a:r>
              <a:rPr lang="en-US" sz="2400" dirty="0">
                <a:solidFill>
                  <a:schemeClr val="bg1"/>
                </a:solidFill>
              </a:rPr>
              <a:t> Assistant Secretary for Policy</a:t>
            </a:r>
            <a:r>
              <a:rPr lang="en-US" sz="2400">
                <a:solidFill>
                  <a:schemeClr val="bg1"/>
                </a:solidFill>
              </a:rPr>
              <a:t>,</a:t>
            </a:r>
            <a:r>
              <a:rPr lang="en-US" sz="2400" dirty="0">
                <a:solidFill>
                  <a:schemeClr val="bg1"/>
                </a:solidFill>
              </a:rPr>
              <a:t> Management and Budget</a:t>
            </a:r>
            <a:r>
              <a:rPr lang="en-US" sz="2400">
                <a:solidFill>
                  <a:schemeClr val="bg1"/>
                </a:solidFill>
              </a:rPr>
              <a:t> </a:t>
            </a:r>
            <a:endParaRPr lang="en-US" sz="2400">
              <a:solidFill>
                <a:schemeClr val="bg1"/>
              </a:solidFill>
              <a:cs typeface="Calibri"/>
            </a:endParaRPr>
          </a:p>
        </p:txBody>
      </p:sp>
      <p:sp>
        <p:nvSpPr>
          <p:cNvPr id="2" name="TextBox 1">
            <a:extLst>
              <a:ext uri="{FF2B5EF4-FFF2-40B4-BE49-F238E27FC236}">
                <a16:creationId xmlns:a16="http://schemas.microsoft.com/office/drawing/2014/main" id="{C83278F4-34EC-AF70-7099-E24D8E91D588}"/>
              </a:ext>
            </a:extLst>
          </p:cNvPr>
          <p:cNvSpPr txBox="1"/>
          <p:nvPr/>
        </p:nvSpPr>
        <p:spPr>
          <a:xfrm>
            <a:off x="1242646" y="2272840"/>
            <a:ext cx="4642339" cy="1446550"/>
          </a:xfrm>
          <a:prstGeom prst="rect">
            <a:avLst/>
          </a:prstGeom>
          <a:noFill/>
        </p:spPr>
        <p:txBody>
          <a:bodyPr wrap="square" lIns="91440" tIns="45720" rIns="91440" bIns="45720" rtlCol="0" anchor="t">
            <a:spAutoFit/>
          </a:bodyPr>
          <a:lstStyle/>
          <a:p>
            <a:r>
              <a:rPr lang="en-US" sz="4000" dirty="0">
                <a:solidFill>
                  <a:srgbClr val="EBAE03"/>
                </a:solidFill>
              </a:rPr>
              <a:t>Bryan Newland</a:t>
            </a:r>
          </a:p>
          <a:p>
            <a:r>
              <a:rPr lang="en-US" sz="2400">
                <a:solidFill>
                  <a:schemeClr val="bg1"/>
                </a:solidFill>
              </a:rPr>
              <a:t>U.S. </a:t>
            </a:r>
            <a:r>
              <a:rPr lang="en-US" sz="2400" dirty="0">
                <a:solidFill>
                  <a:schemeClr val="bg1"/>
                </a:solidFill>
              </a:rPr>
              <a:t>Assistant Secretary of </a:t>
            </a:r>
            <a:r>
              <a:rPr lang="en-US" sz="2400">
                <a:solidFill>
                  <a:schemeClr val="bg1"/>
                </a:solidFill>
              </a:rPr>
              <a:t>the Interior for </a:t>
            </a:r>
            <a:r>
              <a:rPr lang="en-US" sz="2400" dirty="0">
                <a:solidFill>
                  <a:schemeClr val="bg1"/>
                </a:solidFill>
              </a:rPr>
              <a:t>Indian Affairs </a:t>
            </a:r>
            <a:endParaRPr lang="en-US" sz="2400" dirty="0">
              <a:solidFill>
                <a:schemeClr val="bg1"/>
              </a:solidFill>
              <a:ea typeface="Calibri"/>
              <a:cs typeface="Calibri"/>
            </a:endParaRPr>
          </a:p>
        </p:txBody>
      </p:sp>
      <p:sp>
        <p:nvSpPr>
          <p:cNvPr id="3" name="TextBox 2">
            <a:extLst>
              <a:ext uri="{FF2B5EF4-FFF2-40B4-BE49-F238E27FC236}">
                <a16:creationId xmlns:a16="http://schemas.microsoft.com/office/drawing/2014/main" id="{7FB9CC1E-DF8A-5222-025A-79F31FCB7284}"/>
              </a:ext>
            </a:extLst>
          </p:cNvPr>
          <p:cNvSpPr txBox="1"/>
          <p:nvPr/>
        </p:nvSpPr>
        <p:spPr>
          <a:xfrm>
            <a:off x="6936079" y="3916170"/>
            <a:ext cx="4642339" cy="1815882"/>
          </a:xfrm>
          <a:prstGeom prst="rect">
            <a:avLst/>
          </a:prstGeom>
          <a:noFill/>
        </p:spPr>
        <p:txBody>
          <a:bodyPr wrap="square" lIns="91440" tIns="45720" rIns="91440" bIns="45720" rtlCol="0" anchor="t">
            <a:spAutoFit/>
          </a:bodyPr>
          <a:lstStyle/>
          <a:p>
            <a:r>
              <a:rPr lang="en-US" sz="4000" dirty="0">
                <a:solidFill>
                  <a:srgbClr val="EBAE03"/>
                </a:solidFill>
              </a:rPr>
              <a:t>Rachel Brown</a:t>
            </a:r>
          </a:p>
          <a:p>
            <a:r>
              <a:rPr lang="en-US" sz="2400" dirty="0">
                <a:solidFill>
                  <a:schemeClr val="bg1"/>
                </a:solidFill>
              </a:rPr>
              <a:t>Senior Advisor, Assistant Secretary for Policy, Management and Budget </a:t>
            </a:r>
            <a:endParaRPr lang="en-US" sz="2400" dirty="0">
              <a:solidFill>
                <a:schemeClr val="bg1"/>
              </a:solidFill>
              <a:cs typeface="Calibri"/>
            </a:endParaRPr>
          </a:p>
        </p:txBody>
      </p:sp>
    </p:spTree>
    <p:extLst>
      <p:ext uri="{BB962C8B-B14F-4D97-AF65-F5344CB8AC3E}">
        <p14:creationId xmlns:p14="http://schemas.microsoft.com/office/powerpoint/2010/main" val="80961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756410"/>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endParaRPr/>
          </a:p>
        </p:txBody>
      </p:sp>
      <p:sp>
        <p:nvSpPr>
          <p:cNvPr id="3" name="object 3"/>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endParaRPr/>
          </a:p>
        </p:txBody>
      </p:sp>
      <p:pic>
        <p:nvPicPr>
          <p:cNvPr id="4" name="object 4"/>
          <p:cNvPicPr/>
          <p:nvPr/>
        </p:nvPicPr>
        <p:blipFill>
          <a:blip r:embed="rId3"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6095999" y="917885"/>
            <a:ext cx="5623561" cy="750847"/>
          </a:xfrm>
          <a:prstGeom prst="rect">
            <a:avLst/>
          </a:prstGeom>
        </p:spPr>
        <p:txBody>
          <a:bodyPr vert="horz" wrap="square" lIns="0" tIns="12065" rIns="0" bIns="0" rtlCol="0">
            <a:spAutoFit/>
          </a:bodyPr>
          <a:lstStyle/>
          <a:p>
            <a:pPr marL="12700">
              <a:lnSpc>
                <a:spcPct val="100000"/>
              </a:lnSpc>
              <a:spcBef>
                <a:spcPts val="95"/>
              </a:spcBef>
            </a:pPr>
            <a:r>
              <a:rPr lang="en-US" sz="4800" spc="-45" dirty="0"/>
              <a:t>Consultation Overview</a:t>
            </a:r>
            <a:endParaRPr sz="4800" dirty="0"/>
          </a:p>
        </p:txBody>
      </p:sp>
      <p:sp>
        <p:nvSpPr>
          <p:cNvPr id="6" name="object 6"/>
          <p:cNvSpPr txBox="1">
            <a:spLocks noGrp="1"/>
          </p:cNvSpPr>
          <p:nvPr>
            <p:ph type="body" idx="1"/>
          </p:nvPr>
        </p:nvSpPr>
        <p:spPr>
          <a:xfrm>
            <a:off x="441801" y="2112336"/>
            <a:ext cx="11517317" cy="2886046"/>
          </a:xfrm>
          <a:prstGeom prst="rect">
            <a:avLst/>
          </a:prstGeom>
        </p:spPr>
        <p:txBody>
          <a:bodyPr vert="horz" wrap="square" lIns="0" tIns="168275" rIns="0" bIns="0" rtlCol="0" anchor="t">
            <a:spAutoFit/>
          </a:bodyPr>
          <a:lstStyle/>
          <a:p>
            <a:pPr marL="5775325" indent="-571500">
              <a:spcBef>
                <a:spcPts val="1325"/>
              </a:spcBef>
              <a:buFont typeface="Wingdings" panose="05000000000000000000" pitchFamily="2" charset="2"/>
              <a:buChar char="v"/>
            </a:pPr>
            <a:r>
              <a:rPr lang="en-US" sz="3600" spc="-10" dirty="0">
                <a:solidFill>
                  <a:schemeClr val="tx2"/>
                </a:solidFill>
              </a:rPr>
              <a:t>Overview of STOP Act</a:t>
            </a:r>
            <a:endParaRPr lang="en-US" sz="3600" spc="-10" dirty="0">
              <a:solidFill>
                <a:schemeClr val="tx2"/>
              </a:solidFill>
              <a:ea typeface="Calibri"/>
            </a:endParaRPr>
          </a:p>
          <a:p>
            <a:pPr marL="5775325" indent="-571500">
              <a:spcBef>
                <a:spcPts val="1325"/>
              </a:spcBef>
              <a:buFont typeface="Wingdings" panose="05000000000000000000" pitchFamily="2" charset="2"/>
              <a:buChar char="v"/>
            </a:pPr>
            <a:r>
              <a:rPr lang="en-US" sz="3600" spc="-10" dirty="0">
                <a:solidFill>
                  <a:schemeClr val="tx2"/>
                </a:solidFill>
              </a:rPr>
              <a:t>Consultation Timeline</a:t>
            </a:r>
            <a:endParaRPr lang="en-US" sz="3600" spc="-10" dirty="0">
              <a:solidFill>
                <a:schemeClr val="tx2"/>
              </a:solidFill>
              <a:ea typeface="Calibri"/>
            </a:endParaRPr>
          </a:p>
          <a:p>
            <a:pPr marL="5775325" indent="-571500">
              <a:spcBef>
                <a:spcPts val="1325"/>
              </a:spcBef>
              <a:buFont typeface="Wingdings" panose="05000000000000000000" pitchFamily="2" charset="2"/>
              <a:buChar char="v"/>
            </a:pPr>
            <a:r>
              <a:rPr lang="en-US" sz="3600" spc="-10" dirty="0">
                <a:solidFill>
                  <a:schemeClr val="tx2"/>
                </a:solidFill>
              </a:rPr>
              <a:t>Consultation Questions</a:t>
            </a:r>
            <a:endParaRPr lang="en-US" sz="3600" spc="-10" dirty="0">
              <a:solidFill>
                <a:schemeClr val="tx2"/>
              </a:solidFill>
              <a:ea typeface="Calibri"/>
            </a:endParaRPr>
          </a:p>
          <a:p>
            <a:pPr marL="5775325" indent="-571500">
              <a:spcBef>
                <a:spcPts val="1325"/>
              </a:spcBef>
              <a:buFont typeface="Wingdings" panose="05000000000000000000" pitchFamily="2" charset="2"/>
              <a:buChar char="v"/>
            </a:pPr>
            <a:endParaRPr lang="en-US" sz="3600" b="0" spc="-10" dirty="0"/>
          </a:p>
        </p:txBody>
      </p:sp>
      <p:pic>
        <p:nvPicPr>
          <p:cNvPr id="7" name="object 7"/>
          <p:cNvPicPr/>
          <p:nvPr/>
        </p:nvPicPr>
        <p:blipFill>
          <a:blip r:embed="rId4" cstate="print"/>
          <a:stretch>
            <a:fillRect/>
          </a:stretch>
        </p:blipFill>
        <p:spPr>
          <a:xfrm>
            <a:off x="710945" y="-51371"/>
            <a:ext cx="4477499" cy="5868923"/>
          </a:xfrm>
          <a:prstGeom prst="rect">
            <a:avLst/>
          </a:prstGeom>
        </p:spPr>
      </p:pic>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a:xfrm>
            <a:off x="8915400" y="6448043"/>
            <a:ext cx="2804160" cy="215444"/>
          </a:xfrm>
        </p:spPr>
        <p:txBody>
          <a:bodyPr/>
          <a:lstStyle/>
          <a:p>
            <a:fld id="{B6F15528-21DE-4FAA-801E-634DDDAF4B2B}" type="slidenum">
              <a:rPr lang="en-US" sz="1400" smtClean="0"/>
              <a:t>8</a:t>
            </a:fld>
            <a:endParaRPr 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816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9</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96761" y="565079"/>
            <a:ext cx="5697882"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dirty="0"/>
              <a:t>STOP Act Overview</a:t>
            </a:r>
            <a:endParaRPr lang="en-US" sz="3600" kern="0" dirty="0"/>
          </a:p>
        </p:txBody>
      </p:sp>
      <p:sp>
        <p:nvSpPr>
          <p:cNvPr id="4" name="Rectangle 3">
            <a:extLst>
              <a:ext uri="{FF2B5EF4-FFF2-40B4-BE49-F238E27FC236}">
                <a16:creationId xmlns:a16="http://schemas.microsoft.com/office/drawing/2014/main" id="{8999CE98-04A0-4A81-A594-BCD598E0269F}"/>
              </a:ext>
            </a:extLst>
          </p:cNvPr>
          <p:cNvSpPr/>
          <p:nvPr/>
        </p:nvSpPr>
        <p:spPr>
          <a:xfrm>
            <a:off x="97881" y="1192189"/>
            <a:ext cx="11797358" cy="4847481"/>
          </a:xfrm>
          <a:prstGeom prst="rect">
            <a:avLst/>
          </a:prstGeom>
        </p:spPr>
        <p:txBody>
          <a:bodyPr wrap="square" lIns="91440" tIns="45720" rIns="91440" bIns="45720" anchor="t">
            <a:spAutoFit/>
          </a:bodyPr>
          <a:lstStyle/>
          <a:p>
            <a:pPr marL="755650" lvl="1" indent="-285750">
              <a:spcBef>
                <a:spcPts val="600"/>
              </a:spcBef>
              <a:buFont typeface="Wingdings" panose="05000000000000000000" pitchFamily="2" charset="2"/>
              <a:buChar char="v"/>
              <a:tabLst>
                <a:tab pos="876935" algn="l"/>
              </a:tabLst>
            </a:pPr>
            <a:r>
              <a:rPr lang="en-US" sz="2600" dirty="0">
                <a:solidFill>
                  <a:srgbClr val="006499"/>
                </a:solidFill>
                <a:latin typeface="Calibri"/>
                <a:cs typeface="Calibri"/>
              </a:rPr>
              <a:t>Signed into law </a:t>
            </a:r>
            <a:r>
              <a:rPr lang="en-US" sz="2600">
                <a:solidFill>
                  <a:srgbClr val="006499"/>
                </a:solidFill>
                <a:latin typeface="Calibri"/>
                <a:cs typeface="Calibri"/>
              </a:rPr>
              <a:t>on December 21, </a:t>
            </a:r>
            <a:r>
              <a:rPr lang="en-US" sz="2600" dirty="0">
                <a:solidFill>
                  <a:srgbClr val="006499"/>
                </a:solidFill>
                <a:latin typeface="Calibri"/>
                <a:cs typeface="Calibri"/>
              </a:rPr>
              <a:t>2022, enrolled as Public Law 117-258.</a:t>
            </a:r>
            <a:endParaRPr lang="en-US" sz="2600" dirty="0"/>
          </a:p>
          <a:p>
            <a:pPr marL="755650" lvl="1" indent="-285750">
              <a:spcBef>
                <a:spcPts val="600"/>
              </a:spcBef>
              <a:buFont typeface="Wingdings" panose="05000000000000000000" pitchFamily="2" charset="2"/>
              <a:buChar char="v"/>
              <a:tabLst>
                <a:tab pos="876935" algn="l"/>
              </a:tabLst>
            </a:pPr>
            <a:r>
              <a:rPr lang="en-US" sz="2600" dirty="0">
                <a:solidFill>
                  <a:srgbClr val="006499"/>
                </a:solidFill>
                <a:latin typeface="Calibri"/>
                <a:cs typeface="Calibri"/>
              </a:rPr>
              <a:t>Prevents the international export of cultural items prohibited from trafficking under the Native American Graves Protection and Repatriation Act (NAGPRA) and the Archeological Resources Protection Act (ARPA). </a:t>
            </a:r>
          </a:p>
          <a:p>
            <a:pPr marL="755650" lvl="1" indent="-285750">
              <a:spcBef>
                <a:spcPts val="600"/>
              </a:spcBef>
              <a:buFont typeface="Wingdings" panose="05000000000000000000" pitchFamily="2" charset="2"/>
              <a:buChar char="v"/>
              <a:tabLst>
                <a:tab pos="876935" algn="l"/>
              </a:tabLst>
            </a:pPr>
            <a:r>
              <a:rPr lang="en-US" sz="2600" dirty="0">
                <a:solidFill>
                  <a:srgbClr val="006499"/>
                </a:solidFill>
                <a:latin typeface="Calibri"/>
                <a:cs typeface="Calibri"/>
              </a:rPr>
              <a:t>The law directs Interior, with State, Justice, and Homeland Security to:</a:t>
            </a:r>
          </a:p>
          <a:p>
            <a:pPr marL="1212850" lvl="2" indent="-285750">
              <a:spcBef>
                <a:spcPts val="600"/>
              </a:spcBef>
              <a:buFont typeface="Wingdings" panose="05000000000000000000" pitchFamily="2" charset="2"/>
              <a:buChar char="v"/>
              <a:tabLst>
                <a:tab pos="876935" algn="l"/>
              </a:tabLst>
            </a:pPr>
            <a:r>
              <a:rPr lang="en-US" sz="2200" dirty="0">
                <a:solidFill>
                  <a:srgbClr val="006499"/>
                </a:solidFill>
                <a:latin typeface="Calibri"/>
                <a:cs typeface="Calibri"/>
              </a:rPr>
              <a:t>Regulate export of tribal cultural items; </a:t>
            </a:r>
          </a:p>
          <a:p>
            <a:pPr marL="1212850" lvl="2" indent="-285750">
              <a:spcBef>
                <a:spcPts val="600"/>
              </a:spcBef>
              <a:buFont typeface="Wingdings" panose="05000000000000000000" pitchFamily="2" charset="2"/>
              <a:buChar char="v"/>
              <a:tabLst>
                <a:tab pos="876935" algn="l"/>
              </a:tabLst>
            </a:pPr>
            <a:r>
              <a:rPr lang="en-US" sz="2200" dirty="0">
                <a:solidFill>
                  <a:srgbClr val="006499"/>
                </a:solidFill>
                <a:latin typeface="Calibri"/>
                <a:cs typeface="Calibri"/>
              </a:rPr>
              <a:t>Facilitate voluntary repatriation of Native American human remains and cultural items from overseas back to the US; and</a:t>
            </a:r>
          </a:p>
          <a:p>
            <a:pPr marL="1212850" lvl="2" indent="-285750">
              <a:spcBef>
                <a:spcPts val="600"/>
              </a:spcBef>
              <a:buFont typeface="Wingdings" panose="05000000000000000000" pitchFamily="2" charset="2"/>
              <a:buChar char="v"/>
              <a:tabLst>
                <a:tab pos="876935" algn="l"/>
              </a:tabLst>
            </a:pPr>
            <a:r>
              <a:rPr lang="en-US" sz="2200" dirty="0">
                <a:solidFill>
                  <a:srgbClr val="006499"/>
                </a:solidFill>
                <a:latin typeface="Calibri"/>
                <a:cs typeface="Calibri"/>
              </a:rPr>
              <a:t>Operate a program (authorized up to $3 million annually) to issue export certificates and work in consultation with Tribes on the repatriations efforts under the Act, managing databases and workflows, collecting fees and fines, and coordinate interagency implementation.</a:t>
            </a:r>
          </a:p>
        </p:txBody>
      </p:sp>
    </p:spTree>
    <p:extLst>
      <p:ext uri="{BB962C8B-B14F-4D97-AF65-F5344CB8AC3E}">
        <p14:creationId xmlns:p14="http://schemas.microsoft.com/office/powerpoint/2010/main" val="274887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9761221-6aab-4acc-8dc5-0c4c6002279d">
      <UserInfo>
        <DisplayName>Henning, Stephanie H</DisplayName>
        <AccountId>7</AccountId>
        <AccountType/>
      </UserInfo>
      <UserInfo>
        <DisplayName>All Users (windows)</DisplayName>
        <AccountId>25</AccountId>
        <AccountType/>
      </UserInfo>
      <UserInfo>
        <DisplayName>Brown, Carol J</DisplayName>
        <AccountId>17</AccountId>
        <AccountType/>
      </UserInfo>
      <UserInfo>
        <DisplayName>Iron Cloud, Willow G</DisplayName>
        <AccountId>23</AccountId>
        <AccountType/>
      </UserInfo>
      <UserInfo>
        <DisplayName>Grounds, Katherin</DisplayName>
        <AccountId>111</AccountId>
        <AccountType/>
      </UserInfo>
      <UserInfo>
        <DisplayName>Sweeney, Tara M</DisplayName>
        <AccountId>35</AccountId>
        <AccountType/>
      </UserInfo>
      <UserInfo>
        <DisplayName>SharingLinks.b64bfbe9-d798-4148-a82a-0962b5eb22f2.OrganizationEdit.9d10a96c-b5fb-4e2b-9275-d1397cfb49b4</DisplayName>
        <AccountId>144</AccountId>
        <AccountType/>
      </UserInfo>
      <UserInfo>
        <DisplayName>Gonzales, Brenda</DisplayName>
        <AccountId>191</AccountId>
        <AccountType/>
      </UserInfo>
      <UserInfo>
        <DisplayName>SharingLinks.9113cb14-e618-4f60-9eb4-d8e0dc8d4ce1.Flexible.becf8701-b9ef-401b-8c4d-2f1a3fe6a5de</DisplayName>
        <AccountId>276</AccountId>
        <AccountType/>
      </UserInfo>
      <UserInfo>
        <DisplayName>SharingLinks.65ca9e62-e286-41f0-8a0a-2d7837f38010.OrganizationEdit.68d084b8-df04-4d90-8a40-0c48192cbc16</DisplayName>
        <AccountId>127</AccountId>
        <AccountType/>
      </UserInfo>
      <UserInfo>
        <DisplayName>Chee-Tom, Casandra R</DisplayName>
        <AccountId>94</AccountId>
        <AccountType/>
      </UserInfo>
      <UserInfo>
        <DisplayName>Oakes, Morgan A</DisplayName>
        <AccountId>51</AccountId>
        <AccountType/>
      </UserInfo>
      <UserInfo>
        <DisplayName>Ennis, Samuel E</DisplayName>
        <AccountId>259</AccountId>
        <AccountType/>
      </UserInfo>
      <UserInfo>
        <DisplayName>Williams, Joshua R</DisplayName>
        <AccountId>243</AccountId>
        <AccountType/>
      </UserInfo>
      <UserInfo>
        <DisplayName>SharingLinks.7501b0cd-5eec-4b12-a399-a80802f86a9a.Flexible.877baa5d-1ddc-4029-83dc-46264a3264e3</DisplayName>
        <AccountId>62</AccountId>
        <AccountType/>
      </UserInfo>
      <UserInfo>
        <DisplayName>Davis, Natalie D</DisplayName>
        <AccountId>34</AccountId>
        <AccountType/>
      </UserInfo>
      <UserInfo>
        <DisplayName>Anderton, James B</DisplayName>
        <AccountId>29</AccountId>
        <AccountType/>
      </UserInfo>
      <UserInfo>
        <DisplayName>SharingLinks.3d9df822-84fa-472d-a312-591988136d5f.Flexible.7872349c-7728-4be7-9c3a-058a5dbf846b</DisplayName>
        <AccountId>115</AccountId>
        <AccountType/>
      </UserInfo>
      <UserInfo>
        <DisplayName>SharingLinks.7168c3d0-7e56-4d9d-a5c6-2140e7e7a8d5.Flexible.2c97ff68-1891-4a43-8ac9-bba2f2320a18</DisplayName>
        <AccountId>116</AccountId>
        <AccountType/>
      </UserInfo>
      <UserInfo>
        <DisplayName>Pierce, Elizabeth J</DisplayName>
        <AccountId>95</AccountId>
        <AccountType/>
      </UserInfo>
      <UserInfo>
        <DisplayName>Limited Access System Group</DisplayName>
        <AccountId>15</AccountId>
        <AccountType/>
      </UserInfo>
      <UserInfo>
        <DisplayName>Conduff, Stephanie A</DisplayName>
        <AccountId>16</AccountId>
        <AccountType/>
      </UserInfo>
      <UserInfo>
        <DisplayName>ASIA Counselors Members</DisplayName>
        <AccountId>13</AccountId>
        <AccountType/>
      </UserInfo>
      <UserInfo>
        <DisplayName>Svc Teams SA</DisplayName>
        <AccountId>307</AccountId>
        <AccountType/>
      </UserInfo>
      <UserInfo>
        <DisplayName>Patterson, Dawn</DisplayName>
        <AccountId>123</AccountId>
        <AccountType/>
      </UserInfo>
      <UserInfo>
        <DisplayName>Spotted Bear, Sharon R</DisplayName>
        <AccountId>126</AccountId>
        <AccountType/>
      </UserInfo>
      <UserInfo>
        <DisplayName>Brooks, Jeannine</DisplayName>
        <AccountId>175</AccountId>
        <AccountType/>
      </UserInfo>
    </SharedWithUsers>
    <Office xmlns="300851bd-e504-4f0e-97ac-df41a702cbd8" xsi:nil="true"/>
    <TaxCatchAll xmlns="69761221-6aab-4acc-8dc5-0c4c6002279d" xsi:nil="true"/>
    <lcf76f155ced4ddcb4097134ff3c332f xmlns="300851bd-e504-4f0e-97ac-df41a702cbd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223FD7EA9AB34094EBA9AB30141758" ma:contentTypeVersion="21" ma:contentTypeDescription="Create a new document." ma:contentTypeScope="" ma:versionID="17e36feac787e63c24ec2751ebef824c">
  <xsd:schema xmlns:xsd="http://www.w3.org/2001/XMLSchema" xmlns:xs="http://www.w3.org/2001/XMLSchema" xmlns:p="http://schemas.microsoft.com/office/2006/metadata/properties" xmlns:ns2="300851bd-e504-4f0e-97ac-df41a702cbd8" xmlns:ns3="69761221-6aab-4acc-8dc5-0c4c6002279d" targetNamespace="http://schemas.microsoft.com/office/2006/metadata/properties" ma:root="true" ma:fieldsID="2f6e732aa0a9bbce09ca2020252c361e" ns2:_="" ns3:_="">
    <xsd:import namespace="300851bd-e504-4f0e-97ac-df41a702cbd8"/>
    <xsd:import namespace="69761221-6aab-4acc-8dc5-0c4c600227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Offic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851bd-e504-4f0e-97ac-df41a702c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Office" ma:index="18" nillable="true" ma:displayName="Office" ma:description="Which office is leading the work?" ma:format="Dropdown" ma:internalName="Office">
      <xsd:simpleType>
        <xsd:restriction base="dms:Choice">
          <xsd:enumeration value="SF"/>
          <xsd:enumeration value="Portland"/>
          <xsd:enumeration value="DC"/>
          <xsd:enumeration value="SoCal"/>
          <xsd:enumeration value="Sacramento/Davis"/>
          <xsd:enumeration value="NorCal"/>
          <xsd:enumeration value="Denver"/>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0bc9d51-7a43-4446-8be6-dd5348bdbbb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1221-6aab-4acc-8dc5-0c4c6002279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3191af-5aee-41fe-a5e8-fcb4344f5afb}" ma:internalName="TaxCatchAll" ma:showField="CatchAllData" ma:web="69761221-6aab-4acc-8dc5-0c4c600227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CA63CE-0B1C-48DB-80F5-BC940C78EC6D}">
  <ds:schemaRefs>
    <ds:schemaRef ds:uri="http://schemas.microsoft.com/sharepoint/v3/contenttype/forms"/>
  </ds:schemaRefs>
</ds:datastoreItem>
</file>

<file path=customXml/itemProps2.xml><?xml version="1.0" encoding="utf-8"?>
<ds:datastoreItem xmlns:ds="http://schemas.openxmlformats.org/officeDocument/2006/customXml" ds:itemID="{D3D6C5A6-715A-4001-ACE8-5065418001D9}">
  <ds:schemaRefs>
    <ds:schemaRef ds:uri="300851bd-e504-4f0e-97ac-df41a702cbd8"/>
    <ds:schemaRef ds:uri="57a8db90-571c-4dc3-8a43-016e5d26abab"/>
    <ds:schemaRef ds:uri="69761221-6aab-4acc-8dc5-0c4c6002279d"/>
    <ds:schemaRef ds:uri="a61383b9-f61d-4814-b4b0-5bc4f7ddeb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FD4DAE6-558A-4979-A9EA-C30CB68D19CB}">
  <ds:schemaRefs>
    <ds:schemaRef ds:uri="300851bd-e504-4f0e-97ac-df41a702cbd8"/>
    <ds:schemaRef ds:uri="69761221-6aab-4acc-8dc5-0c4c600227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3717</TotalTime>
  <Words>550</Words>
  <Application>Microsoft Office PowerPoint</Application>
  <PresentationFormat>Widescreen</PresentationFormat>
  <Paragraphs>75</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Safeguarding Tribal Objects of Cultural Patrimony (STOP) Act Consultations  Summer 2023</vt:lpstr>
      <vt:lpstr>How to Use Zoom</vt:lpstr>
      <vt:lpstr>Participant Engagement</vt:lpstr>
      <vt:lpstr>Zoom Webinar Features</vt:lpstr>
      <vt:lpstr>Zoom Webinar Features</vt:lpstr>
      <vt:lpstr>Zoom Webinar Features</vt:lpstr>
      <vt:lpstr>WELCOME</vt:lpstr>
      <vt:lpstr>Consultation Overview</vt:lpstr>
      <vt:lpstr>PowerPoint Presentation</vt:lpstr>
      <vt:lpstr>Consultation Timeline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Tribal Consultation</dc:title>
  <dc:subject>American Rescue Plan Tribal Consultation</dc:subject>
  <dc:creator>Indian Affairs - Office of the Deputy Assistant Secretary for Management</dc:creator>
  <cp:keywords>"American Rescue Plan;Tribal Consultation;Indian Affairs - Office of the Deputy Assistant Secretary for Management"</cp:keywords>
  <cp:lastModifiedBy>Madeline Kane</cp:lastModifiedBy>
  <cp:revision>20</cp:revision>
  <dcterms:created xsi:type="dcterms:W3CDTF">2021-03-25T13:23:26Z</dcterms:created>
  <dcterms:modified xsi:type="dcterms:W3CDTF">2023-07-27T00:58:07Z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2021-03-25T00:00:00Z</vt:filetime>
  </property>
  <property fmtid="{D5CDD505-2E9C-101B-9397-08002B2CF9AE}" pid="3" name="Creator">
    <vt:lpwstr>Acrobat PDFMaker 21 for PowerPoint</vt:lpwstr>
  </property>
  <property fmtid="{D5CDD505-2E9C-101B-9397-08002B2CF9AE}" pid="4" name="LastSaved">
    <vt:filetime>2021-03-25T00:00:00Z</vt:filetime>
  </property>
  <property fmtid="{D5CDD505-2E9C-101B-9397-08002B2CF9AE}" pid="5" name="ContentTypeId">
    <vt:lpwstr>0x01010033223FD7EA9AB34094EBA9AB30141758</vt:lpwstr>
  </property>
  <property fmtid="{D5CDD505-2E9C-101B-9397-08002B2CF9AE}" pid="6" name="MediaServiceImageTags">
    <vt:lpwstr/>
  </property>
</Properties>
</file>