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3" r:id="rId2"/>
    <p:sldId id="257" r:id="rId3"/>
    <p:sldId id="258" r:id="rId4"/>
    <p:sldId id="261" r:id="rId5"/>
    <p:sldId id="274" r:id="rId6"/>
    <p:sldId id="286" r:id="rId7"/>
    <p:sldId id="285" r:id="rId8"/>
    <p:sldId id="288" r:id="rId9"/>
    <p:sldId id="287"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0D2A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2912" autoAdjust="0"/>
  </p:normalViewPr>
  <p:slideViewPr>
    <p:cSldViewPr snapToGrid="0">
      <p:cViewPr varScale="1">
        <p:scale>
          <a:sx n="54" d="100"/>
          <a:sy n="54" d="100"/>
        </p:scale>
        <p:origin x="928"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pieChart>
        <c:varyColors val="1"/>
        <c:ser>
          <c:idx val="0"/>
          <c:order val="0"/>
          <c:tx>
            <c:strRef>
              <c:f>Sheet1!$B$1</c:f>
              <c:strCache>
                <c:ptCount val="1"/>
                <c:pt idx="0">
                  <c:v>Total Funding 2015-2020 </c:v>
                </c:pt>
              </c:strCache>
            </c:strRef>
          </c:tx>
          <c:dPt>
            <c:idx val="0"/>
            <c:bubble3D val="0"/>
            <c:spPr>
              <a:solidFill>
                <a:schemeClr val="accent6">
                  <a:shade val="50000"/>
                </a:schemeClr>
              </a:solidFill>
              <a:ln w="19050">
                <a:solidFill>
                  <a:schemeClr val="lt1"/>
                </a:solidFill>
              </a:ln>
              <a:effectLst/>
            </c:spPr>
            <c:extLst>
              <c:ext xmlns:c16="http://schemas.microsoft.com/office/drawing/2014/chart" uri="{C3380CC4-5D6E-409C-BE32-E72D297353CC}">
                <c16:uniqueId val="{00000001-780D-4F31-ABF8-976BBEDC39F3}"/>
              </c:ext>
            </c:extLst>
          </c:dPt>
          <c:dPt>
            <c:idx val="1"/>
            <c:bubble3D val="0"/>
            <c:spPr>
              <a:solidFill>
                <a:schemeClr val="accent6">
                  <a:shade val="70000"/>
                </a:schemeClr>
              </a:solidFill>
              <a:ln w="19050">
                <a:solidFill>
                  <a:schemeClr val="lt1"/>
                </a:solidFill>
              </a:ln>
              <a:effectLst/>
            </c:spPr>
            <c:extLst>
              <c:ext xmlns:c16="http://schemas.microsoft.com/office/drawing/2014/chart" uri="{C3380CC4-5D6E-409C-BE32-E72D297353CC}">
                <c16:uniqueId val="{00000003-780D-4F31-ABF8-976BBEDC39F3}"/>
              </c:ext>
            </c:extLst>
          </c:dPt>
          <c:dPt>
            <c:idx val="2"/>
            <c:bubble3D val="0"/>
            <c:spPr>
              <a:solidFill>
                <a:schemeClr val="accent6">
                  <a:shade val="90000"/>
                </a:schemeClr>
              </a:solidFill>
              <a:ln w="19050">
                <a:solidFill>
                  <a:schemeClr val="lt1"/>
                </a:solidFill>
              </a:ln>
              <a:effectLst/>
            </c:spPr>
            <c:extLst>
              <c:ext xmlns:c16="http://schemas.microsoft.com/office/drawing/2014/chart" uri="{C3380CC4-5D6E-409C-BE32-E72D297353CC}">
                <c16:uniqueId val="{00000005-780D-4F31-ABF8-976BBEDC39F3}"/>
              </c:ext>
            </c:extLst>
          </c:dPt>
          <c:dPt>
            <c:idx val="3"/>
            <c:bubble3D val="0"/>
            <c:spPr>
              <a:solidFill>
                <a:schemeClr val="accent5">
                  <a:tint val="90000"/>
                </a:schemeClr>
              </a:solidFill>
              <a:ln w="19050">
                <a:solidFill>
                  <a:schemeClr val="lt1"/>
                </a:solidFill>
              </a:ln>
              <a:effectLst/>
            </c:spPr>
            <c:extLst>
              <c:ext xmlns:c16="http://schemas.microsoft.com/office/drawing/2014/chart" uri="{C3380CC4-5D6E-409C-BE32-E72D297353CC}">
                <c16:uniqueId val="{00000007-780D-4F31-ABF8-976BBEDC39F3}"/>
              </c:ext>
            </c:extLst>
          </c:dPt>
          <c:dPt>
            <c:idx val="4"/>
            <c:bubble3D val="0"/>
            <c:spPr>
              <a:solidFill>
                <a:schemeClr val="accent6">
                  <a:tint val="70000"/>
                </a:schemeClr>
              </a:solidFill>
              <a:ln w="19050">
                <a:solidFill>
                  <a:schemeClr val="lt1"/>
                </a:solidFill>
              </a:ln>
              <a:effectLst/>
            </c:spPr>
            <c:extLst>
              <c:ext xmlns:c16="http://schemas.microsoft.com/office/drawing/2014/chart" uri="{C3380CC4-5D6E-409C-BE32-E72D297353CC}">
                <c16:uniqueId val="{00000009-780D-4F31-ABF8-976BBEDC39F3}"/>
              </c:ext>
            </c:extLst>
          </c:dPt>
          <c:dPt>
            <c:idx val="5"/>
            <c:bubble3D val="0"/>
            <c:spPr>
              <a:solidFill>
                <a:schemeClr val="accent5">
                  <a:tint val="50000"/>
                </a:schemeClr>
              </a:solidFill>
              <a:ln w="19050">
                <a:solidFill>
                  <a:schemeClr val="lt1"/>
                </a:solidFill>
              </a:ln>
              <a:effectLst/>
            </c:spPr>
            <c:extLst>
              <c:ext xmlns:c16="http://schemas.microsoft.com/office/drawing/2014/chart" uri="{C3380CC4-5D6E-409C-BE32-E72D297353CC}">
                <c16:uniqueId val="{0000000B-780D-4F31-ABF8-976BBEDC39F3}"/>
              </c:ext>
            </c:extLst>
          </c:dPt>
          <c:dLbls>
            <c:dLbl>
              <c:idx val="3"/>
              <c:layout>
                <c:manualLayout>
                  <c:x val="-0.13959983635328718"/>
                  <c:y val="1.4824630535000662E-2"/>
                </c:manualLayout>
              </c:layout>
              <c:dLblPos val="bestFit"/>
              <c:showLegendKey val="0"/>
              <c:showVal val="1"/>
              <c:showCatName val="1"/>
              <c:showSerName val="0"/>
              <c:showPercent val="1"/>
              <c:showBubbleSize val="0"/>
              <c:extLst>
                <c:ext xmlns:c15="http://schemas.microsoft.com/office/drawing/2012/chart" uri="{CE6537A1-D6FC-4f65-9D91-7224C49458BB}">
                  <c15:layout>
                    <c:manualLayout>
                      <c:w val="0.1275476907630522"/>
                      <c:h val="0.10277109958243705"/>
                    </c:manualLayout>
                  </c15:layout>
                </c:ext>
                <c:ext xmlns:c16="http://schemas.microsoft.com/office/drawing/2014/chart" uri="{C3380CC4-5D6E-409C-BE32-E72D297353CC}">
                  <c16:uniqueId val="{00000007-780D-4F31-ABF8-976BBEDC39F3}"/>
                </c:ext>
              </c:extLst>
            </c:dLbl>
            <c:dLbl>
              <c:idx val="4"/>
              <c:layout>
                <c:manualLayout>
                  <c:x val="-6.3816733469310313E-2"/>
                  <c:y val="-0.19270246223650742"/>
                </c:manualLayout>
              </c:layout>
              <c:dLblPos val="bestFi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780D-4F31-ABF8-976BBEDC39F3}"/>
                </c:ext>
              </c:extLst>
            </c:dLbl>
            <c:dLbl>
              <c:idx val="5"/>
              <c:layout>
                <c:manualLayout>
                  <c:x val="0.16260504616892762"/>
                  <c:y val="7.8676192933810646E-2"/>
                </c:manualLayout>
              </c:layout>
              <c:dLblPos val="bestFit"/>
              <c:showLegendKey val="0"/>
              <c:showVal val="1"/>
              <c:showCatName val="1"/>
              <c:showSerName val="0"/>
              <c:showPercent val="1"/>
              <c:showBubbleSize val="0"/>
              <c:extLst>
                <c:ext xmlns:c15="http://schemas.microsoft.com/office/drawing/2012/chart" uri="{CE6537A1-D6FC-4f65-9D91-7224C49458BB}">
                  <c15:layout>
                    <c:manualLayout>
                      <c:w val="0.14864457831325301"/>
                      <c:h val="0.13974440086043274"/>
                    </c:manualLayout>
                  </c15:layout>
                </c:ext>
                <c:ext xmlns:c16="http://schemas.microsoft.com/office/drawing/2014/chart" uri="{C3380CC4-5D6E-409C-BE32-E72D297353CC}">
                  <c16:uniqueId val="{0000000B-780D-4F31-ABF8-976BBEDC39F3}"/>
                </c:ext>
              </c:extLst>
            </c:dLbl>
            <c:spPr>
              <a:noFill/>
              <a:ln>
                <a:noFill/>
              </a:ln>
              <a:effectLst/>
            </c:spPr>
            <c:txPr>
              <a:bodyPr rot="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dLblPos val="bestFit"/>
            <c:showLegendKey val="0"/>
            <c:showVal val="1"/>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6"/>
                <c:pt idx="0">
                  <c:v>JPT</c:v>
                </c:pt>
                <c:pt idx="1">
                  <c:v>HIP</c:v>
                </c:pt>
                <c:pt idx="2">
                  <c:v>Recidivism</c:v>
                </c:pt>
                <c:pt idx="3">
                  <c:v>Tribal Courts</c:v>
                </c:pt>
                <c:pt idx="4">
                  <c:v>ICWA</c:v>
                </c:pt>
                <c:pt idx="5">
                  <c:v>Social Services</c:v>
                </c:pt>
              </c:strCache>
            </c:strRef>
          </c:cat>
          <c:val>
            <c:numRef>
              <c:f>Sheet1!$B$2:$B$7</c:f>
              <c:numCache>
                <c:formatCode>#,##0</c:formatCode>
                <c:ptCount val="6"/>
                <c:pt idx="0">
                  <c:v>4990000</c:v>
                </c:pt>
                <c:pt idx="1">
                  <c:v>6716776</c:v>
                </c:pt>
                <c:pt idx="2">
                  <c:v>16099000</c:v>
                </c:pt>
                <c:pt idx="3">
                  <c:v>35411367</c:v>
                </c:pt>
                <c:pt idx="4">
                  <c:v>44122887</c:v>
                </c:pt>
                <c:pt idx="5">
                  <c:v>76941113</c:v>
                </c:pt>
              </c:numCache>
            </c:numRef>
          </c:val>
          <c:extLst>
            <c:ext xmlns:c16="http://schemas.microsoft.com/office/drawing/2014/chart" uri="{C3380CC4-5D6E-409C-BE32-E72D297353CC}">
              <c16:uniqueId val="{00000000-9876-4792-8247-FE643E2F375C}"/>
            </c:ext>
          </c:extLst>
        </c:ser>
        <c:dLbls>
          <c:dLblPos val="ctr"/>
          <c:showLegendKey val="0"/>
          <c:showVal val="1"/>
          <c:showCatName val="1"/>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2"/>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7">
  <a:schemeClr val="accent5"/>
  <a:schemeClr val="accent5"/>
  <a:schemeClr val="accent5"/>
  <a:schemeClr val="accent5"/>
  <a:schemeClr val="accent5"/>
  <a:schemeClr val="accent5"/>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8900EE3-C3B7-4B09-93A2-85B859FC1BB0}" type="doc">
      <dgm:prSet loTypeId="urn:microsoft.com/office/officeart/2005/8/layout/default" loCatId="list" qsTypeId="urn:microsoft.com/office/officeart/2005/8/quickstyle/simple3" qsCatId="simple" csTypeId="urn:microsoft.com/office/officeart/2005/8/colors/colorful5" csCatId="colorful"/>
      <dgm:spPr/>
      <dgm:t>
        <a:bodyPr/>
        <a:lstStyle/>
        <a:p>
          <a:endParaRPr lang="en-US"/>
        </a:p>
      </dgm:t>
    </dgm:pt>
    <dgm:pt modelId="{B4CB9B69-EAD8-45B2-8DB0-0F8E4BE05221}">
      <dgm:prSet/>
      <dgm:spPr/>
      <dgm:t>
        <a:bodyPr/>
        <a:lstStyle/>
        <a:p>
          <a:r>
            <a:rPr lang="en-US" dirty="0">
              <a:solidFill>
                <a:schemeClr val="tx2"/>
              </a:solidFill>
            </a:rPr>
            <a:t>Housing</a:t>
          </a:r>
        </a:p>
      </dgm:t>
    </dgm:pt>
    <dgm:pt modelId="{3232F75E-4736-41C1-838C-2C286A2346F2}" type="parTrans" cxnId="{DB40B126-8CA4-44AE-B263-D448D68F7FCD}">
      <dgm:prSet/>
      <dgm:spPr/>
      <dgm:t>
        <a:bodyPr/>
        <a:lstStyle/>
        <a:p>
          <a:endParaRPr lang="en-US"/>
        </a:p>
      </dgm:t>
    </dgm:pt>
    <dgm:pt modelId="{1A1ACA56-1B3C-4AB6-9BFD-3E2716F1FB26}" type="sibTrans" cxnId="{DB40B126-8CA4-44AE-B263-D448D68F7FCD}">
      <dgm:prSet/>
      <dgm:spPr/>
      <dgm:t>
        <a:bodyPr/>
        <a:lstStyle/>
        <a:p>
          <a:endParaRPr lang="en-US"/>
        </a:p>
      </dgm:t>
    </dgm:pt>
    <dgm:pt modelId="{41E1B4A4-60FF-4537-8249-0CD1A1ADBF7D}">
      <dgm:prSet/>
      <dgm:spPr/>
      <dgm:t>
        <a:bodyPr/>
        <a:lstStyle/>
        <a:p>
          <a:r>
            <a:rPr lang="en-US" dirty="0">
              <a:solidFill>
                <a:schemeClr val="tx2"/>
              </a:solidFill>
            </a:rPr>
            <a:t>Job Placement and Training</a:t>
          </a:r>
        </a:p>
      </dgm:t>
    </dgm:pt>
    <dgm:pt modelId="{AD66427D-623A-4946-A48E-5A892C43CCCF}" type="parTrans" cxnId="{F2947A40-AA6B-422F-87BD-71250DC692C1}">
      <dgm:prSet/>
      <dgm:spPr/>
      <dgm:t>
        <a:bodyPr/>
        <a:lstStyle/>
        <a:p>
          <a:endParaRPr lang="en-US"/>
        </a:p>
      </dgm:t>
    </dgm:pt>
    <dgm:pt modelId="{3660CF3A-B39E-4562-9EBF-E41CC33435E1}" type="sibTrans" cxnId="{F2947A40-AA6B-422F-87BD-71250DC692C1}">
      <dgm:prSet/>
      <dgm:spPr/>
      <dgm:t>
        <a:bodyPr/>
        <a:lstStyle/>
        <a:p>
          <a:endParaRPr lang="en-US"/>
        </a:p>
      </dgm:t>
    </dgm:pt>
    <dgm:pt modelId="{6EAE2212-8B21-485B-BBEE-EB4B2715965A}">
      <dgm:prSet/>
      <dgm:spPr/>
      <dgm:t>
        <a:bodyPr/>
        <a:lstStyle/>
        <a:p>
          <a:r>
            <a:rPr lang="en-US" dirty="0">
              <a:solidFill>
                <a:schemeClr val="tx2"/>
              </a:solidFill>
            </a:rPr>
            <a:t>Social Services</a:t>
          </a:r>
        </a:p>
      </dgm:t>
    </dgm:pt>
    <dgm:pt modelId="{AAF5FCB3-E703-4617-8A1F-E9997BBD739F}" type="parTrans" cxnId="{711BB255-3D39-4D07-81EF-EA305F7611A3}">
      <dgm:prSet/>
      <dgm:spPr/>
      <dgm:t>
        <a:bodyPr/>
        <a:lstStyle/>
        <a:p>
          <a:endParaRPr lang="en-US"/>
        </a:p>
      </dgm:t>
    </dgm:pt>
    <dgm:pt modelId="{BFCCDEDD-74A6-4127-A477-0BF8890837FB}" type="sibTrans" cxnId="{711BB255-3D39-4D07-81EF-EA305F7611A3}">
      <dgm:prSet/>
      <dgm:spPr/>
      <dgm:t>
        <a:bodyPr/>
        <a:lstStyle/>
        <a:p>
          <a:endParaRPr lang="en-US"/>
        </a:p>
      </dgm:t>
    </dgm:pt>
    <dgm:pt modelId="{A30C9896-CED8-4FE4-B9F2-E6F0FCDF5BFD}">
      <dgm:prSet/>
      <dgm:spPr/>
      <dgm:t>
        <a:bodyPr/>
        <a:lstStyle/>
        <a:p>
          <a:r>
            <a:rPr lang="en-US" dirty="0">
              <a:solidFill>
                <a:schemeClr val="tx2"/>
              </a:solidFill>
            </a:rPr>
            <a:t>Recidivism Reduction</a:t>
          </a:r>
        </a:p>
      </dgm:t>
    </dgm:pt>
    <dgm:pt modelId="{55891325-6241-41B9-AEAE-C4D62B361C44}" type="parTrans" cxnId="{6B87443F-071E-4E3A-95FB-C75E8EFF524D}">
      <dgm:prSet/>
      <dgm:spPr/>
      <dgm:t>
        <a:bodyPr/>
        <a:lstStyle/>
        <a:p>
          <a:endParaRPr lang="en-US"/>
        </a:p>
      </dgm:t>
    </dgm:pt>
    <dgm:pt modelId="{B921252D-69B2-4608-8CA0-F7AA4B3EF019}" type="sibTrans" cxnId="{6B87443F-071E-4E3A-95FB-C75E8EFF524D}">
      <dgm:prSet/>
      <dgm:spPr/>
      <dgm:t>
        <a:bodyPr/>
        <a:lstStyle/>
        <a:p>
          <a:endParaRPr lang="en-US"/>
        </a:p>
      </dgm:t>
    </dgm:pt>
    <dgm:pt modelId="{2A61BB9C-4F6E-4613-9094-EAFF14C01E6E}">
      <dgm:prSet/>
      <dgm:spPr/>
      <dgm:t>
        <a:bodyPr/>
        <a:lstStyle/>
        <a:p>
          <a:r>
            <a:rPr lang="en-US" dirty="0">
              <a:solidFill>
                <a:schemeClr val="tx2"/>
              </a:solidFill>
            </a:rPr>
            <a:t>ICWA</a:t>
          </a:r>
        </a:p>
      </dgm:t>
    </dgm:pt>
    <dgm:pt modelId="{BA929F89-6BF5-43EC-BEA6-E0F86DF00906}" type="parTrans" cxnId="{6A677664-ABEC-45A2-AB25-9F573EDC6779}">
      <dgm:prSet/>
      <dgm:spPr/>
      <dgm:t>
        <a:bodyPr/>
        <a:lstStyle/>
        <a:p>
          <a:endParaRPr lang="en-US"/>
        </a:p>
      </dgm:t>
    </dgm:pt>
    <dgm:pt modelId="{030E7C68-5910-4D95-B901-7E7E102C81E6}" type="sibTrans" cxnId="{6A677664-ABEC-45A2-AB25-9F573EDC6779}">
      <dgm:prSet/>
      <dgm:spPr/>
      <dgm:t>
        <a:bodyPr/>
        <a:lstStyle/>
        <a:p>
          <a:endParaRPr lang="en-US"/>
        </a:p>
      </dgm:t>
    </dgm:pt>
    <dgm:pt modelId="{1EE387A4-7643-4B8B-B868-4C7D1E082DDA}">
      <dgm:prSet/>
      <dgm:spPr/>
      <dgm:t>
        <a:bodyPr/>
        <a:lstStyle/>
        <a:p>
          <a:r>
            <a:rPr lang="en-US" dirty="0">
              <a:solidFill>
                <a:schemeClr val="tx2"/>
              </a:solidFill>
            </a:rPr>
            <a:t>Tribal Courts</a:t>
          </a:r>
        </a:p>
      </dgm:t>
    </dgm:pt>
    <dgm:pt modelId="{9B7BD6E4-A411-406B-8A0A-4451EAA994A3}" type="parTrans" cxnId="{1037125C-C16D-4597-B0CE-DB901A32EB81}">
      <dgm:prSet/>
      <dgm:spPr/>
      <dgm:t>
        <a:bodyPr/>
        <a:lstStyle/>
        <a:p>
          <a:endParaRPr lang="en-US"/>
        </a:p>
      </dgm:t>
    </dgm:pt>
    <dgm:pt modelId="{DF044BF1-D981-4BCE-9BEB-FD1FF4D86BA7}" type="sibTrans" cxnId="{1037125C-C16D-4597-B0CE-DB901A32EB81}">
      <dgm:prSet/>
      <dgm:spPr/>
      <dgm:t>
        <a:bodyPr/>
        <a:lstStyle/>
        <a:p>
          <a:endParaRPr lang="en-US"/>
        </a:p>
      </dgm:t>
    </dgm:pt>
    <dgm:pt modelId="{D42284B4-F29B-4FFF-9ACB-754A9B6FBD2A}" type="pres">
      <dgm:prSet presAssocID="{38900EE3-C3B7-4B09-93A2-85B859FC1BB0}" presName="diagram" presStyleCnt="0">
        <dgm:presLayoutVars>
          <dgm:dir/>
          <dgm:resizeHandles val="exact"/>
        </dgm:presLayoutVars>
      </dgm:prSet>
      <dgm:spPr/>
    </dgm:pt>
    <dgm:pt modelId="{4B6E0146-67A0-4BF0-9371-2D1EA288FC2F}" type="pres">
      <dgm:prSet presAssocID="{B4CB9B69-EAD8-45B2-8DB0-0F8E4BE05221}" presName="node" presStyleLbl="node1" presStyleIdx="0" presStyleCnt="6">
        <dgm:presLayoutVars>
          <dgm:bulletEnabled val="1"/>
        </dgm:presLayoutVars>
      </dgm:prSet>
      <dgm:spPr/>
    </dgm:pt>
    <dgm:pt modelId="{E4F8D19D-A2F4-4A78-96FB-CAF3AF9DBBDE}" type="pres">
      <dgm:prSet presAssocID="{1A1ACA56-1B3C-4AB6-9BFD-3E2716F1FB26}" presName="sibTrans" presStyleCnt="0"/>
      <dgm:spPr/>
    </dgm:pt>
    <dgm:pt modelId="{4B7ECA65-3D4E-49D3-9E60-2BD168E5CA4F}" type="pres">
      <dgm:prSet presAssocID="{41E1B4A4-60FF-4537-8249-0CD1A1ADBF7D}" presName="node" presStyleLbl="node1" presStyleIdx="1" presStyleCnt="6">
        <dgm:presLayoutVars>
          <dgm:bulletEnabled val="1"/>
        </dgm:presLayoutVars>
      </dgm:prSet>
      <dgm:spPr/>
    </dgm:pt>
    <dgm:pt modelId="{599C1DA0-69C2-4823-B22A-DC2D124156FA}" type="pres">
      <dgm:prSet presAssocID="{3660CF3A-B39E-4562-9EBF-E41CC33435E1}" presName="sibTrans" presStyleCnt="0"/>
      <dgm:spPr/>
    </dgm:pt>
    <dgm:pt modelId="{92626ADD-D8FB-4C8B-9FF3-D958A35D270E}" type="pres">
      <dgm:prSet presAssocID="{6EAE2212-8B21-485B-BBEE-EB4B2715965A}" presName="node" presStyleLbl="node1" presStyleIdx="2" presStyleCnt="6" custLinFactNeighborY="-1979">
        <dgm:presLayoutVars>
          <dgm:bulletEnabled val="1"/>
        </dgm:presLayoutVars>
      </dgm:prSet>
      <dgm:spPr/>
    </dgm:pt>
    <dgm:pt modelId="{0CC16FFD-E559-4A47-9924-2F02618720C8}" type="pres">
      <dgm:prSet presAssocID="{BFCCDEDD-74A6-4127-A477-0BF8890837FB}" presName="sibTrans" presStyleCnt="0"/>
      <dgm:spPr/>
    </dgm:pt>
    <dgm:pt modelId="{B79F134F-505A-415B-8680-C05FC627682C}" type="pres">
      <dgm:prSet presAssocID="{A30C9896-CED8-4FE4-B9F2-E6F0FCDF5BFD}" presName="node" presStyleLbl="node1" presStyleIdx="3" presStyleCnt="6">
        <dgm:presLayoutVars>
          <dgm:bulletEnabled val="1"/>
        </dgm:presLayoutVars>
      </dgm:prSet>
      <dgm:spPr/>
    </dgm:pt>
    <dgm:pt modelId="{8149FAD2-9CC3-418A-8B62-B52A6B64FE81}" type="pres">
      <dgm:prSet presAssocID="{B921252D-69B2-4608-8CA0-F7AA4B3EF019}" presName="sibTrans" presStyleCnt="0"/>
      <dgm:spPr/>
    </dgm:pt>
    <dgm:pt modelId="{B3D98D4B-4758-4331-A532-F8CD4089EA30}" type="pres">
      <dgm:prSet presAssocID="{2A61BB9C-4F6E-4613-9094-EAFF14C01E6E}" presName="node" presStyleLbl="node1" presStyleIdx="4" presStyleCnt="6">
        <dgm:presLayoutVars>
          <dgm:bulletEnabled val="1"/>
        </dgm:presLayoutVars>
      </dgm:prSet>
      <dgm:spPr/>
    </dgm:pt>
    <dgm:pt modelId="{34AC3E90-A9C3-4D09-A82D-7A277A9F63D6}" type="pres">
      <dgm:prSet presAssocID="{030E7C68-5910-4D95-B901-7E7E102C81E6}" presName="sibTrans" presStyleCnt="0"/>
      <dgm:spPr/>
    </dgm:pt>
    <dgm:pt modelId="{FA567F9B-0A45-4A25-ACFA-9883E7C18CA8}" type="pres">
      <dgm:prSet presAssocID="{1EE387A4-7643-4B8B-B868-4C7D1E082DDA}" presName="node" presStyleLbl="node1" presStyleIdx="5" presStyleCnt="6">
        <dgm:presLayoutVars>
          <dgm:bulletEnabled val="1"/>
        </dgm:presLayoutVars>
      </dgm:prSet>
      <dgm:spPr/>
    </dgm:pt>
  </dgm:ptLst>
  <dgm:cxnLst>
    <dgm:cxn modelId="{DB40B126-8CA4-44AE-B263-D448D68F7FCD}" srcId="{38900EE3-C3B7-4B09-93A2-85B859FC1BB0}" destId="{B4CB9B69-EAD8-45B2-8DB0-0F8E4BE05221}" srcOrd="0" destOrd="0" parTransId="{3232F75E-4736-41C1-838C-2C286A2346F2}" sibTransId="{1A1ACA56-1B3C-4AB6-9BFD-3E2716F1FB26}"/>
    <dgm:cxn modelId="{6B87443F-071E-4E3A-95FB-C75E8EFF524D}" srcId="{38900EE3-C3B7-4B09-93A2-85B859FC1BB0}" destId="{A30C9896-CED8-4FE4-B9F2-E6F0FCDF5BFD}" srcOrd="3" destOrd="0" parTransId="{55891325-6241-41B9-AEAE-C4D62B361C44}" sibTransId="{B921252D-69B2-4608-8CA0-F7AA4B3EF019}"/>
    <dgm:cxn modelId="{F2947A40-AA6B-422F-87BD-71250DC692C1}" srcId="{38900EE3-C3B7-4B09-93A2-85B859FC1BB0}" destId="{41E1B4A4-60FF-4537-8249-0CD1A1ADBF7D}" srcOrd="1" destOrd="0" parTransId="{AD66427D-623A-4946-A48E-5A892C43CCCF}" sibTransId="{3660CF3A-B39E-4562-9EBF-E41CC33435E1}"/>
    <dgm:cxn modelId="{1037125C-C16D-4597-B0CE-DB901A32EB81}" srcId="{38900EE3-C3B7-4B09-93A2-85B859FC1BB0}" destId="{1EE387A4-7643-4B8B-B868-4C7D1E082DDA}" srcOrd="5" destOrd="0" parTransId="{9B7BD6E4-A411-406B-8A0A-4451EAA994A3}" sibTransId="{DF044BF1-D981-4BCE-9BEB-FD1FF4D86BA7}"/>
    <dgm:cxn modelId="{6A677664-ABEC-45A2-AB25-9F573EDC6779}" srcId="{38900EE3-C3B7-4B09-93A2-85B859FC1BB0}" destId="{2A61BB9C-4F6E-4613-9094-EAFF14C01E6E}" srcOrd="4" destOrd="0" parTransId="{BA929F89-6BF5-43EC-BEA6-E0F86DF00906}" sibTransId="{030E7C68-5910-4D95-B901-7E7E102C81E6}"/>
    <dgm:cxn modelId="{C7E29F71-A26F-4F0D-AEF1-B106F206EE9F}" type="presOf" srcId="{2A61BB9C-4F6E-4613-9094-EAFF14C01E6E}" destId="{B3D98D4B-4758-4331-A532-F8CD4089EA30}" srcOrd="0" destOrd="0" presId="urn:microsoft.com/office/officeart/2005/8/layout/default"/>
    <dgm:cxn modelId="{711BB255-3D39-4D07-81EF-EA305F7611A3}" srcId="{38900EE3-C3B7-4B09-93A2-85B859FC1BB0}" destId="{6EAE2212-8B21-485B-BBEE-EB4B2715965A}" srcOrd="2" destOrd="0" parTransId="{AAF5FCB3-E703-4617-8A1F-E9997BBD739F}" sibTransId="{BFCCDEDD-74A6-4127-A477-0BF8890837FB}"/>
    <dgm:cxn modelId="{66651A76-A37B-4752-AD7A-3951125F057B}" type="presOf" srcId="{6EAE2212-8B21-485B-BBEE-EB4B2715965A}" destId="{92626ADD-D8FB-4C8B-9FF3-D958A35D270E}" srcOrd="0" destOrd="0" presId="urn:microsoft.com/office/officeart/2005/8/layout/default"/>
    <dgm:cxn modelId="{1731D67B-9F23-45A3-BE66-BD730316F86C}" type="presOf" srcId="{38900EE3-C3B7-4B09-93A2-85B859FC1BB0}" destId="{D42284B4-F29B-4FFF-9ACB-754A9B6FBD2A}" srcOrd="0" destOrd="0" presId="urn:microsoft.com/office/officeart/2005/8/layout/default"/>
    <dgm:cxn modelId="{B513DDAC-022B-48FA-9D52-7701EC3673CF}" type="presOf" srcId="{A30C9896-CED8-4FE4-B9F2-E6F0FCDF5BFD}" destId="{B79F134F-505A-415B-8680-C05FC627682C}" srcOrd="0" destOrd="0" presId="urn:microsoft.com/office/officeart/2005/8/layout/default"/>
    <dgm:cxn modelId="{9B9F10B1-3EA6-43A3-9B9D-A35D657281E0}" type="presOf" srcId="{1EE387A4-7643-4B8B-B868-4C7D1E082DDA}" destId="{FA567F9B-0A45-4A25-ACFA-9883E7C18CA8}" srcOrd="0" destOrd="0" presId="urn:microsoft.com/office/officeart/2005/8/layout/default"/>
    <dgm:cxn modelId="{04FF75DF-C8C5-48E5-AD1C-C4996C27A1D6}" type="presOf" srcId="{41E1B4A4-60FF-4537-8249-0CD1A1ADBF7D}" destId="{4B7ECA65-3D4E-49D3-9E60-2BD168E5CA4F}" srcOrd="0" destOrd="0" presId="urn:microsoft.com/office/officeart/2005/8/layout/default"/>
    <dgm:cxn modelId="{450669E2-A5F6-4542-B6CC-A5A94BE9AE04}" type="presOf" srcId="{B4CB9B69-EAD8-45B2-8DB0-0F8E4BE05221}" destId="{4B6E0146-67A0-4BF0-9371-2D1EA288FC2F}" srcOrd="0" destOrd="0" presId="urn:microsoft.com/office/officeart/2005/8/layout/default"/>
    <dgm:cxn modelId="{73E31103-1DA3-4291-A4E8-E829062306B5}" type="presParOf" srcId="{D42284B4-F29B-4FFF-9ACB-754A9B6FBD2A}" destId="{4B6E0146-67A0-4BF0-9371-2D1EA288FC2F}" srcOrd="0" destOrd="0" presId="urn:microsoft.com/office/officeart/2005/8/layout/default"/>
    <dgm:cxn modelId="{B1CF5170-3E9F-4D7F-ADFE-9B2E986A7B2C}" type="presParOf" srcId="{D42284B4-F29B-4FFF-9ACB-754A9B6FBD2A}" destId="{E4F8D19D-A2F4-4A78-96FB-CAF3AF9DBBDE}" srcOrd="1" destOrd="0" presId="urn:microsoft.com/office/officeart/2005/8/layout/default"/>
    <dgm:cxn modelId="{AC0F7076-FABB-4073-92A4-2FD2C34E9014}" type="presParOf" srcId="{D42284B4-F29B-4FFF-9ACB-754A9B6FBD2A}" destId="{4B7ECA65-3D4E-49D3-9E60-2BD168E5CA4F}" srcOrd="2" destOrd="0" presId="urn:microsoft.com/office/officeart/2005/8/layout/default"/>
    <dgm:cxn modelId="{2F582A13-61E9-42EF-9F2E-81FCD900D2F6}" type="presParOf" srcId="{D42284B4-F29B-4FFF-9ACB-754A9B6FBD2A}" destId="{599C1DA0-69C2-4823-B22A-DC2D124156FA}" srcOrd="3" destOrd="0" presId="urn:microsoft.com/office/officeart/2005/8/layout/default"/>
    <dgm:cxn modelId="{7BB86386-A93D-4786-93ED-2D53A23D8EBA}" type="presParOf" srcId="{D42284B4-F29B-4FFF-9ACB-754A9B6FBD2A}" destId="{92626ADD-D8FB-4C8B-9FF3-D958A35D270E}" srcOrd="4" destOrd="0" presId="urn:microsoft.com/office/officeart/2005/8/layout/default"/>
    <dgm:cxn modelId="{4C9A3DFF-2F4F-4940-95EC-1ACF756BA42D}" type="presParOf" srcId="{D42284B4-F29B-4FFF-9ACB-754A9B6FBD2A}" destId="{0CC16FFD-E559-4A47-9924-2F02618720C8}" srcOrd="5" destOrd="0" presId="urn:microsoft.com/office/officeart/2005/8/layout/default"/>
    <dgm:cxn modelId="{B1E5E9B5-461A-45C1-B22A-FB24F4917C9F}" type="presParOf" srcId="{D42284B4-F29B-4FFF-9ACB-754A9B6FBD2A}" destId="{B79F134F-505A-415B-8680-C05FC627682C}" srcOrd="6" destOrd="0" presId="urn:microsoft.com/office/officeart/2005/8/layout/default"/>
    <dgm:cxn modelId="{A6AEB569-69BB-4FC6-8FCF-F7F6F6D9A213}" type="presParOf" srcId="{D42284B4-F29B-4FFF-9ACB-754A9B6FBD2A}" destId="{8149FAD2-9CC3-418A-8B62-B52A6B64FE81}" srcOrd="7" destOrd="0" presId="urn:microsoft.com/office/officeart/2005/8/layout/default"/>
    <dgm:cxn modelId="{33109F03-224C-4405-8CCE-479D8DE1DDEB}" type="presParOf" srcId="{D42284B4-F29B-4FFF-9ACB-754A9B6FBD2A}" destId="{B3D98D4B-4758-4331-A532-F8CD4089EA30}" srcOrd="8" destOrd="0" presId="urn:microsoft.com/office/officeart/2005/8/layout/default"/>
    <dgm:cxn modelId="{2B124E97-7958-4FF6-8A1A-107FB626B90D}" type="presParOf" srcId="{D42284B4-F29B-4FFF-9ACB-754A9B6FBD2A}" destId="{34AC3E90-A9C3-4D09-A82D-7A277A9F63D6}" srcOrd="9" destOrd="0" presId="urn:microsoft.com/office/officeart/2005/8/layout/default"/>
    <dgm:cxn modelId="{3D9DE136-96B2-4A9C-8C3A-545EA79BAF6F}" type="presParOf" srcId="{D42284B4-F29B-4FFF-9ACB-754A9B6FBD2A}" destId="{FA567F9B-0A45-4A25-ACFA-9883E7C18CA8}"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F75F562-79EB-4D86-9AAD-E3D444872B61}" type="doc">
      <dgm:prSet loTypeId="urn:microsoft.com/office/officeart/2008/layout/LinedList" loCatId="list" qsTypeId="urn:microsoft.com/office/officeart/2005/8/quickstyle/simple1" qsCatId="simple" csTypeId="urn:microsoft.com/office/officeart/2005/8/colors/colorful5" csCatId="colorful" phldr="1"/>
      <dgm:spPr/>
      <dgm:t>
        <a:bodyPr/>
        <a:lstStyle/>
        <a:p>
          <a:endParaRPr lang="en-US"/>
        </a:p>
      </dgm:t>
    </dgm:pt>
    <dgm:pt modelId="{C73B8258-10C3-4E0C-8636-6C1EF3125AA5}">
      <dgm:prSet custT="1"/>
      <dgm:spPr/>
      <dgm:t>
        <a:bodyPr/>
        <a:lstStyle/>
        <a:p>
          <a:r>
            <a:rPr lang="en-US" sz="2000" b="1" dirty="0">
              <a:solidFill>
                <a:schemeClr val="tx2"/>
              </a:solidFill>
            </a:rPr>
            <a:t>Association Village of Council Presidents</a:t>
          </a:r>
        </a:p>
        <a:p>
          <a:r>
            <a:rPr lang="en-US" sz="1700" dirty="0">
              <a:solidFill>
                <a:schemeClr val="tx2"/>
              </a:solidFill>
            </a:rPr>
            <a:t>Laurinda Weston-O'Brien, Family Advocacy Coordinator</a:t>
          </a:r>
        </a:p>
      </dgm:t>
    </dgm:pt>
    <dgm:pt modelId="{6BBDAED9-070B-425B-BD59-86866B5ECC42}" type="parTrans" cxnId="{CB28CA86-286C-41A9-8A83-B392BC255EAF}">
      <dgm:prSet/>
      <dgm:spPr/>
      <dgm:t>
        <a:bodyPr/>
        <a:lstStyle/>
        <a:p>
          <a:endParaRPr lang="en-US"/>
        </a:p>
      </dgm:t>
    </dgm:pt>
    <dgm:pt modelId="{485DF84E-05F6-4811-A173-9A73951850BF}" type="sibTrans" cxnId="{CB28CA86-286C-41A9-8A83-B392BC255EAF}">
      <dgm:prSet/>
      <dgm:spPr/>
      <dgm:t>
        <a:bodyPr/>
        <a:lstStyle/>
        <a:p>
          <a:endParaRPr lang="en-US"/>
        </a:p>
      </dgm:t>
    </dgm:pt>
    <dgm:pt modelId="{5AD16805-C4DB-49B2-B74B-1F9CC9A1FF6E}">
      <dgm:prSet custT="1"/>
      <dgm:spPr/>
      <dgm:t>
        <a:bodyPr/>
        <a:lstStyle/>
        <a:p>
          <a:r>
            <a:rPr lang="en-US" sz="2000" b="1" dirty="0">
              <a:solidFill>
                <a:schemeClr val="tx2"/>
              </a:solidFill>
            </a:rPr>
            <a:t>Fort Belknap Indian Community</a:t>
          </a:r>
        </a:p>
        <a:p>
          <a:r>
            <a:rPr lang="en-US" sz="1700" dirty="0">
              <a:solidFill>
                <a:schemeClr val="tx2"/>
              </a:solidFill>
            </a:rPr>
            <a:t>Sarah Gone, J.D., Family Advocacy Coordinator</a:t>
          </a:r>
        </a:p>
      </dgm:t>
    </dgm:pt>
    <dgm:pt modelId="{295D947B-6D7A-4E86-B895-2A7477814729}" type="parTrans" cxnId="{A47BF15A-6CD4-4D12-B1F1-DEFBFEF4B8A9}">
      <dgm:prSet/>
      <dgm:spPr/>
      <dgm:t>
        <a:bodyPr/>
        <a:lstStyle/>
        <a:p>
          <a:endParaRPr lang="en-US"/>
        </a:p>
      </dgm:t>
    </dgm:pt>
    <dgm:pt modelId="{2590C8B2-F3D8-47AE-B0D8-BF76E1EE5601}" type="sibTrans" cxnId="{A47BF15A-6CD4-4D12-B1F1-DEFBFEF4B8A9}">
      <dgm:prSet/>
      <dgm:spPr/>
      <dgm:t>
        <a:bodyPr/>
        <a:lstStyle/>
        <a:p>
          <a:endParaRPr lang="en-US"/>
        </a:p>
      </dgm:t>
    </dgm:pt>
    <dgm:pt modelId="{EF15C622-352A-4721-A83E-AD487A836397}">
      <dgm:prSet custT="1"/>
      <dgm:spPr/>
      <dgm:t>
        <a:bodyPr/>
        <a:lstStyle/>
        <a:p>
          <a:r>
            <a:rPr lang="en-US" sz="2000" b="1" dirty="0">
              <a:solidFill>
                <a:schemeClr val="tx2"/>
              </a:solidFill>
            </a:rPr>
            <a:t>Pascua Yaqui Tribe</a:t>
          </a:r>
        </a:p>
        <a:p>
          <a:r>
            <a:rPr lang="en-US" sz="1700" dirty="0">
              <a:solidFill>
                <a:schemeClr val="tx2"/>
              </a:solidFill>
            </a:rPr>
            <a:t>Erin </a:t>
          </a:r>
          <a:r>
            <a:rPr lang="en-US" sz="1700" dirty="0" err="1">
              <a:solidFill>
                <a:schemeClr val="tx2"/>
              </a:solidFill>
            </a:rPr>
            <a:t>Pazos</a:t>
          </a:r>
          <a:r>
            <a:rPr lang="en-US" sz="1700" dirty="0">
              <a:solidFill>
                <a:schemeClr val="tx2"/>
              </a:solidFill>
            </a:rPr>
            <a:t>, Acting </a:t>
          </a:r>
          <a:r>
            <a:rPr lang="en-US" sz="1700" dirty="0" err="1">
              <a:solidFill>
                <a:schemeClr val="tx2"/>
              </a:solidFill>
            </a:rPr>
            <a:t>Tiwahe</a:t>
          </a:r>
          <a:r>
            <a:rPr lang="en-US" sz="1700" dirty="0">
              <a:solidFill>
                <a:schemeClr val="tx2"/>
              </a:solidFill>
            </a:rPr>
            <a:t> Coordinator </a:t>
          </a:r>
        </a:p>
      </dgm:t>
    </dgm:pt>
    <dgm:pt modelId="{32C817F4-C303-4C89-851D-72606C4CFC60}" type="parTrans" cxnId="{2054213F-095B-4CFE-B6F1-BEDBECC92102}">
      <dgm:prSet/>
      <dgm:spPr/>
      <dgm:t>
        <a:bodyPr/>
        <a:lstStyle/>
        <a:p>
          <a:endParaRPr lang="en-US"/>
        </a:p>
      </dgm:t>
    </dgm:pt>
    <dgm:pt modelId="{2E2577B6-EA48-4A38-AE76-953E3FB7D45E}" type="sibTrans" cxnId="{2054213F-095B-4CFE-B6F1-BEDBECC92102}">
      <dgm:prSet/>
      <dgm:spPr/>
      <dgm:t>
        <a:bodyPr/>
        <a:lstStyle/>
        <a:p>
          <a:endParaRPr lang="en-US"/>
        </a:p>
      </dgm:t>
    </dgm:pt>
    <dgm:pt modelId="{39CC26A6-3DE6-46B6-ACDC-61CAECB59C9C}">
      <dgm:prSet custT="1"/>
      <dgm:spPr/>
      <dgm:t>
        <a:bodyPr/>
        <a:lstStyle/>
        <a:p>
          <a:r>
            <a:rPr lang="en-US" sz="2000" b="1" dirty="0">
              <a:solidFill>
                <a:schemeClr val="tx2"/>
              </a:solidFill>
            </a:rPr>
            <a:t>Red Lake Nation </a:t>
          </a:r>
        </a:p>
        <a:p>
          <a:r>
            <a:rPr lang="en-US" sz="1700" dirty="0">
              <a:solidFill>
                <a:schemeClr val="tx2"/>
              </a:solidFill>
            </a:rPr>
            <a:t>Robert “Charlie” Reynolds, Family Advocacy Coordinator</a:t>
          </a:r>
        </a:p>
      </dgm:t>
    </dgm:pt>
    <dgm:pt modelId="{72287837-715D-40FA-A9A3-F1F374DC42D0}" type="parTrans" cxnId="{6218626A-78C2-4F64-BCBA-0740091481C7}">
      <dgm:prSet/>
      <dgm:spPr/>
      <dgm:t>
        <a:bodyPr/>
        <a:lstStyle/>
        <a:p>
          <a:endParaRPr lang="en-US"/>
        </a:p>
      </dgm:t>
    </dgm:pt>
    <dgm:pt modelId="{F2A4BA64-16A4-4B28-9B77-DB84E293FE7E}" type="sibTrans" cxnId="{6218626A-78C2-4F64-BCBA-0740091481C7}">
      <dgm:prSet/>
      <dgm:spPr/>
      <dgm:t>
        <a:bodyPr/>
        <a:lstStyle/>
        <a:p>
          <a:endParaRPr lang="en-US"/>
        </a:p>
      </dgm:t>
    </dgm:pt>
    <dgm:pt modelId="{68EB8D8D-4F3F-4824-9CA2-8FCE2352AC58}">
      <dgm:prSet custT="1"/>
      <dgm:spPr/>
      <dgm:t>
        <a:bodyPr/>
        <a:lstStyle/>
        <a:p>
          <a:r>
            <a:rPr lang="en-US" sz="2000" b="1" dirty="0">
              <a:solidFill>
                <a:schemeClr val="tx2"/>
              </a:solidFill>
            </a:rPr>
            <a:t>Spirit Lake Tribe</a:t>
          </a:r>
        </a:p>
        <a:p>
          <a:r>
            <a:rPr lang="en-US" sz="1700" dirty="0">
              <a:solidFill>
                <a:schemeClr val="tx2"/>
              </a:solidFill>
            </a:rPr>
            <a:t>Carla Carmona, </a:t>
          </a:r>
          <a:r>
            <a:rPr lang="en-US" sz="1700" dirty="0" err="1">
              <a:solidFill>
                <a:schemeClr val="tx2"/>
              </a:solidFill>
            </a:rPr>
            <a:t>Tiwahe</a:t>
          </a:r>
          <a:r>
            <a:rPr lang="en-US" sz="1700" dirty="0">
              <a:solidFill>
                <a:schemeClr val="tx2"/>
              </a:solidFill>
            </a:rPr>
            <a:t> Coordinator</a:t>
          </a:r>
        </a:p>
      </dgm:t>
    </dgm:pt>
    <dgm:pt modelId="{D3C0B790-517B-4C52-8EB9-CAE2DD207268}" type="parTrans" cxnId="{97D50F6A-374D-4FFB-9E98-C627812D9D0D}">
      <dgm:prSet/>
      <dgm:spPr/>
      <dgm:t>
        <a:bodyPr/>
        <a:lstStyle/>
        <a:p>
          <a:endParaRPr lang="en-US"/>
        </a:p>
      </dgm:t>
    </dgm:pt>
    <dgm:pt modelId="{387885BE-5434-425E-A575-D67544978DBF}" type="sibTrans" cxnId="{97D50F6A-374D-4FFB-9E98-C627812D9D0D}">
      <dgm:prSet/>
      <dgm:spPr/>
      <dgm:t>
        <a:bodyPr/>
        <a:lstStyle/>
        <a:p>
          <a:endParaRPr lang="en-US"/>
        </a:p>
      </dgm:t>
    </dgm:pt>
    <dgm:pt modelId="{9A1B22EE-36C4-48DC-80A3-0DDD5E2C91D6}">
      <dgm:prSet custT="1"/>
      <dgm:spPr/>
      <dgm:t>
        <a:bodyPr/>
        <a:lstStyle/>
        <a:p>
          <a:r>
            <a:rPr lang="en-US" sz="2000" b="1" dirty="0">
              <a:solidFill>
                <a:schemeClr val="tx2"/>
              </a:solidFill>
            </a:rPr>
            <a:t>Ute Mountain Ute Tribe</a:t>
          </a:r>
        </a:p>
        <a:p>
          <a:r>
            <a:rPr lang="en-US" sz="1700" dirty="0">
              <a:solidFill>
                <a:schemeClr val="tx2"/>
              </a:solidFill>
            </a:rPr>
            <a:t>Juanita </a:t>
          </a:r>
          <a:r>
            <a:rPr lang="en-US" sz="1700" dirty="0" err="1">
              <a:solidFill>
                <a:schemeClr val="tx2"/>
              </a:solidFill>
            </a:rPr>
            <a:t>Plentyholes</a:t>
          </a:r>
          <a:r>
            <a:rPr lang="en-US" sz="1700" dirty="0">
              <a:solidFill>
                <a:schemeClr val="tx2"/>
              </a:solidFill>
            </a:rPr>
            <a:t>, </a:t>
          </a:r>
          <a:r>
            <a:rPr lang="en-US" sz="1700" dirty="0" err="1">
              <a:solidFill>
                <a:schemeClr val="tx2"/>
              </a:solidFill>
            </a:rPr>
            <a:t>Tiwahe</a:t>
          </a:r>
          <a:r>
            <a:rPr lang="en-US" sz="1700" dirty="0">
              <a:solidFill>
                <a:schemeClr val="tx2"/>
              </a:solidFill>
            </a:rPr>
            <a:t> Coordinator</a:t>
          </a:r>
        </a:p>
      </dgm:t>
    </dgm:pt>
    <dgm:pt modelId="{C13B5DEE-0C82-44B2-A804-0D080880F3C8}" type="parTrans" cxnId="{649DD03E-C7CE-4180-B984-C9ED7B6FAE75}">
      <dgm:prSet/>
      <dgm:spPr/>
      <dgm:t>
        <a:bodyPr/>
        <a:lstStyle/>
        <a:p>
          <a:endParaRPr lang="en-US"/>
        </a:p>
      </dgm:t>
    </dgm:pt>
    <dgm:pt modelId="{33505E2F-EBED-43FA-82BE-74AAB16A4A11}" type="sibTrans" cxnId="{649DD03E-C7CE-4180-B984-C9ED7B6FAE75}">
      <dgm:prSet/>
      <dgm:spPr/>
      <dgm:t>
        <a:bodyPr/>
        <a:lstStyle/>
        <a:p>
          <a:endParaRPr lang="en-US"/>
        </a:p>
      </dgm:t>
    </dgm:pt>
    <dgm:pt modelId="{31B1401B-63C8-49BD-8F8C-81B8C027114E}" type="pres">
      <dgm:prSet presAssocID="{DF75F562-79EB-4D86-9AAD-E3D444872B61}" presName="vert0" presStyleCnt="0">
        <dgm:presLayoutVars>
          <dgm:dir/>
          <dgm:animOne val="branch"/>
          <dgm:animLvl val="lvl"/>
        </dgm:presLayoutVars>
      </dgm:prSet>
      <dgm:spPr/>
    </dgm:pt>
    <dgm:pt modelId="{95B132E4-BC95-4635-9677-8DB532B59DD6}" type="pres">
      <dgm:prSet presAssocID="{C73B8258-10C3-4E0C-8636-6C1EF3125AA5}" presName="thickLine" presStyleLbl="alignNode1" presStyleIdx="0" presStyleCnt="6"/>
      <dgm:spPr/>
    </dgm:pt>
    <dgm:pt modelId="{A6EFB05B-E1A2-4840-B301-534590DDD74E}" type="pres">
      <dgm:prSet presAssocID="{C73B8258-10C3-4E0C-8636-6C1EF3125AA5}" presName="horz1" presStyleCnt="0"/>
      <dgm:spPr/>
    </dgm:pt>
    <dgm:pt modelId="{28FF5503-67F7-4196-B003-D1DB7D64FDC4}" type="pres">
      <dgm:prSet presAssocID="{C73B8258-10C3-4E0C-8636-6C1EF3125AA5}" presName="tx1" presStyleLbl="revTx" presStyleIdx="0" presStyleCnt="6"/>
      <dgm:spPr/>
    </dgm:pt>
    <dgm:pt modelId="{D1E9A819-AA60-40AB-A1A6-6F506D342B6B}" type="pres">
      <dgm:prSet presAssocID="{C73B8258-10C3-4E0C-8636-6C1EF3125AA5}" presName="vert1" presStyleCnt="0"/>
      <dgm:spPr/>
    </dgm:pt>
    <dgm:pt modelId="{1BB4A99D-6F3F-46A1-BDB6-C95A586672BD}" type="pres">
      <dgm:prSet presAssocID="{5AD16805-C4DB-49B2-B74B-1F9CC9A1FF6E}" presName="thickLine" presStyleLbl="alignNode1" presStyleIdx="1" presStyleCnt="6"/>
      <dgm:spPr/>
    </dgm:pt>
    <dgm:pt modelId="{D707B2F1-ADB7-49A5-95FB-B2AEF3A05CB3}" type="pres">
      <dgm:prSet presAssocID="{5AD16805-C4DB-49B2-B74B-1F9CC9A1FF6E}" presName="horz1" presStyleCnt="0"/>
      <dgm:spPr/>
    </dgm:pt>
    <dgm:pt modelId="{AA06CAB0-20F0-4A31-A562-1E6CAD360FF0}" type="pres">
      <dgm:prSet presAssocID="{5AD16805-C4DB-49B2-B74B-1F9CC9A1FF6E}" presName="tx1" presStyleLbl="revTx" presStyleIdx="1" presStyleCnt="6"/>
      <dgm:spPr/>
    </dgm:pt>
    <dgm:pt modelId="{8F48CF36-6FA8-4E82-9463-CE1946C17F3A}" type="pres">
      <dgm:prSet presAssocID="{5AD16805-C4DB-49B2-B74B-1F9CC9A1FF6E}" presName="vert1" presStyleCnt="0"/>
      <dgm:spPr/>
    </dgm:pt>
    <dgm:pt modelId="{2ECA339F-E240-4E4E-9736-1B950D6CC024}" type="pres">
      <dgm:prSet presAssocID="{EF15C622-352A-4721-A83E-AD487A836397}" presName="thickLine" presStyleLbl="alignNode1" presStyleIdx="2" presStyleCnt="6"/>
      <dgm:spPr/>
    </dgm:pt>
    <dgm:pt modelId="{266D5A76-D035-4998-879E-2A0A1276928D}" type="pres">
      <dgm:prSet presAssocID="{EF15C622-352A-4721-A83E-AD487A836397}" presName="horz1" presStyleCnt="0"/>
      <dgm:spPr/>
    </dgm:pt>
    <dgm:pt modelId="{AA42D935-48B5-445D-B14B-751776E02EEC}" type="pres">
      <dgm:prSet presAssocID="{EF15C622-352A-4721-A83E-AD487A836397}" presName="tx1" presStyleLbl="revTx" presStyleIdx="2" presStyleCnt="6"/>
      <dgm:spPr/>
    </dgm:pt>
    <dgm:pt modelId="{3B65AD27-CB8C-4CE6-AE73-DC2EB4934923}" type="pres">
      <dgm:prSet presAssocID="{EF15C622-352A-4721-A83E-AD487A836397}" presName="vert1" presStyleCnt="0"/>
      <dgm:spPr/>
    </dgm:pt>
    <dgm:pt modelId="{B2BC3C20-6695-45F0-BE29-4B917F76726B}" type="pres">
      <dgm:prSet presAssocID="{39CC26A6-3DE6-46B6-ACDC-61CAECB59C9C}" presName="thickLine" presStyleLbl="alignNode1" presStyleIdx="3" presStyleCnt="6"/>
      <dgm:spPr/>
    </dgm:pt>
    <dgm:pt modelId="{C1B1D809-B1DC-46B0-8BFD-4751D9979A8E}" type="pres">
      <dgm:prSet presAssocID="{39CC26A6-3DE6-46B6-ACDC-61CAECB59C9C}" presName="horz1" presStyleCnt="0"/>
      <dgm:spPr/>
    </dgm:pt>
    <dgm:pt modelId="{5989A717-3942-4482-81D7-CACFB45CC3A1}" type="pres">
      <dgm:prSet presAssocID="{39CC26A6-3DE6-46B6-ACDC-61CAECB59C9C}" presName="tx1" presStyleLbl="revTx" presStyleIdx="3" presStyleCnt="6"/>
      <dgm:spPr/>
    </dgm:pt>
    <dgm:pt modelId="{C8CBBF74-CC8F-415C-A227-17A39C405988}" type="pres">
      <dgm:prSet presAssocID="{39CC26A6-3DE6-46B6-ACDC-61CAECB59C9C}" presName="vert1" presStyleCnt="0"/>
      <dgm:spPr/>
    </dgm:pt>
    <dgm:pt modelId="{AB918A80-B11B-4547-8905-8DBDAA02A3F3}" type="pres">
      <dgm:prSet presAssocID="{68EB8D8D-4F3F-4824-9CA2-8FCE2352AC58}" presName="thickLine" presStyleLbl="alignNode1" presStyleIdx="4" presStyleCnt="6"/>
      <dgm:spPr/>
    </dgm:pt>
    <dgm:pt modelId="{6D6665AF-20B6-4EC3-A574-B1F594548EB7}" type="pres">
      <dgm:prSet presAssocID="{68EB8D8D-4F3F-4824-9CA2-8FCE2352AC58}" presName="horz1" presStyleCnt="0"/>
      <dgm:spPr/>
    </dgm:pt>
    <dgm:pt modelId="{A4FDD869-B401-4F74-9ED1-3051FC1AB299}" type="pres">
      <dgm:prSet presAssocID="{68EB8D8D-4F3F-4824-9CA2-8FCE2352AC58}" presName="tx1" presStyleLbl="revTx" presStyleIdx="4" presStyleCnt="6"/>
      <dgm:spPr/>
    </dgm:pt>
    <dgm:pt modelId="{07D6E921-43B2-4D7A-9F81-04FE974F7191}" type="pres">
      <dgm:prSet presAssocID="{68EB8D8D-4F3F-4824-9CA2-8FCE2352AC58}" presName="vert1" presStyleCnt="0"/>
      <dgm:spPr/>
    </dgm:pt>
    <dgm:pt modelId="{3463976F-DCC5-4D2E-9E4F-F087007A7163}" type="pres">
      <dgm:prSet presAssocID="{9A1B22EE-36C4-48DC-80A3-0DDD5E2C91D6}" presName="thickLine" presStyleLbl="alignNode1" presStyleIdx="5" presStyleCnt="6"/>
      <dgm:spPr/>
    </dgm:pt>
    <dgm:pt modelId="{5278A1F7-8CBB-4FCB-81E5-C6AC1B0891E1}" type="pres">
      <dgm:prSet presAssocID="{9A1B22EE-36C4-48DC-80A3-0DDD5E2C91D6}" presName="horz1" presStyleCnt="0"/>
      <dgm:spPr/>
    </dgm:pt>
    <dgm:pt modelId="{38471781-0EEC-4B01-B29D-E1C779754216}" type="pres">
      <dgm:prSet presAssocID="{9A1B22EE-36C4-48DC-80A3-0DDD5E2C91D6}" presName="tx1" presStyleLbl="revTx" presStyleIdx="5" presStyleCnt="6"/>
      <dgm:spPr/>
    </dgm:pt>
    <dgm:pt modelId="{1400D825-5748-41AF-B439-EACF8214B275}" type="pres">
      <dgm:prSet presAssocID="{9A1B22EE-36C4-48DC-80A3-0DDD5E2C91D6}" presName="vert1" presStyleCnt="0"/>
      <dgm:spPr/>
    </dgm:pt>
  </dgm:ptLst>
  <dgm:cxnLst>
    <dgm:cxn modelId="{BE4D5719-5E80-4F1A-8376-C65AE8151656}" type="presOf" srcId="{EF15C622-352A-4721-A83E-AD487A836397}" destId="{AA42D935-48B5-445D-B14B-751776E02EEC}" srcOrd="0" destOrd="0" presId="urn:microsoft.com/office/officeart/2008/layout/LinedList"/>
    <dgm:cxn modelId="{649DD03E-C7CE-4180-B984-C9ED7B6FAE75}" srcId="{DF75F562-79EB-4D86-9AAD-E3D444872B61}" destId="{9A1B22EE-36C4-48DC-80A3-0DDD5E2C91D6}" srcOrd="5" destOrd="0" parTransId="{C13B5DEE-0C82-44B2-A804-0D080880F3C8}" sibTransId="{33505E2F-EBED-43FA-82BE-74AAB16A4A11}"/>
    <dgm:cxn modelId="{2054213F-095B-4CFE-B6F1-BEDBECC92102}" srcId="{DF75F562-79EB-4D86-9AAD-E3D444872B61}" destId="{EF15C622-352A-4721-A83E-AD487A836397}" srcOrd="2" destOrd="0" parTransId="{32C817F4-C303-4C89-851D-72606C4CFC60}" sibTransId="{2E2577B6-EA48-4A38-AE76-953E3FB7D45E}"/>
    <dgm:cxn modelId="{97D50F6A-374D-4FFB-9E98-C627812D9D0D}" srcId="{DF75F562-79EB-4D86-9AAD-E3D444872B61}" destId="{68EB8D8D-4F3F-4824-9CA2-8FCE2352AC58}" srcOrd="4" destOrd="0" parTransId="{D3C0B790-517B-4C52-8EB9-CAE2DD207268}" sibTransId="{387885BE-5434-425E-A575-D67544978DBF}"/>
    <dgm:cxn modelId="{6218626A-78C2-4F64-BCBA-0740091481C7}" srcId="{DF75F562-79EB-4D86-9AAD-E3D444872B61}" destId="{39CC26A6-3DE6-46B6-ACDC-61CAECB59C9C}" srcOrd="3" destOrd="0" parTransId="{72287837-715D-40FA-A9A3-F1F374DC42D0}" sibTransId="{F2A4BA64-16A4-4B28-9B77-DB84E293FE7E}"/>
    <dgm:cxn modelId="{A47BF15A-6CD4-4D12-B1F1-DEFBFEF4B8A9}" srcId="{DF75F562-79EB-4D86-9AAD-E3D444872B61}" destId="{5AD16805-C4DB-49B2-B74B-1F9CC9A1FF6E}" srcOrd="1" destOrd="0" parTransId="{295D947B-6D7A-4E86-B895-2A7477814729}" sibTransId="{2590C8B2-F3D8-47AE-B0D8-BF76E1EE5601}"/>
    <dgm:cxn modelId="{CB28CA86-286C-41A9-8A83-B392BC255EAF}" srcId="{DF75F562-79EB-4D86-9AAD-E3D444872B61}" destId="{C73B8258-10C3-4E0C-8636-6C1EF3125AA5}" srcOrd="0" destOrd="0" parTransId="{6BBDAED9-070B-425B-BD59-86866B5ECC42}" sibTransId="{485DF84E-05F6-4811-A173-9A73951850BF}"/>
    <dgm:cxn modelId="{9BDCCB8A-F60B-4967-8246-6BFA5FB29F6B}" type="presOf" srcId="{9A1B22EE-36C4-48DC-80A3-0DDD5E2C91D6}" destId="{38471781-0EEC-4B01-B29D-E1C779754216}" srcOrd="0" destOrd="0" presId="urn:microsoft.com/office/officeart/2008/layout/LinedList"/>
    <dgm:cxn modelId="{8448A292-B33F-4764-B914-CDE26A0559AC}" type="presOf" srcId="{DF75F562-79EB-4D86-9AAD-E3D444872B61}" destId="{31B1401B-63C8-49BD-8F8C-81B8C027114E}" srcOrd="0" destOrd="0" presId="urn:microsoft.com/office/officeart/2008/layout/LinedList"/>
    <dgm:cxn modelId="{728E4694-DCBE-4F8C-9CB4-CB64DB33FE04}" type="presOf" srcId="{39CC26A6-3DE6-46B6-ACDC-61CAECB59C9C}" destId="{5989A717-3942-4482-81D7-CACFB45CC3A1}" srcOrd="0" destOrd="0" presId="urn:microsoft.com/office/officeart/2008/layout/LinedList"/>
    <dgm:cxn modelId="{7D763A95-EEB1-4440-A9A3-7E66D8266310}" type="presOf" srcId="{68EB8D8D-4F3F-4824-9CA2-8FCE2352AC58}" destId="{A4FDD869-B401-4F74-9ED1-3051FC1AB299}" srcOrd="0" destOrd="0" presId="urn:microsoft.com/office/officeart/2008/layout/LinedList"/>
    <dgm:cxn modelId="{77518DAE-D533-4492-B949-E3567C4F8DE6}" type="presOf" srcId="{5AD16805-C4DB-49B2-B74B-1F9CC9A1FF6E}" destId="{AA06CAB0-20F0-4A31-A562-1E6CAD360FF0}" srcOrd="0" destOrd="0" presId="urn:microsoft.com/office/officeart/2008/layout/LinedList"/>
    <dgm:cxn modelId="{182E2CC9-8B6F-4C44-A8EC-860F5587EB5A}" type="presOf" srcId="{C73B8258-10C3-4E0C-8636-6C1EF3125AA5}" destId="{28FF5503-67F7-4196-B003-D1DB7D64FDC4}" srcOrd="0" destOrd="0" presId="urn:microsoft.com/office/officeart/2008/layout/LinedList"/>
    <dgm:cxn modelId="{6DE1BD60-9F65-4932-96A2-C0AE0C0941A7}" type="presParOf" srcId="{31B1401B-63C8-49BD-8F8C-81B8C027114E}" destId="{95B132E4-BC95-4635-9677-8DB532B59DD6}" srcOrd="0" destOrd="0" presId="urn:microsoft.com/office/officeart/2008/layout/LinedList"/>
    <dgm:cxn modelId="{EA1BAD7A-8807-41F7-900A-307CEF3430B4}" type="presParOf" srcId="{31B1401B-63C8-49BD-8F8C-81B8C027114E}" destId="{A6EFB05B-E1A2-4840-B301-534590DDD74E}" srcOrd="1" destOrd="0" presId="urn:microsoft.com/office/officeart/2008/layout/LinedList"/>
    <dgm:cxn modelId="{A3AD4A34-A213-4DBF-A92F-EF40686FFFDC}" type="presParOf" srcId="{A6EFB05B-E1A2-4840-B301-534590DDD74E}" destId="{28FF5503-67F7-4196-B003-D1DB7D64FDC4}" srcOrd="0" destOrd="0" presId="urn:microsoft.com/office/officeart/2008/layout/LinedList"/>
    <dgm:cxn modelId="{1222B354-0C2E-4BA0-9546-FB25E1FAE55B}" type="presParOf" srcId="{A6EFB05B-E1A2-4840-B301-534590DDD74E}" destId="{D1E9A819-AA60-40AB-A1A6-6F506D342B6B}" srcOrd="1" destOrd="0" presId="urn:microsoft.com/office/officeart/2008/layout/LinedList"/>
    <dgm:cxn modelId="{E671F59B-7B10-4B90-93A0-69AB258367EF}" type="presParOf" srcId="{31B1401B-63C8-49BD-8F8C-81B8C027114E}" destId="{1BB4A99D-6F3F-46A1-BDB6-C95A586672BD}" srcOrd="2" destOrd="0" presId="urn:microsoft.com/office/officeart/2008/layout/LinedList"/>
    <dgm:cxn modelId="{C057696E-B1CB-42E7-8340-3F8A2AD6530B}" type="presParOf" srcId="{31B1401B-63C8-49BD-8F8C-81B8C027114E}" destId="{D707B2F1-ADB7-49A5-95FB-B2AEF3A05CB3}" srcOrd="3" destOrd="0" presId="urn:microsoft.com/office/officeart/2008/layout/LinedList"/>
    <dgm:cxn modelId="{3CDDDB6B-70A9-4636-A2F9-016133C90CDD}" type="presParOf" srcId="{D707B2F1-ADB7-49A5-95FB-B2AEF3A05CB3}" destId="{AA06CAB0-20F0-4A31-A562-1E6CAD360FF0}" srcOrd="0" destOrd="0" presId="urn:microsoft.com/office/officeart/2008/layout/LinedList"/>
    <dgm:cxn modelId="{2E6DB0FD-446A-4B67-8C82-76659E23F50A}" type="presParOf" srcId="{D707B2F1-ADB7-49A5-95FB-B2AEF3A05CB3}" destId="{8F48CF36-6FA8-4E82-9463-CE1946C17F3A}" srcOrd="1" destOrd="0" presId="urn:microsoft.com/office/officeart/2008/layout/LinedList"/>
    <dgm:cxn modelId="{438128F2-5DD8-4C77-AB95-814B6A356F5F}" type="presParOf" srcId="{31B1401B-63C8-49BD-8F8C-81B8C027114E}" destId="{2ECA339F-E240-4E4E-9736-1B950D6CC024}" srcOrd="4" destOrd="0" presId="urn:microsoft.com/office/officeart/2008/layout/LinedList"/>
    <dgm:cxn modelId="{B0FC15D1-22A8-4C72-B200-90AB6A93E410}" type="presParOf" srcId="{31B1401B-63C8-49BD-8F8C-81B8C027114E}" destId="{266D5A76-D035-4998-879E-2A0A1276928D}" srcOrd="5" destOrd="0" presId="urn:microsoft.com/office/officeart/2008/layout/LinedList"/>
    <dgm:cxn modelId="{836F4754-337A-4247-B8AB-44942534BCA3}" type="presParOf" srcId="{266D5A76-D035-4998-879E-2A0A1276928D}" destId="{AA42D935-48B5-445D-B14B-751776E02EEC}" srcOrd="0" destOrd="0" presId="urn:microsoft.com/office/officeart/2008/layout/LinedList"/>
    <dgm:cxn modelId="{73E9038D-7C89-4E90-BCCF-39D48EF244E8}" type="presParOf" srcId="{266D5A76-D035-4998-879E-2A0A1276928D}" destId="{3B65AD27-CB8C-4CE6-AE73-DC2EB4934923}" srcOrd="1" destOrd="0" presId="urn:microsoft.com/office/officeart/2008/layout/LinedList"/>
    <dgm:cxn modelId="{B3CCCDA2-A731-4C81-AEC3-35B64F33F239}" type="presParOf" srcId="{31B1401B-63C8-49BD-8F8C-81B8C027114E}" destId="{B2BC3C20-6695-45F0-BE29-4B917F76726B}" srcOrd="6" destOrd="0" presId="urn:microsoft.com/office/officeart/2008/layout/LinedList"/>
    <dgm:cxn modelId="{85F3291D-761E-4C95-9B15-D3AB9D3A9B70}" type="presParOf" srcId="{31B1401B-63C8-49BD-8F8C-81B8C027114E}" destId="{C1B1D809-B1DC-46B0-8BFD-4751D9979A8E}" srcOrd="7" destOrd="0" presId="urn:microsoft.com/office/officeart/2008/layout/LinedList"/>
    <dgm:cxn modelId="{F4023218-EADC-4ED5-A950-07ECE75B7491}" type="presParOf" srcId="{C1B1D809-B1DC-46B0-8BFD-4751D9979A8E}" destId="{5989A717-3942-4482-81D7-CACFB45CC3A1}" srcOrd="0" destOrd="0" presId="urn:microsoft.com/office/officeart/2008/layout/LinedList"/>
    <dgm:cxn modelId="{5A5DB19D-4F29-45BD-B015-59E075E6F4C0}" type="presParOf" srcId="{C1B1D809-B1DC-46B0-8BFD-4751D9979A8E}" destId="{C8CBBF74-CC8F-415C-A227-17A39C405988}" srcOrd="1" destOrd="0" presId="urn:microsoft.com/office/officeart/2008/layout/LinedList"/>
    <dgm:cxn modelId="{0806FBE4-3681-44FB-9EC8-CC26668951D7}" type="presParOf" srcId="{31B1401B-63C8-49BD-8F8C-81B8C027114E}" destId="{AB918A80-B11B-4547-8905-8DBDAA02A3F3}" srcOrd="8" destOrd="0" presId="urn:microsoft.com/office/officeart/2008/layout/LinedList"/>
    <dgm:cxn modelId="{F9793D71-F8A9-49C7-A585-8D1A48138559}" type="presParOf" srcId="{31B1401B-63C8-49BD-8F8C-81B8C027114E}" destId="{6D6665AF-20B6-4EC3-A574-B1F594548EB7}" srcOrd="9" destOrd="0" presId="urn:microsoft.com/office/officeart/2008/layout/LinedList"/>
    <dgm:cxn modelId="{F4D002FD-E6C0-45A3-8A46-C60EE2E1B8CE}" type="presParOf" srcId="{6D6665AF-20B6-4EC3-A574-B1F594548EB7}" destId="{A4FDD869-B401-4F74-9ED1-3051FC1AB299}" srcOrd="0" destOrd="0" presId="urn:microsoft.com/office/officeart/2008/layout/LinedList"/>
    <dgm:cxn modelId="{D22CCB2D-FC15-4C15-874E-7920D272096E}" type="presParOf" srcId="{6D6665AF-20B6-4EC3-A574-B1F594548EB7}" destId="{07D6E921-43B2-4D7A-9F81-04FE974F7191}" srcOrd="1" destOrd="0" presId="urn:microsoft.com/office/officeart/2008/layout/LinedList"/>
    <dgm:cxn modelId="{4CF7C502-CE48-4C6B-A416-F0F95FE66854}" type="presParOf" srcId="{31B1401B-63C8-49BD-8F8C-81B8C027114E}" destId="{3463976F-DCC5-4D2E-9E4F-F087007A7163}" srcOrd="10" destOrd="0" presId="urn:microsoft.com/office/officeart/2008/layout/LinedList"/>
    <dgm:cxn modelId="{73315996-2B99-448F-BC14-5FF04E18B688}" type="presParOf" srcId="{31B1401B-63C8-49BD-8F8C-81B8C027114E}" destId="{5278A1F7-8CBB-4FCB-81E5-C6AC1B0891E1}" srcOrd="11" destOrd="0" presId="urn:microsoft.com/office/officeart/2008/layout/LinedList"/>
    <dgm:cxn modelId="{1AD24303-30C2-4A93-9ED6-80993331CEBF}" type="presParOf" srcId="{5278A1F7-8CBB-4FCB-81E5-C6AC1B0891E1}" destId="{38471781-0EEC-4B01-B29D-E1C779754216}" srcOrd="0" destOrd="0" presId="urn:microsoft.com/office/officeart/2008/layout/LinedList"/>
    <dgm:cxn modelId="{C0FE5269-D730-47A0-B0EF-2DF7508FC910}" type="presParOf" srcId="{5278A1F7-8CBB-4FCB-81E5-C6AC1B0891E1}" destId="{1400D825-5748-41AF-B439-EACF8214B275}"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56ABB3B-766A-4F32-A8EB-362F1AF16310}" type="doc">
      <dgm:prSet loTypeId="urn:microsoft.com/office/officeart/2017/3/layout/DropPinTimeline" loCatId="process" qsTypeId="urn:microsoft.com/office/officeart/2005/8/quickstyle/simple1" qsCatId="simple" csTypeId="urn:microsoft.com/office/officeart/2005/8/colors/colorful5" csCatId="colorful" phldr="1"/>
      <dgm:spPr/>
      <dgm:t>
        <a:bodyPr/>
        <a:lstStyle/>
        <a:p>
          <a:endParaRPr lang="en-US"/>
        </a:p>
      </dgm:t>
    </dgm:pt>
    <dgm:pt modelId="{7405B7DD-F560-4BF7-8403-A312A0494EE3}">
      <dgm:prSet/>
      <dgm:spPr/>
      <dgm:t>
        <a:bodyPr/>
        <a:lstStyle/>
        <a:p>
          <a:pPr>
            <a:defRPr b="1"/>
          </a:pPr>
          <a:r>
            <a:rPr lang="en-US" dirty="0">
              <a:solidFill>
                <a:schemeClr val="tx2"/>
              </a:solidFill>
            </a:rPr>
            <a:t>Sept. 12, 2022</a:t>
          </a:r>
        </a:p>
      </dgm:t>
    </dgm:pt>
    <dgm:pt modelId="{E456C852-4051-48B2-B98E-C786AECF9A9B}" type="parTrans" cxnId="{C05CA031-A9FF-4D4C-8A15-C769DC66FF72}">
      <dgm:prSet/>
      <dgm:spPr/>
      <dgm:t>
        <a:bodyPr/>
        <a:lstStyle/>
        <a:p>
          <a:endParaRPr lang="en-US">
            <a:solidFill>
              <a:schemeClr val="tx2"/>
            </a:solidFill>
          </a:endParaRPr>
        </a:p>
      </dgm:t>
    </dgm:pt>
    <dgm:pt modelId="{C2DF8614-86C0-483E-85C8-70BA1D3900C2}" type="sibTrans" cxnId="{C05CA031-A9FF-4D4C-8A15-C769DC66FF72}">
      <dgm:prSet/>
      <dgm:spPr/>
      <dgm:t>
        <a:bodyPr/>
        <a:lstStyle/>
        <a:p>
          <a:endParaRPr lang="en-US">
            <a:solidFill>
              <a:schemeClr val="tx2"/>
            </a:solidFill>
          </a:endParaRPr>
        </a:p>
      </dgm:t>
    </dgm:pt>
    <dgm:pt modelId="{8C66E83E-4766-46EA-91AF-9DD72924CEF4}">
      <dgm:prSet custT="1"/>
      <dgm:spPr/>
      <dgm:t>
        <a:bodyPr/>
        <a:lstStyle/>
        <a:p>
          <a:r>
            <a:rPr lang="en-US" sz="1800" dirty="0">
              <a:solidFill>
                <a:schemeClr val="tx2"/>
              </a:solidFill>
            </a:rPr>
            <a:t>Consultation</a:t>
          </a:r>
        </a:p>
      </dgm:t>
    </dgm:pt>
    <dgm:pt modelId="{A66AD13B-2533-4D2D-8955-684356411714}" type="parTrans" cxnId="{9D2F4DDB-9226-474E-83BB-EB4529004236}">
      <dgm:prSet/>
      <dgm:spPr/>
      <dgm:t>
        <a:bodyPr/>
        <a:lstStyle/>
        <a:p>
          <a:endParaRPr lang="en-US">
            <a:solidFill>
              <a:schemeClr val="tx2"/>
            </a:solidFill>
          </a:endParaRPr>
        </a:p>
      </dgm:t>
    </dgm:pt>
    <dgm:pt modelId="{66A84C22-EF5A-4F97-96BF-CBF978F205D1}" type="sibTrans" cxnId="{9D2F4DDB-9226-474E-83BB-EB4529004236}">
      <dgm:prSet/>
      <dgm:spPr/>
      <dgm:t>
        <a:bodyPr/>
        <a:lstStyle/>
        <a:p>
          <a:endParaRPr lang="en-US">
            <a:solidFill>
              <a:schemeClr val="tx2"/>
            </a:solidFill>
          </a:endParaRPr>
        </a:p>
      </dgm:t>
    </dgm:pt>
    <dgm:pt modelId="{FD58F7D8-45CF-4DC3-A165-B294C898A518}">
      <dgm:prSet/>
      <dgm:spPr/>
      <dgm:t>
        <a:bodyPr/>
        <a:lstStyle/>
        <a:p>
          <a:pPr>
            <a:defRPr b="1"/>
          </a:pPr>
          <a:r>
            <a:rPr lang="en-US" dirty="0">
              <a:solidFill>
                <a:schemeClr val="tx2"/>
              </a:solidFill>
            </a:rPr>
            <a:t>Oct. 12, 2022</a:t>
          </a:r>
        </a:p>
      </dgm:t>
    </dgm:pt>
    <dgm:pt modelId="{56493165-AB99-4246-8660-A67B8FA59E94}" type="parTrans" cxnId="{582BE4AC-1F86-41B6-BA47-7C97C648D451}">
      <dgm:prSet/>
      <dgm:spPr/>
      <dgm:t>
        <a:bodyPr/>
        <a:lstStyle/>
        <a:p>
          <a:endParaRPr lang="en-US">
            <a:solidFill>
              <a:schemeClr val="tx2"/>
            </a:solidFill>
          </a:endParaRPr>
        </a:p>
      </dgm:t>
    </dgm:pt>
    <dgm:pt modelId="{1F115020-EC96-4F4C-81D7-4089799356F0}" type="sibTrans" cxnId="{582BE4AC-1F86-41B6-BA47-7C97C648D451}">
      <dgm:prSet/>
      <dgm:spPr/>
      <dgm:t>
        <a:bodyPr/>
        <a:lstStyle/>
        <a:p>
          <a:endParaRPr lang="en-US">
            <a:solidFill>
              <a:schemeClr val="tx2"/>
            </a:solidFill>
          </a:endParaRPr>
        </a:p>
      </dgm:t>
    </dgm:pt>
    <dgm:pt modelId="{8B72A4E8-2D0A-43A6-8215-F89E7023FCF4}">
      <dgm:prSet custT="1"/>
      <dgm:spPr/>
      <dgm:t>
        <a:bodyPr/>
        <a:lstStyle/>
        <a:p>
          <a:r>
            <a:rPr lang="en-US" sz="1800" dirty="0">
              <a:solidFill>
                <a:schemeClr val="tx2"/>
              </a:solidFill>
            </a:rPr>
            <a:t>Comment Period Closes</a:t>
          </a:r>
        </a:p>
      </dgm:t>
    </dgm:pt>
    <dgm:pt modelId="{E5128FF6-C29B-41FD-A3AC-AAC17A3785C7}" type="parTrans" cxnId="{89AAC874-0671-4A47-9408-98D872727186}">
      <dgm:prSet/>
      <dgm:spPr/>
      <dgm:t>
        <a:bodyPr/>
        <a:lstStyle/>
        <a:p>
          <a:endParaRPr lang="en-US">
            <a:solidFill>
              <a:schemeClr val="tx2"/>
            </a:solidFill>
          </a:endParaRPr>
        </a:p>
      </dgm:t>
    </dgm:pt>
    <dgm:pt modelId="{C57A6DF8-10B6-47CD-8FBB-C43A2E87E38E}" type="sibTrans" cxnId="{89AAC874-0671-4A47-9408-98D872727186}">
      <dgm:prSet/>
      <dgm:spPr/>
      <dgm:t>
        <a:bodyPr/>
        <a:lstStyle/>
        <a:p>
          <a:endParaRPr lang="en-US">
            <a:solidFill>
              <a:schemeClr val="tx2"/>
            </a:solidFill>
          </a:endParaRPr>
        </a:p>
      </dgm:t>
    </dgm:pt>
    <dgm:pt modelId="{78712EEF-AB9E-4398-9253-533CF2718AE7}">
      <dgm:prSet/>
      <dgm:spPr/>
      <dgm:t>
        <a:bodyPr/>
        <a:lstStyle/>
        <a:p>
          <a:pPr>
            <a:defRPr b="1"/>
          </a:pPr>
          <a:r>
            <a:rPr lang="en-US" dirty="0">
              <a:solidFill>
                <a:schemeClr val="tx2"/>
              </a:solidFill>
            </a:rPr>
            <a:t>Oct. 31, 2022</a:t>
          </a:r>
        </a:p>
      </dgm:t>
    </dgm:pt>
    <dgm:pt modelId="{12606D3F-6D1E-464C-9FE5-8F020B52CBD3}" type="parTrans" cxnId="{8BC2F852-C8A7-415C-95D8-5DEC2657B60B}">
      <dgm:prSet/>
      <dgm:spPr/>
      <dgm:t>
        <a:bodyPr/>
        <a:lstStyle/>
        <a:p>
          <a:endParaRPr lang="en-US">
            <a:solidFill>
              <a:schemeClr val="tx2"/>
            </a:solidFill>
          </a:endParaRPr>
        </a:p>
      </dgm:t>
    </dgm:pt>
    <dgm:pt modelId="{31AA6D8D-B7D7-482B-ACCC-F396C6567ABF}" type="sibTrans" cxnId="{8BC2F852-C8A7-415C-95D8-5DEC2657B60B}">
      <dgm:prSet/>
      <dgm:spPr/>
      <dgm:t>
        <a:bodyPr/>
        <a:lstStyle/>
        <a:p>
          <a:endParaRPr lang="en-US">
            <a:solidFill>
              <a:schemeClr val="tx2"/>
            </a:solidFill>
          </a:endParaRPr>
        </a:p>
      </dgm:t>
    </dgm:pt>
    <dgm:pt modelId="{4BCB9027-3301-4B23-9735-BC0FCEB3E226}">
      <dgm:prSet custT="1"/>
      <dgm:spPr/>
      <dgm:t>
        <a:bodyPr/>
        <a:lstStyle/>
        <a:p>
          <a:r>
            <a:rPr lang="en-US" sz="1800" dirty="0">
              <a:solidFill>
                <a:schemeClr val="tx2"/>
              </a:solidFill>
            </a:rPr>
            <a:t>Selection Framework Released</a:t>
          </a:r>
        </a:p>
      </dgm:t>
    </dgm:pt>
    <dgm:pt modelId="{91F376B5-EFF8-42D5-A3BD-9EBDEB4365F0}" type="parTrans" cxnId="{E5FEB63A-FA4E-45BB-A2BE-6E65950E6E09}">
      <dgm:prSet/>
      <dgm:spPr/>
      <dgm:t>
        <a:bodyPr/>
        <a:lstStyle/>
        <a:p>
          <a:endParaRPr lang="en-US">
            <a:solidFill>
              <a:schemeClr val="tx2"/>
            </a:solidFill>
          </a:endParaRPr>
        </a:p>
      </dgm:t>
    </dgm:pt>
    <dgm:pt modelId="{D1B153B8-8436-4D3C-A659-B51CF0470B18}" type="sibTrans" cxnId="{E5FEB63A-FA4E-45BB-A2BE-6E65950E6E09}">
      <dgm:prSet/>
      <dgm:spPr/>
      <dgm:t>
        <a:bodyPr/>
        <a:lstStyle/>
        <a:p>
          <a:endParaRPr lang="en-US">
            <a:solidFill>
              <a:schemeClr val="tx2"/>
            </a:solidFill>
          </a:endParaRPr>
        </a:p>
      </dgm:t>
    </dgm:pt>
    <dgm:pt modelId="{08031418-746C-41E0-A6A7-740E7EF0C1D0}">
      <dgm:prSet/>
      <dgm:spPr/>
      <dgm:t>
        <a:bodyPr/>
        <a:lstStyle/>
        <a:p>
          <a:pPr>
            <a:defRPr b="1"/>
          </a:pPr>
          <a:r>
            <a:rPr lang="en-US" dirty="0">
              <a:solidFill>
                <a:schemeClr val="tx2"/>
              </a:solidFill>
            </a:rPr>
            <a:t>Nov. – Dec. 2022</a:t>
          </a:r>
        </a:p>
      </dgm:t>
    </dgm:pt>
    <dgm:pt modelId="{5B850C1C-E945-4FD6-87CD-FD74709A7685}" type="parTrans" cxnId="{17E3C7B4-4BA9-40F8-AD21-587D31EADA30}">
      <dgm:prSet/>
      <dgm:spPr/>
      <dgm:t>
        <a:bodyPr/>
        <a:lstStyle/>
        <a:p>
          <a:endParaRPr lang="en-US">
            <a:solidFill>
              <a:schemeClr val="tx2"/>
            </a:solidFill>
          </a:endParaRPr>
        </a:p>
      </dgm:t>
    </dgm:pt>
    <dgm:pt modelId="{78326F32-58CD-4F4C-93D1-740B288412C4}" type="sibTrans" cxnId="{17E3C7B4-4BA9-40F8-AD21-587D31EADA30}">
      <dgm:prSet/>
      <dgm:spPr/>
      <dgm:t>
        <a:bodyPr/>
        <a:lstStyle/>
        <a:p>
          <a:endParaRPr lang="en-US">
            <a:solidFill>
              <a:schemeClr val="tx2"/>
            </a:solidFill>
          </a:endParaRPr>
        </a:p>
      </dgm:t>
    </dgm:pt>
    <dgm:pt modelId="{D9964330-94C6-4175-BC5D-CF46F017019C}">
      <dgm:prSet custT="1"/>
      <dgm:spPr/>
      <dgm:t>
        <a:bodyPr/>
        <a:lstStyle/>
        <a:p>
          <a:r>
            <a:rPr lang="en-US" sz="1800" dirty="0">
              <a:solidFill>
                <a:schemeClr val="tx2"/>
              </a:solidFill>
            </a:rPr>
            <a:t>Site Proposals Submitted</a:t>
          </a:r>
        </a:p>
      </dgm:t>
    </dgm:pt>
    <dgm:pt modelId="{059008C5-A1F3-4EDF-8BA7-DC0E6C7E4EB7}" type="parTrans" cxnId="{2AFDB498-8D62-4185-AABC-FB0D8CE25CDF}">
      <dgm:prSet/>
      <dgm:spPr/>
      <dgm:t>
        <a:bodyPr/>
        <a:lstStyle/>
        <a:p>
          <a:endParaRPr lang="en-US">
            <a:solidFill>
              <a:schemeClr val="tx2"/>
            </a:solidFill>
          </a:endParaRPr>
        </a:p>
      </dgm:t>
    </dgm:pt>
    <dgm:pt modelId="{98096B83-B88A-4190-9A21-77092C94FE52}" type="sibTrans" cxnId="{2AFDB498-8D62-4185-AABC-FB0D8CE25CDF}">
      <dgm:prSet/>
      <dgm:spPr/>
      <dgm:t>
        <a:bodyPr/>
        <a:lstStyle/>
        <a:p>
          <a:endParaRPr lang="en-US">
            <a:solidFill>
              <a:schemeClr val="tx2"/>
            </a:solidFill>
          </a:endParaRPr>
        </a:p>
      </dgm:t>
    </dgm:pt>
    <dgm:pt modelId="{D15E271D-F7D0-4A09-A606-6E709A895E52}">
      <dgm:prSet/>
      <dgm:spPr/>
      <dgm:t>
        <a:bodyPr/>
        <a:lstStyle/>
        <a:p>
          <a:pPr>
            <a:defRPr b="1"/>
          </a:pPr>
          <a:r>
            <a:rPr lang="en-US" dirty="0">
              <a:solidFill>
                <a:schemeClr val="tx2"/>
              </a:solidFill>
            </a:rPr>
            <a:t>Jan. 2023</a:t>
          </a:r>
        </a:p>
      </dgm:t>
    </dgm:pt>
    <dgm:pt modelId="{44D7AE0D-DDF1-4F73-94EF-CADFCCED2C4C}" type="parTrans" cxnId="{9488B383-023E-4A63-8F8C-8F6825E69EE7}">
      <dgm:prSet/>
      <dgm:spPr/>
      <dgm:t>
        <a:bodyPr/>
        <a:lstStyle/>
        <a:p>
          <a:endParaRPr lang="en-US">
            <a:solidFill>
              <a:schemeClr val="tx2"/>
            </a:solidFill>
          </a:endParaRPr>
        </a:p>
      </dgm:t>
    </dgm:pt>
    <dgm:pt modelId="{78B01EFC-02FA-4438-AEC6-6333B8B6E451}" type="sibTrans" cxnId="{9488B383-023E-4A63-8F8C-8F6825E69EE7}">
      <dgm:prSet/>
      <dgm:spPr/>
      <dgm:t>
        <a:bodyPr/>
        <a:lstStyle/>
        <a:p>
          <a:endParaRPr lang="en-US">
            <a:solidFill>
              <a:schemeClr val="tx2"/>
            </a:solidFill>
          </a:endParaRPr>
        </a:p>
      </dgm:t>
    </dgm:pt>
    <dgm:pt modelId="{7447E66D-9E2C-4419-BDC3-68D052033252}">
      <dgm:prSet custT="1"/>
      <dgm:spPr/>
      <dgm:t>
        <a:bodyPr/>
        <a:lstStyle/>
        <a:p>
          <a:r>
            <a:rPr lang="en-US" sz="1800" dirty="0">
              <a:solidFill>
                <a:schemeClr val="tx2"/>
              </a:solidFill>
            </a:rPr>
            <a:t>Site Selection Announced</a:t>
          </a:r>
        </a:p>
      </dgm:t>
    </dgm:pt>
    <dgm:pt modelId="{799858DE-7414-4C42-853D-F09020993418}" type="parTrans" cxnId="{9B2E8934-AC8A-4470-B74F-FB36CF682E78}">
      <dgm:prSet/>
      <dgm:spPr/>
      <dgm:t>
        <a:bodyPr/>
        <a:lstStyle/>
        <a:p>
          <a:endParaRPr lang="en-US">
            <a:solidFill>
              <a:schemeClr val="tx2"/>
            </a:solidFill>
          </a:endParaRPr>
        </a:p>
      </dgm:t>
    </dgm:pt>
    <dgm:pt modelId="{32F2A692-9855-4BF8-9FC8-F795D0AA4FEF}" type="sibTrans" cxnId="{9B2E8934-AC8A-4470-B74F-FB36CF682E78}">
      <dgm:prSet/>
      <dgm:spPr/>
      <dgm:t>
        <a:bodyPr/>
        <a:lstStyle/>
        <a:p>
          <a:endParaRPr lang="en-US">
            <a:solidFill>
              <a:schemeClr val="tx2"/>
            </a:solidFill>
          </a:endParaRPr>
        </a:p>
      </dgm:t>
    </dgm:pt>
    <dgm:pt modelId="{AB939F9A-0961-4902-9BC6-0E06CA2D6B0B}">
      <dgm:prSet/>
      <dgm:spPr/>
      <dgm:t>
        <a:bodyPr/>
        <a:lstStyle/>
        <a:p>
          <a:pPr>
            <a:defRPr b="1"/>
          </a:pPr>
          <a:r>
            <a:rPr lang="en-US">
              <a:solidFill>
                <a:schemeClr val="tx2"/>
              </a:solidFill>
            </a:rPr>
            <a:t>Spring 2023</a:t>
          </a:r>
        </a:p>
      </dgm:t>
    </dgm:pt>
    <dgm:pt modelId="{9CCFAFF5-4B08-414D-A3C0-0C03205B0419}" type="parTrans" cxnId="{A7809FFA-3797-48F6-90ED-4D22E74E5CC5}">
      <dgm:prSet/>
      <dgm:spPr/>
      <dgm:t>
        <a:bodyPr/>
        <a:lstStyle/>
        <a:p>
          <a:endParaRPr lang="en-US">
            <a:solidFill>
              <a:schemeClr val="tx2"/>
            </a:solidFill>
          </a:endParaRPr>
        </a:p>
      </dgm:t>
    </dgm:pt>
    <dgm:pt modelId="{C83FE179-82C4-4553-BE51-FC1F96088572}" type="sibTrans" cxnId="{A7809FFA-3797-48F6-90ED-4D22E74E5CC5}">
      <dgm:prSet/>
      <dgm:spPr/>
      <dgm:t>
        <a:bodyPr/>
        <a:lstStyle/>
        <a:p>
          <a:endParaRPr lang="en-US">
            <a:solidFill>
              <a:schemeClr val="tx2"/>
            </a:solidFill>
          </a:endParaRPr>
        </a:p>
      </dgm:t>
    </dgm:pt>
    <dgm:pt modelId="{9B1005FF-27A9-481D-A497-140A9B4B86FE}">
      <dgm:prSet custT="1"/>
      <dgm:spPr/>
      <dgm:t>
        <a:bodyPr/>
        <a:lstStyle/>
        <a:p>
          <a:r>
            <a:rPr lang="en-US" sz="1800" dirty="0">
              <a:solidFill>
                <a:schemeClr val="tx2"/>
              </a:solidFill>
            </a:rPr>
            <a:t>New Sites Onboarded</a:t>
          </a:r>
        </a:p>
      </dgm:t>
    </dgm:pt>
    <dgm:pt modelId="{B9399B89-2598-4CA1-A87C-60FE68C03761}" type="parTrans" cxnId="{8EF749B3-7FDC-4A70-98E1-5D84B0A86761}">
      <dgm:prSet/>
      <dgm:spPr/>
      <dgm:t>
        <a:bodyPr/>
        <a:lstStyle/>
        <a:p>
          <a:endParaRPr lang="en-US">
            <a:solidFill>
              <a:schemeClr val="tx2"/>
            </a:solidFill>
          </a:endParaRPr>
        </a:p>
      </dgm:t>
    </dgm:pt>
    <dgm:pt modelId="{1C0FF71D-D1C2-44FD-88B9-6F0C5930371C}" type="sibTrans" cxnId="{8EF749B3-7FDC-4A70-98E1-5D84B0A86761}">
      <dgm:prSet/>
      <dgm:spPr/>
      <dgm:t>
        <a:bodyPr/>
        <a:lstStyle/>
        <a:p>
          <a:endParaRPr lang="en-US">
            <a:solidFill>
              <a:schemeClr val="tx2"/>
            </a:solidFill>
          </a:endParaRPr>
        </a:p>
      </dgm:t>
    </dgm:pt>
    <dgm:pt modelId="{8EDD95F5-E4D5-40EB-A589-D213C41CD558}" type="pres">
      <dgm:prSet presAssocID="{356ABB3B-766A-4F32-A8EB-362F1AF16310}" presName="root" presStyleCnt="0">
        <dgm:presLayoutVars>
          <dgm:chMax/>
          <dgm:chPref/>
          <dgm:animLvl val="lvl"/>
        </dgm:presLayoutVars>
      </dgm:prSet>
      <dgm:spPr/>
    </dgm:pt>
    <dgm:pt modelId="{BB2FDAC8-CF2D-417B-83F1-18C694B2CB12}" type="pres">
      <dgm:prSet presAssocID="{356ABB3B-766A-4F32-A8EB-362F1AF16310}" presName="divider" presStyleLbl="fgAcc1" presStyleIdx="0" presStyleCnt="7"/>
      <dgm:spPr>
        <a:solidFill>
          <a:schemeClr val="lt1">
            <a:alpha val="90000"/>
            <a:hueOff val="0"/>
            <a:satOff val="0"/>
            <a:lumOff val="0"/>
            <a:alphaOff val="0"/>
          </a:schemeClr>
        </a:solidFill>
        <a:ln w="19050" cap="flat" cmpd="sng" algn="ctr">
          <a:solidFill>
            <a:schemeClr val="accent5">
              <a:hueOff val="0"/>
              <a:satOff val="0"/>
              <a:lumOff val="0"/>
              <a:alphaOff val="0"/>
            </a:schemeClr>
          </a:solidFill>
          <a:prstDash val="solid"/>
          <a:miter lim="800000"/>
          <a:tailEnd type="triangle" w="lg" len="lg"/>
        </a:ln>
        <a:effectLst/>
      </dgm:spPr>
    </dgm:pt>
    <dgm:pt modelId="{1C9CCBA2-8A5C-4E9D-804A-7B6D71243597}" type="pres">
      <dgm:prSet presAssocID="{356ABB3B-766A-4F32-A8EB-362F1AF16310}" presName="nodes" presStyleCnt="0">
        <dgm:presLayoutVars>
          <dgm:chMax/>
          <dgm:chPref/>
          <dgm:animLvl val="lvl"/>
        </dgm:presLayoutVars>
      </dgm:prSet>
      <dgm:spPr/>
    </dgm:pt>
    <dgm:pt modelId="{ECA6C179-D87C-445E-9737-508C53F8BF28}" type="pres">
      <dgm:prSet presAssocID="{7405B7DD-F560-4BF7-8403-A312A0494EE3}" presName="composite" presStyleCnt="0"/>
      <dgm:spPr/>
    </dgm:pt>
    <dgm:pt modelId="{7B185432-20FE-4399-B1B0-E9FA72DA1208}" type="pres">
      <dgm:prSet presAssocID="{7405B7DD-F560-4BF7-8403-A312A0494EE3}" presName="ConnectorPoint" presStyleLbl="lnNode1" presStyleIdx="0" presStyleCnt="6"/>
      <dgm:spPr>
        <a:solidFill>
          <a:schemeClr val="accent5">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2D611513-7B11-4CF6-A5DC-B5F5C23A987A}" type="pres">
      <dgm:prSet presAssocID="{7405B7DD-F560-4BF7-8403-A312A0494EE3}" presName="DropPinPlaceHolder" presStyleCnt="0"/>
      <dgm:spPr/>
    </dgm:pt>
    <dgm:pt modelId="{0553827F-AD4E-4E1A-9CE1-719EC46FF76A}" type="pres">
      <dgm:prSet presAssocID="{7405B7DD-F560-4BF7-8403-A312A0494EE3}" presName="DropPin" presStyleLbl="alignNode1" presStyleIdx="0" presStyleCnt="6"/>
      <dgm:spPr/>
    </dgm:pt>
    <dgm:pt modelId="{3E678A98-808C-497E-AC7B-14842CA9299F}" type="pres">
      <dgm:prSet presAssocID="{7405B7DD-F560-4BF7-8403-A312A0494EE3}" presName="Ellipse" presStyleLbl="fgAcc1" presStyleIdx="1" presStyleCnt="7"/>
      <dgm:spPr>
        <a:solidFill>
          <a:schemeClr val="lt1">
            <a:alpha val="90000"/>
            <a:hueOff val="0"/>
            <a:satOff val="0"/>
            <a:lumOff val="0"/>
            <a:alphaOff val="0"/>
          </a:schemeClr>
        </a:solidFill>
        <a:ln w="12700" cap="flat" cmpd="sng" algn="ctr">
          <a:noFill/>
          <a:prstDash val="solid"/>
          <a:miter lim="800000"/>
        </a:ln>
        <a:effectLst/>
      </dgm:spPr>
    </dgm:pt>
    <dgm:pt modelId="{F01C5495-9ACA-4E12-9BF2-4603431DE2A1}" type="pres">
      <dgm:prSet presAssocID="{7405B7DD-F560-4BF7-8403-A312A0494EE3}" presName="L2TextContainer" presStyleLbl="revTx" presStyleIdx="0" presStyleCnt="12">
        <dgm:presLayoutVars>
          <dgm:bulletEnabled val="1"/>
        </dgm:presLayoutVars>
      </dgm:prSet>
      <dgm:spPr/>
    </dgm:pt>
    <dgm:pt modelId="{45E892A4-63C5-4372-8327-A6F3660738A0}" type="pres">
      <dgm:prSet presAssocID="{7405B7DD-F560-4BF7-8403-A312A0494EE3}" presName="L1TextContainer" presStyleLbl="revTx" presStyleIdx="1" presStyleCnt="12">
        <dgm:presLayoutVars>
          <dgm:chMax val="1"/>
          <dgm:chPref val="1"/>
          <dgm:bulletEnabled val="1"/>
        </dgm:presLayoutVars>
      </dgm:prSet>
      <dgm:spPr/>
    </dgm:pt>
    <dgm:pt modelId="{40CBCD67-A3BE-48BE-AB74-8420024883A5}" type="pres">
      <dgm:prSet presAssocID="{7405B7DD-F560-4BF7-8403-A312A0494EE3}" presName="ConnectLine" presStyleLbl="sibTrans1D1" presStyleIdx="0" presStyleCnt="6"/>
      <dgm:spPr>
        <a:noFill/>
        <a:ln w="12700" cap="flat" cmpd="sng" algn="ctr">
          <a:solidFill>
            <a:schemeClr val="accent5">
              <a:hueOff val="0"/>
              <a:satOff val="0"/>
              <a:lumOff val="0"/>
              <a:alphaOff val="0"/>
            </a:schemeClr>
          </a:solidFill>
          <a:prstDash val="dash"/>
          <a:miter lim="800000"/>
        </a:ln>
        <a:effectLst/>
      </dgm:spPr>
    </dgm:pt>
    <dgm:pt modelId="{98CE074D-B8FD-42A0-B51F-045E3AEA6157}" type="pres">
      <dgm:prSet presAssocID="{7405B7DD-F560-4BF7-8403-A312A0494EE3}" presName="EmptyPlaceHolder" presStyleCnt="0"/>
      <dgm:spPr/>
    </dgm:pt>
    <dgm:pt modelId="{05A48B1D-9BBF-4281-8117-F8F3DECA49F7}" type="pres">
      <dgm:prSet presAssocID="{C2DF8614-86C0-483E-85C8-70BA1D3900C2}" presName="spaceBetweenRectangles" presStyleCnt="0"/>
      <dgm:spPr/>
    </dgm:pt>
    <dgm:pt modelId="{F70C70A6-81F6-4944-B323-87267E779B32}" type="pres">
      <dgm:prSet presAssocID="{FD58F7D8-45CF-4DC3-A165-B294C898A518}" presName="composite" presStyleCnt="0"/>
      <dgm:spPr/>
    </dgm:pt>
    <dgm:pt modelId="{8B275113-0476-433B-8368-9E3393A494A6}" type="pres">
      <dgm:prSet presAssocID="{FD58F7D8-45CF-4DC3-A165-B294C898A518}" presName="ConnectorPoint" presStyleLbl="lnNode1" presStyleIdx="1" presStyleCnt="6"/>
      <dgm:spPr>
        <a:solidFill>
          <a:schemeClr val="accent5">
            <a:hueOff val="-1351709"/>
            <a:satOff val="-3484"/>
            <a:lumOff val="-2353"/>
            <a:alphaOff val="0"/>
          </a:schemeClr>
        </a:solidFill>
        <a:ln w="6350" cap="flat" cmpd="sng" algn="ctr">
          <a:solidFill>
            <a:schemeClr val="lt1">
              <a:hueOff val="0"/>
              <a:satOff val="0"/>
              <a:lumOff val="0"/>
              <a:alphaOff val="0"/>
            </a:schemeClr>
          </a:solidFill>
          <a:prstDash val="solid"/>
          <a:miter lim="800000"/>
        </a:ln>
        <a:effectLst/>
      </dgm:spPr>
    </dgm:pt>
    <dgm:pt modelId="{CBCBE452-81CB-443C-80EA-191ABBFB0B70}" type="pres">
      <dgm:prSet presAssocID="{FD58F7D8-45CF-4DC3-A165-B294C898A518}" presName="DropPinPlaceHolder" presStyleCnt="0"/>
      <dgm:spPr/>
    </dgm:pt>
    <dgm:pt modelId="{0E118283-1BBC-43FD-A5D3-AE4DD685F4A8}" type="pres">
      <dgm:prSet presAssocID="{FD58F7D8-45CF-4DC3-A165-B294C898A518}" presName="DropPin" presStyleLbl="alignNode1" presStyleIdx="1" presStyleCnt="6"/>
      <dgm:spPr/>
    </dgm:pt>
    <dgm:pt modelId="{2D38D903-E992-4F8C-BE73-951808F65DFB}" type="pres">
      <dgm:prSet presAssocID="{FD58F7D8-45CF-4DC3-A165-B294C898A518}" presName="Ellipse" presStyleLbl="fgAcc1" presStyleIdx="2" presStyleCnt="7"/>
      <dgm:spPr>
        <a:solidFill>
          <a:schemeClr val="lt1">
            <a:alpha val="90000"/>
            <a:hueOff val="0"/>
            <a:satOff val="0"/>
            <a:lumOff val="0"/>
            <a:alphaOff val="0"/>
          </a:schemeClr>
        </a:solidFill>
        <a:ln w="12700" cap="flat" cmpd="sng" algn="ctr">
          <a:noFill/>
          <a:prstDash val="solid"/>
          <a:miter lim="800000"/>
        </a:ln>
        <a:effectLst/>
      </dgm:spPr>
    </dgm:pt>
    <dgm:pt modelId="{07A3FBC0-61C1-425B-B629-AEE51B7D4487}" type="pres">
      <dgm:prSet presAssocID="{FD58F7D8-45CF-4DC3-A165-B294C898A518}" presName="L2TextContainer" presStyleLbl="revTx" presStyleIdx="2" presStyleCnt="12">
        <dgm:presLayoutVars>
          <dgm:bulletEnabled val="1"/>
        </dgm:presLayoutVars>
      </dgm:prSet>
      <dgm:spPr/>
    </dgm:pt>
    <dgm:pt modelId="{ADE3AC36-E415-4171-A022-BDF809C6F893}" type="pres">
      <dgm:prSet presAssocID="{FD58F7D8-45CF-4DC3-A165-B294C898A518}" presName="L1TextContainer" presStyleLbl="revTx" presStyleIdx="3" presStyleCnt="12">
        <dgm:presLayoutVars>
          <dgm:chMax val="1"/>
          <dgm:chPref val="1"/>
          <dgm:bulletEnabled val="1"/>
        </dgm:presLayoutVars>
      </dgm:prSet>
      <dgm:spPr/>
    </dgm:pt>
    <dgm:pt modelId="{0E41F831-A4B0-4C66-AA2C-9ED00639BD8A}" type="pres">
      <dgm:prSet presAssocID="{FD58F7D8-45CF-4DC3-A165-B294C898A518}" presName="ConnectLine" presStyleLbl="sibTrans1D1" presStyleIdx="1" presStyleCnt="6"/>
      <dgm:spPr>
        <a:noFill/>
        <a:ln w="12700" cap="flat" cmpd="sng" algn="ctr">
          <a:solidFill>
            <a:schemeClr val="accent5">
              <a:hueOff val="-1351709"/>
              <a:satOff val="-3484"/>
              <a:lumOff val="-2353"/>
              <a:alphaOff val="0"/>
            </a:schemeClr>
          </a:solidFill>
          <a:prstDash val="dash"/>
          <a:miter lim="800000"/>
        </a:ln>
        <a:effectLst/>
      </dgm:spPr>
    </dgm:pt>
    <dgm:pt modelId="{62189F1B-D4FF-4FCA-8399-412163B6CF2C}" type="pres">
      <dgm:prSet presAssocID="{FD58F7D8-45CF-4DC3-A165-B294C898A518}" presName="EmptyPlaceHolder" presStyleCnt="0"/>
      <dgm:spPr/>
    </dgm:pt>
    <dgm:pt modelId="{70A35FEF-CEA0-416E-BCAB-7CDE788A462B}" type="pres">
      <dgm:prSet presAssocID="{1F115020-EC96-4F4C-81D7-4089799356F0}" presName="spaceBetweenRectangles" presStyleCnt="0"/>
      <dgm:spPr/>
    </dgm:pt>
    <dgm:pt modelId="{7DAD3A95-7969-4EE0-9BBD-7DFFF10420D3}" type="pres">
      <dgm:prSet presAssocID="{78712EEF-AB9E-4398-9253-533CF2718AE7}" presName="composite" presStyleCnt="0"/>
      <dgm:spPr/>
    </dgm:pt>
    <dgm:pt modelId="{D32B5158-0DC3-4DF2-AA89-C1EC0CA0344D}" type="pres">
      <dgm:prSet presAssocID="{78712EEF-AB9E-4398-9253-533CF2718AE7}" presName="ConnectorPoint" presStyleLbl="lnNode1" presStyleIdx="2" presStyleCnt="6"/>
      <dgm:spPr>
        <a:solidFill>
          <a:schemeClr val="accent5">
            <a:hueOff val="-2703417"/>
            <a:satOff val="-6968"/>
            <a:lumOff val="-4706"/>
            <a:alphaOff val="0"/>
          </a:schemeClr>
        </a:solidFill>
        <a:ln w="6350" cap="flat" cmpd="sng" algn="ctr">
          <a:solidFill>
            <a:schemeClr val="lt1">
              <a:hueOff val="0"/>
              <a:satOff val="0"/>
              <a:lumOff val="0"/>
              <a:alphaOff val="0"/>
            </a:schemeClr>
          </a:solidFill>
          <a:prstDash val="solid"/>
          <a:miter lim="800000"/>
        </a:ln>
        <a:effectLst/>
      </dgm:spPr>
    </dgm:pt>
    <dgm:pt modelId="{0518281D-8607-44F5-B4D5-7A27977B727A}" type="pres">
      <dgm:prSet presAssocID="{78712EEF-AB9E-4398-9253-533CF2718AE7}" presName="DropPinPlaceHolder" presStyleCnt="0"/>
      <dgm:spPr/>
    </dgm:pt>
    <dgm:pt modelId="{8156637C-C25F-4F12-A9D6-0F9E6472162A}" type="pres">
      <dgm:prSet presAssocID="{78712EEF-AB9E-4398-9253-533CF2718AE7}" presName="DropPin" presStyleLbl="alignNode1" presStyleIdx="2" presStyleCnt="6"/>
      <dgm:spPr/>
    </dgm:pt>
    <dgm:pt modelId="{CB2F4145-6089-4820-B0BA-005EB3546F5B}" type="pres">
      <dgm:prSet presAssocID="{78712EEF-AB9E-4398-9253-533CF2718AE7}" presName="Ellipse" presStyleLbl="fgAcc1" presStyleIdx="3" presStyleCnt="7"/>
      <dgm:spPr>
        <a:solidFill>
          <a:schemeClr val="lt1">
            <a:alpha val="90000"/>
            <a:hueOff val="0"/>
            <a:satOff val="0"/>
            <a:lumOff val="0"/>
            <a:alphaOff val="0"/>
          </a:schemeClr>
        </a:solidFill>
        <a:ln w="12700" cap="flat" cmpd="sng" algn="ctr">
          <a:noFill/>
          <a:prstDash val="solid"/>
          <a:miter lim="800000"/>
        </a:ln>
        <a:effectLst/>
      </dgm:spPr>
    </dgm:pt>
    <dgm:pt modelId="{0B47707D-EC3D-42AD-A877-D22D642C31E3}" type="pres">
      <dgm:prSet presAssocID="{78712EEF-AB9E-4398-9253-533CF2718AE7}" presName="L2TextContainer" presStyleLbl="revTx" presStyleIdx="4" presStyleCnt="12">
        <dgm:presLayoutVars>
          <dgm:bulletEnabled val="1"/>
        </dgm:presLayoutVars>
      </dgm:prSet>
      <dgm:spPr/>
    </dgm:pt>
    <dgm:pt modelId="{D9223647-C734-4CD1-8B8A-E9106B015CFB}" type="pres">
      <dgm:prSet presAssocID="{78712EEF-AB9E-4398-9253-533CF2718AE7}" presName="L1TextContainer" presStyleLbl="revTx" presStyleIdx="5" presStyleCnt="12">
        <dgm:presLayoutVars>
          <dgm:chMax val="1"/>
          <dgm:chPref val="1"/>
          <dgm:bulletEnabled val="1"/>
        </dgm:presLayoutVars>
      </dgm:prSet>
      <dgm:spPr/>
    </dgm:pt>
    <dgm:pt modelId="{98D4CDB8-3140-4808-A7B4-D5CE83E89D5F}" type="pres">
      <dgm:prSet presAssocID="{78712EEF-AB9E-4398-9253-533CF2718AE7}" presName="ConnectLine" presStyleLbl="sibTrans1D1" presStyleIdx="2" presStyleCnt="6"/>
      <dgm:spPr>
        <a:noFill/>
        <a:ln w="12700" cap="flat" cmpd="sng" algn="ctr">
          <a:solidFill>
            <a:schemeClr val="accent5">
              <a:hueOff val="-2703417"/>
              <a:satOff val="-6968"/>
              <a:lumOff val="-4706"/>
              <a:alphaOff val="0"/>
            </a:schemeClr>
          </a:solidFill>
          <a:prstDash val="dash"/>
          <a:miter lim="800000"/>
        </a:ln>
        <a:effectLst/>
      </dgm:spPr>
    </dgm:pt>
    <dgm:pt modelId="{B3164DBB-1696-43BA-963A-C2EBC186011D}" type="pres">
      <dgm:prSet presAssocID="{78712EEF-AB9E-4398-9253-533CF2718AE7}" presName="EmptyPlaceHolder" presStyleCnt="0"/>
      <dgm:spPr/>
    </dgm:pt>
    <dgm:pt modelId="{CC1E5972-5037-4250-B375-750358E266D7}" type="pres">
      <dgm:prSet presAssocID="{31AA6D8D-B7D7-482B-ACCC-F396C6567ABF}" presName="spaceBetweenRectangles" presStyleCnt="0"/>
      <dgm:spPr/>
    </dgm:pt>
    <dgm:pt modelId="{799B97BD-B690-4321-8713-A4F7747DCC38}" type="pres">
      <dgm:prSet presAssocID="{08031418-746C-41E0-A6A7-740E7EF0C1D0}" presName="composite" presStyleCnt="0"/>
      <dgm:spPr/>
    </dgm:pt>
    <dgm:pt modelId="{62291B80-77B3-418C-8E60-8718D474CC2E}" type="pres">
      <dgm:prSet presAssocID="{08031418-746C-41E0-A6A7-740E7EF0C1D0}" presName="ConnectorPoint" presStyleLbl="lnNode1" presStyleIdx="3" presStyleCnt="6"/>
      <dgm:spPr>
        <a:solidFill>
          <a:schemeClr val="accent5">
            <a:hueOff val="-4055126"/>
            <a:satOff val="-10451"/>
            <a:lumOff val="-7059"/>
            <a:alphaOff val="0"/>
          </a:schemeClr>
        </a:solidFill>
        <a:ln w="6350" cap="flat" cmpd="sng" algn="ctr">
          <a:solidFill>
            <a:schemeClr val="lt1">
              <a:hueOff val="0"/>
              <a:satOff val="0"/>
              <a:lumOff val="0"/>
              <a:alphaOff val="0"/>
            </a:schemeClr>
          </a:solidFill>
          <a:prstDash val="solid"/>
          <a:miter lim="800000"/>
        </a:ln>
        <a:effectLst/>
      </dgm:spPr>
    </dgm:pt>
    <dgm:pt modelId="{3AC404B6-AB34-4B12-8E7E-8F7624E0869B}" type="pres">
      <dgm:prSet presAssocID="{08031418-746C-41E0-A6A7-740E7EF0C1D0}" presName="DropPinPlaceHolder" presStyleCnt="0"/>
      <dgm:spPr/>
    </dgm:pt>
    <dgm:pt modelId="{ECF20E75-7F4E-4354-87BB-3DF8146DA23E}" type="pres">
      <dgm:prSet presAssocID="{08031418-746C-41E0-A6A7-740E7EF0C1D0}" presName="DropPin" presStyleLbl="alignNode1" presStyleIdx="3" presStyleCnt="6"/>
      <dgm:spPr/>
    </dgm:pt>
    <dgm:pt modelId="{DFFE4D33-E683-4370-8AAE-21DB4E86CB76}" type="pres">
      <dgm:prSet presAssocID="{08031418-746C-41E0-A6A7-740E7EF0C1D0}" presName="Ellipse" presStyleLbl="fgAcc1" presStyleIdx="4" presStyleCnt="7"/>
      <dgm:spPr>
        <a:solidFill>
          <a:schemeClr val="lt1">
            <a:alpha val="90000"/>
            <a:hueOff val="0"/>
            <a:satOff val="0"/>
            <a:lumOff val="0"/>
            <a:alphaOff val="0"/>
          </a:schemeClr>
        </a:solidFill>
        <a:ln w="12700" cap="flat" cmpd="sng" algn="ctr">
          <a:noFill/>
          <a:prstDash val="solid"/>
          <a:miter lim="800000"/>
        </a:ln>
        <a:effectLst/>
      </dgm:spPr>
    </dgm:pt>
    <dgm:pt modelId="{2677DACF-66D5-40D8-92A5-F954636F465B}" type="pres">
      <dgm:prSet presAssocID="{08031418-746C-41E0-A6A7-740E7EF0C1D0}" presName="L2TextContainer" presStyleLbl="revTx" presStyleIdx="6" presStyleCnt="12">
        <dgm:presLayoutVars>
          <dgm:bulletEnabled val="1"/>
        </dgm:presLayoutVars>
      </dgm:prSet>
      <dgm:spPr/>
    </dgm:pt>
    <dgm:pt modelId="{AE3088E9-9180-4A04-A9C0-99CF4B5453C3}" type="pres">
      <dgm:prSet presAssocID="{08031418-746C-41E0-A6A7-740E7EF0C1D0}" presName="L1TextContainer" presStyleLbl="revTx" presStyleIdx="7" presStyleCnt="12">
        <dgm:presLayoutVars>
          <dgm:chMax val="1"/>
          <dgm:chPref val="1"/>
          <dgm:bulletEnabled val="1"/>
        </dgm:presLayoutVars>
      </dgm:prSet>
      <dgm:spPr/>
    </dgm:pt>
    <dgm:pt modelId="{C9027C09-0E38-41D7-9947-7A12517F1D95}" type="pres">
      <dgm:prSet presAssocID="{08031418-746C-41E0-A6A7-740E7EF0C1D0}" presName="ConnectLine" presStyleLbl="sibTrans1D1" presStyleIdx="3" presStyleCnt="6"/>
      <dgm:spPr>
        <a:noFill/>
        <a:ln w="12700" cap="flat" cmpd="sng" algn="ctr">
          <a:solidFill>
            <a:schemeClr val="accent5">
              <a:hueOff val="-4055126"/>
              <a:satOff val="-10451"/>
              <a:lumOff val="-7059"/>
              <a:alphaOff val="0"/>
            </a:schemeClr>
          </a:solidFill>
          <a:prstDash val="dash"/>
          <a:miter lim="800000"/>
        </a:ln>
        <a:effectLst/>
      </dgm:spPr>
    </dgm:pt>
    <dgm:pt modelId="{138FB020-B413-4149-B28E-6F77FCAD3FC4}" type="pres">
      <dgm:prSet presAssocID="{08031418-746C-41E0-A6A7-740E7EF0C1D0}" presName="EmptyPlaceHolder" presStyleCnt="0"/>
      <dgm:spPr/>
    </dgm:pt>
    <dgm:pt modelId="{F01E2963-AD70-44C6-A41D-1D400DB1CA69}" type="pres">
      <dgm:prSet presAssocID="{78326F32-58CD-4F4C-93D1-740B288412C4}" presName="spaceBetweenRectangles" presStyleCnt="0"/>
      <dgm:spPr/>
    </dgm:pt>
    <dgm:pt modelId="{217ABB84-074D-4BE1-AEFE-1CF04C6C79A4}" type="pres">
      <dgm:prSet presAssocID="{D15E271D-F7D0-4A09-A606-6E709A895E52}" presName="composite" presStyleCnt="0"/>
      <dgm:spPr/>
    </dgm:pt>
    <dgm:pt modelId="{077FC835-B97F-47CC-90F5-852665DB896C}" type="pres">
      <dgm:prSet presAssocID="{D15E271D-F7D0-4A09-A606-6E709A895E52}" presName="ConnectorPoint" presStyleLbl="lnNode1" presStyleIdx="4" presStyleCnt="6"/>
      <dgm:spPr>
        <a:solidFill>
          <a:schemeClr val="accent5">
            <a:hueOff val="-5406834"/>
            <a:satOff val="-13935"/>
            <a:lumOff val="-9412"/>
            <a:alphaOff val="0"/>
          </a:schemeClr>
        </a:solidFill>
        <a:ln w="6350" cap="flat" cmpd="sng" algn="ctr">
          <a:solidFill>
            <a:schemeClr val="lt1">
              <a:hueOff val="0"/>
              <a:satOff val="0"/>
              <a:lumOff val="0"/>
              <a:alphaOff val="0"/>
            </a:schemeClr>
          </a:solidFill>
          <a:prstDash val="solid"/>
          <a:miter lim="800000"/>
        </a:ln>
        <a:effectLst/>
      </dgm:spPr>
    </dgm:pt>
    <dgm:pt modelId="{379E9395-2F3C-40A8-8CAA-4AE0FA960688}" type="pres">
      <dgm:prSet presAssocID="{D15E271D-F7D0-4A09-A606-6E709A895E52}" presName="DropPinPlaceHolder" presStyleCnt="0"/>
      <dgm:spPr/>
    </dgm:pt>
    <dgm:pt modelId="{98EE2C49-1628-40A6-85C2-BB6CCB5A8E8E}" type="pres">
      <dgm:prSet presAssocID="{D15E271D-F7D0-4A09-A606-6E709A895E52}" presName="DropPin" presStyleLbl="alignNode1" presStyleIdx="4" presStyleCnt="6"/>
      <dgm:spPr/>
    </dgm:pt>
    <dgm:pt modelId="{2DB97501-2ADD-475E-8099-9E68D82BA1DF}" type="pres">
      <dgm:prSet presAssocID="{D15E271D-F7D0-4A09-A606-6E709A895E52}" presName="Ellipse" presStyleLbl="fgAcc1" presStyleIdx="5" presStyleCnt="7"/>
      <dgm:spPr>
        <a:solidFill>
          <a:schemeClr val="lt1">
            <a:alpha val="90000"/>
            <a:hueOff val="0"/>
            <a:satOff val="0"/>
            <a:lumOff val="0"/>
            <a:alphaOff val="0"/>
          </a:schemeClr>
        </a:solidFill>
        <a:ln w="12700" cap="flat" cmpd="sng" algn="ctr">
          <a:noFill/>
          <a:prstDash val="solid"/>
          <a:miter lim="800000"/>
        </a:ln>
        <a:effectLst/>
      </dgm:spPr>
    </dgm:pt>
    <dgm:pt modelId="{0B47FCC3-9DA8-47C1-8563-A5714B64DBC4}" type="pres">
      <dgm:prSet presAssocID="{D15E271D-F7D0-4A09-A606-6E709A895E52}" presName="L2TextContainer" presStyleLbl="revTx" presStyleIdx="8" presStyleCnt="12">
        <dgm:presLayoutVars>
          <dgm:bulletEnabled val="1"/>
        </dgm:presLayoutVars>
      </dgm:prSet>
      <dgm:spPr/>
    </dgm:pt>
    <dgm:pt modelId="{F3EEA6BD-4E02-470D-BBFD-C4FB7E2637DA}" type="pres">
      <dgm:prSet presAssocID="{D15E271D-F7D0-4A09-A606-6E709A895E52}" presName="L1TextContainer" presStyleLbl="revTx" presStyleIdx="9" presStyleCnt="12">
        <dgm:presLayoutVars>
          <dgm:chMax val="1"/>
          <dgm:chPref val="1"/>
          <dgm:bulletEnabled val="1"/>
        </dgm:presLayoutVars>
      </dgm:prSet>
      <dgm:spPr/>
    </dgm:pt>
    <dgm:pt modelId="{A1B3DA43-9687-4653-8E73-2690B3E9B205}" type="pres">
      <dgm:prSet presAssocID="{D15E271D-F7D0-4A09-A606-6E709A895E52}" presName="ConnectLine" presStyleLbl="sibTrans1D1" presStyleIdx="4" presStyleCnt="6"/>
      <dgm:spPr>
        <a:noFill/>
        <a:ln w="12700" cap="flat" cmpd="sng" algn="ctr">
          <a:solidFill>
            <a:schemeClr val="accent5">
              <a:hueOff val="-5406834"/>
              <a:satOff val="-13935"/>
              <a:lumOff val="-9412"/>
              <a:alphaOff val="0"/>
            </a:schemeClr>
          </a:solidFill>
          <a:prstDash val="dash"/>
          <a:miter lim="800000"/>
        </a:ln>
        <a:effectLst/>
      </dgm:spPr>
    </dgm:pt>
    <dgm:pt modelId="{8922DA30-3224-411B-A7F7-EEE60EFCE4CB}" type="pres">
      <dgm:prSet presAssocID="{D15E271D-F7D0-4A09-A606-6E709A895E52}" presName="EmptyPlaceHolder" presStyleCnt="0"/>
      <dgm:spPr/>
    </dgm:pt>
    <dgm:pt modelId="{F0DD6E6F-3F0F-4BC2-B6C5-F22913523827}" type="pres">
      <dgm:prSet presAssocID="{78B01EFC-02FA-4438-AEC6-6333B8B6E451}" presName="spaceBetweenRectangles" presStyleCnt="0"/>
      <dgm:spPr/>
    </dgm:pt>
    <dgm:pt modelId="{5C69A39B-D41E-44B6-ABF9-0667C9C34375}" type="pres">
      <dgm:prSet presAssocID="{AB939F9A-0961-4902-9BC6-0E06CA2D6B0B}" presName="composite" presStyleCnt="0"/>
      <dgm:spPr/>
    </dgm:pt>
    <dgm:pt modelId="{BA252688-7E47-447E-8896-02219D8D5205}" type="pres">
      <dgm:prSet presAssocID="{AB939F9A-0961-4902-9BC6-0E06CA2D6B0B}" presName="ConnectorPoint" presStyleLbl="lnNode1" presStyleIdx="5" presStyleCnt="6"/>
      <dgm:spPr>
        <a:solidFill>
          <a:schemeClr val="accent5">
            <a:hueOff val="-6758543"/>
            <a:satOff val="-17419"/>
            <a:lumOff val="-11765"/>
            <a:alphaOff val="0"/>
          </a:schemeClr>
        </a:solidFill>
        <a:ln w="6350" cap="flat" cmpd="sng" algn="ctr">
          <a:solidFill>
            <a:schemeClr val="lt1">
              <a:hueOff val="0"/>
              <a:satOff val="0"/>
              <a:lumOff val="0"/>
              <a:alphaOff val="0"/>
            </a:schemeClr>
          </a:solidFill>
          <a:prstDash val="solid"/>
          <a:miter lim="800000"/>
        </a:ln>
        <a:effectLst/>
      </dgm:spPr>
    </dgm:pt>
    <dgm:pt modelId="{AF149B18-BE77-4C5B-AE79-4B59B163D2D9}" type="pres">
      <dgm:prSet presAssocID="{AB939F9A-0961-4902-9BC6-0E06CA2D6B0B}" presName="DropPinPlaceHolder" presStyleCnt="0"/>
      <dgm:spPr/>
    </dgm:pt>
    <dgm:pt modelId="{2D188EE6-79F1-4CC2-877F-39DD365E9162}" type="pres">
      <dgm:prSet presAssocID="{AB939F9A-0961-4902-9BC6-0E06CA2D6B0B}" presName="DropPin" presStyleLbl="alignNode1" presStyleIdx="5" presStyleCnt="6"/>
      <dgm:spPr/>
    </dgm:pt>
    <dgm:pt modelId="{E910A4EE-03B3-458F-819D-A2F320BD50A4}" type="pres">
      <dgm:prSet presAssocID="{AB939F9A-0961-4902-9BC6-0E06CA2D6B0B}" presName="Ellipse" presStyleLbl="fgAcc1" presStyleIdx="6" presStyleCnt="7"/>
      <dgm:spPr>
        <a:solidFill>
          <a:schemeClr val="lt1">
            <a:alpha val="90000"/>
            <a:hueOff val="0"/>
            <a:satOff val="0"/>
            <a:lumOff val="0"/>
            <a:alphaOff val="0"/>
          </a:schemeClr>
        </a:solidFill>
        <a:ln w="12700" cap="flat" cmpd="sng" algn="ctr">
          <a:noFill/>
          <a:prstDash val="solid"/>
          <a:miter lim="800000"/>
        </a:ln>
        <a:effectLst/>
      </dgm:spPr>
    </dgm:pt>
    <dgm:pt modelId="{D3C129F5-8F2F-4359-BA8C-3577D0772B17}" type="pres">
      <dgm:prSet presAssocID="{AB939F9A-0961-4902-9BC6-0E06CA2D6B0B}" presName="L2TextContainer" presStyleLbl="revTx" presStyleIdx="10" presStyleCnt="12">
        <dgm:presLayoutVars>
          <dgm:bulletEnabled val="1"/>
        </dgm:presLayoutVars>
      </dgm:prSet>
      <dgm:spPr/>
    </dgm:pt>
    <dgm:pt modelId="{89185B65-4939-4BF9-BB84-3C62EECCB4E2}" type="pres">
      <dgm:prSet presAssocID="{AB939F9A-0961-4902-9BC6-0E06CA2D6B0B}" presName="L1TextContainer" presStyleLbl="revTx" presStyleIdx="11" presStyleCnt="12">
        <dgm:presLayoutVars>
          <dgm:chMax val="1"/>
          <dgm:chPref val="1"/>
          <dgm:bulletEnabled val="1"/>
        </dgm:presLayoutVars>
      </dgm:prSet>
      <dgm:spPr/>
    </dgm:pt>
    <dgm:pt modelId="{3DE1787F-D779-43FD-872C-692463B63F3A}" type="pres">
      <dgm:prSet presAssocID="{AB939F9A-0961-4902-9BC6-0E06CA2D6B0B}" presName="ConnectLine" presStyleLbl="sibTrans1D1" presStyleIdx="5" presStyleCnt="6"/>
      <dgm:spPr>
        <a:noFill/>
        <a:ln w="12700" cap="flat" cmpd="sng" algn="ctr">
          <a:solidFill>
            <a:schemeClr val="accent5">
              <a:hueOff val="-6758543"/>
              <a:satOff val="-17419"/>
              <a:lumOff val="-11765"/>
              <a:alphaOff val="0"/>
            </a:schemeClr>
          </a:solidFill>
          <a:prstDash val="dash"/>
          <a:miter lim="800000"/>
        </a:ln>
        <a:effectLst/>
      </dgm:spPr>
    </dgm:pt>
    <dgm:pt modelId="{7FF5B70A-8F62-4DE5-95FA-E927D98292EB}" type="pres">
      <dgm:prSet presAssocID="{AB939F9A-0961-4902-9BC6-0E06CA2D6B0B}" presName="EmptyPlaceHolder" presStyleCnt="0"/>
      <dgm:spPr/>
    </dgm:pt>
  </dgm:ptLst>
  <dgm:cxnLst>
    <dgm:cxn modelId="{46DA5308-9772-4A9C-9C64-C5DD3F6635CE}" type="presOf" srcId="{8C66E83E-4766-46EA-91AF-9DD72924CEF4}" destId="{F01C5495-9ACA-4E12-9BF2-4603431DE2A1}" srcOrd="0" destOrd="0" presId="urn:microsoft.com/office/officeart/2017/3/layout/DropPinTimeline"/>
    <dgm:cxn modelId="{CA51631A-F1B2-42C4-803E-394B713F3254}" type="presOf" srcId="{08031418-746C-41E0-A6A7-740E7EF0C1D0}" destId="{AE3088E9-9180-4A04-A9C0-99CF4B5453C3}" srcOrd="0" destOrd="0" presId="urn:microsoft.com/office/officeart/2017/3/layout/DropPinTimeline"/>
    <dgm:cxn modelId="{C05CA031-A9FF-4D4C-8A15-C769DC66FF72}" srcId="{356ABB3B-766A-4F32-A8EB-362F1AF16310}" destId="{7405B7DD-F560-4BF7-8403-A312A0494EE3}" srcOrd="0" destOrd="0" parTransId="{E456C852-4051-48B2-B98E-C786AECF9A9B}" sibTransId="{C2DF8614-86C0-483E-85C8-70BA1D3900C2}"/>
    <dgm:cxn modelId="{9B2E8934-AC8A-4470-B74F-FB36CF682E78}" srcId="{D15E271D-F7D0-4A09-A606-6E709A895E52}" destId="{7447E66D-9E2C-4419-BDC3-68D052033252}" srcOrd="0" destOrd="0" parTransId="{799858DE-7414-4C42-853D-F09020993418}" sibTransId="{32F2A692-9855-4BF8-9FC8-F795D0AA4FEF}"/>
    <dgm:cxn modelId="{BCEB5B3A-4274-449F-AAAA-4030960E5723}" type="presOf" srcId="{D15E271D-F7D0-4A09-A606-6E709A895E52}" destId="{F3EEA6BD-4E02-470D-BBFD-C4FB7E2637DA}" srcOrd="0" destOrd="0" presId="urn:microsoft.com/office/officeart/2017/3/layout/DropPinTimeline"/>
    <dgm:cxn modelId="{E5FEB63A-FA4E-45BB-A2BE-6E65950E6E09}" srcId="{78712EEF-AB9E-4398-9253-533CF2718AE7}" destId="{4BCB9027-3301-4B23-9735-BC0FCEB3E226}" srcOrd="0" destOrd="0" parTransId="{91F376B5-EFF8-42D5-A3BD-9EBDEB4365F0}" sibTransId="{D1B153B8-8436-4D3C-A659-B51CF0470B18}"/>
    <dgm:cxn modelId="{B309993D-8879-4687-8FEC-1FC2B9FDC77E}" type="presOf" srcId="{356ABB3B-766A-4F32-A8EB-362F1AF16310}" destId="{8EDD95F5-E4D5-40EB-A589-D213C41CD558}" srcOrd="0" destOrd="0" presId="urn:microsoft.com/office/officeart/2017/3/layout/DropPinTimeline"/>
    <dgm:cxn modelId="{AA915A47-96B0-491D-902B-04F4D8F0DA6C}" type="presOf" srcId="{D9964330-94C6-4175-BC5D-CF46F017019C}" destId="{2677DACF-66D5-40D8-92A5-F954636F465B}" srcOrd="0" destOrd="0" presId="urn:microsoft.com/office/officeart/2017/3/layout/DropPinTimeline"/>
    <dgm:cxn modelId="{C85E0D6A-73BF-4419-A966-2A7717EF1106}" type="presOf" srcId="{7447E66D-9E2C-4419-BDC3-68D052033252}" destId="{0B47FCC3-9DA8-47C1-8563-A5714B64DBC4}" srcOrd="0" destOrd="0" presId="urn:microsoft.com/office/officeart/2017/3/layout/DropPinTimeline"/>
    <dgm:cxn modelId="{8BC2F852-C8A7-415C-95D8-5DEC2657B60B}" srcId="{356ABB3B-766A-4F32-A8EB-362F1AF16310}" destId="{78712EEF-AB9E-4398-9253-533CF2718AE7}" srcOrd="2" destOrd="0" parTransId="{12606D3F-6D1E-464C-9FE5-8F020B52CBD3}" sibTransId="{31AA6D8D-B7D7-482B-ACCC-F396C6567ABF}"/>
    <dgm:cxn modelId="{89AAC874-0671-4A47-9408-98D872727186}" srcId="{FD58F7D8-45CF-4DC3-A165-B294C898A518}" destId="{8B72A4E8-2D0A-43A6-8215-F89E7023FCF4}" srcOrd="0" destOrd="0" parTransId="{E5128FF6-C29B-41FD-A3AC-AAC17A3785C7}" sibTransId="{C57A6DF8-10B6-47CD-8FBB-C43A2E87E38E}"/>
    <dgm:cxn modelId="{9488B383-023E-4A63-8F8C-8F6825E69EE7}" srcId="{356ABB3B-766A-4F32-A8EB-362F1AF16310}" destId="{D15E271D-F7D0-4A09-A606-6E709A895E52}" srcOrd="4" destOrd="0" parTransId="{44D7AE0D-DDF1-4F73-94EF-CADFCCED2C4C}" sibTransId="{78B01EFC-02FA-4438-AEC6-6333B8B6E451}"/>
    <dgm:cxn modelId="{FE747A8B-5430-4CFC-8CE0-E922253E2CCD}" type="presOf" srcId="{78712EEF-AB9E-4398-9253-533CF2718AE7}" destId="{D9223647-C734-4CD1-8B8A-E9106B015CFB}" srcOrd="0" destOrd="0" presId="urn:microsoft.com/office/officeart/2017/3/layout/DropPinTimeline"/>
    <dgm:cxn modelId="{E5B20A91-5D05-49AE-B40C-07D229640DF3}" type="presOf" srcId="{FD58F7D8-45CF-4DC3-A165-B294C898A518}" destId="{ADE3AC36-E415-4171-A022-BDF809C6F893}" srcOrd="0" destOrd="0" presId="urn:microsoft.com/office/officeart/2017/3/layout/DropPinTimeline"/>
    <dgm:cxn modelId="{2AFDB498-8D62-4185-AABC-FB0D8CE25CDF}" srcId="{08031418-746C-41E0-A6A7-740E7EF0C1D0}" destId="{D9964330-94C6-4175-BC5D-CF46F017019C}" srcOrd="0" destOrd="0" parTransId="{059008C5-A1F3-4EDF-8BA7-DC0E6C7E4EB7}" sibTransId="{98096B83-B88A-4190-9A21-77092C94FE52}"/>
    <dgm:cxn modelId="{2BB276A0-345E-43CF-A4A2-B79C5FE22F4C}" type="presOf" srcId="{9B1005FF-27A9-481D-A497-140A9B4B86FE}" destId="{D3C129F5-8F2F-4359-BA8C-3577D0772B17}" srcOrd="0" destOrd="0" presId="urn:microsoft.com/office/officeart/2017/3/layout/DropPinTimeline"/>
    <dgm:cxn modelId="{B4721FA6-D667-44CD-BBB7-D1255701775A}" type="presOf" srcId="{4BCB9027-3301-4B23-9735-BC0FCEB3E226}" destId="{0B47707D-EC3D-42AD-A877-D22D642C31E3}" srcOrd="0" destOrd="0" presId="urn:microsoft.com/office/officeart/2017/3/layout/DropPinTimeline"/>
    <dgm:cxn modelId="{582BE4AC-1F86-41B6-BA47-7C97C648D451}" srcId="{356ABB3B-766A-4F32-A8EB-362F1AF16310}" destId="{FD58F7D8-45CF-4DC3-A165-B294C898A518}" srcOrd="1" destOrd="0" parTransId="{56493165-AB99-4246-8660-A67B8FA59E94}" sibTransId="{1F115020-EC96-4F4C-81D7-4089799356F0}"/>
    <dgm:cxn modelId="{8EF749B3-7FDC-4A70-98E1-5D84B0A86761}" srcId="{AB939F9A-0961-4902-9BC6-0E06CA2D6B0B}" destId="{9B1005FF-27A9-481D-A497-140A9B4B86FE}" srcOrd="0" destOrd="0" parTransId="{B9399B89-2598-4CA1-A87C-60FE68C03761}" sibTransId="{1C0FF71D-D1C2-44FD-88B9-6F0C5930371C}"/>
    <dgm:cxn modelId="{17E3C7B4-4BA9-40F8-AD21-587D31EADA30}" srcId="{356ABB3B-766A-4F32-A8EB-362F1AF16310}" destId="{08031418-746C-41E0-A6A7-740E7EF0C1D0}" srcOrd="3" destOrd="0" parTransId="{5B850C1C-E945-4FD6-87CD-FD74709A7685}" sibTransId="{78326F32-58CD-4F4C-93D1-740B288412C4}"/>
    <dgm:cxn modelId="{4A372DB5-5DAA-4E1C-AA5C-088FA68CB395}" type="presOf" srcId="{7405B7DD-F560-4BF7-8403-A312A0494EE3}" destId="{45E892A4-63C5-4372-8327-A6F3660738A0}" srcOrd="0" destOrd="0" presId="urn:microsoft.com/office/officeart/2017/3/layout/DropPinTimeline"/>
    <dgm:cxn modelId="{EDCAEFB8-50CD-4C5D-90F0-85F28B554DB1}" type="presOf" srcId="{AB939F9A-0961-4902-9BC6-0E06CA2D6B0B}" destId="{89185B65-4939-4BF9-BB84-3C62EECCB4E2}" srcOrd="0" destOrd="0" presId="urn:microsoft.com/office/officeart/2017/3/layout/DropPinTimeline"/>
    <dgm:cxn modelId="{9D2F4DDB-9226-474E-83BB-EB4529004236}" srcId="{7405B7DD-F560-4BF7-8403-A312A0494EE3}" destId="{8C66E83E-4766-46EA-91AF-9DD72924CEF4}" srcOrd="0" destOrd="0" parTransId="{A66AD13B-2533-4D2D-8955-684356411714}" sibTransId="{66A84C22-EF5A-4F97-96BF-CBF978F205D1}"/>
    <dgm:cxn modelId="{33502FF9-FC32-4ED9-8776-4862988E40FC}" type="presOf" srcId="{8B72A4E8-2D0A-43A6-8215-F89E7023FCF4}" destId="{07A3FBC0-61C1-425B-B629-AEE51B7D4487}" srcOrd="0" destOrd="0" presId="urn:microsoft.com/office/officeart/2017/3/layout/DropPinTimeline"/>
    <dgm:cxn modelId="{A7809FFA-3797-48F6-90ED-4D22E74E5CC5}" srcId="{356ABB3B-766A-4F32-A8EB-362F1AF16310}" destId="{AB939F9A-0961-4902-9BC6-0E06CA2D6B0B}" srcOrd="5" destOrd="0" parTransId="{9CCFAFF5-4B08-414D-A3C0-0C03205B0419}" sibTransId="{C83FE179-82C4-4553-BE51-FC1F96088572}"/>
    <dgm:cxn modelId="{FC315BE3-6B98-4F0D-B81A-1DF985688D62}" type="presParOf" srcId="{8EDD95F5-E4D5-40EB-A589-D213C41CD558}" destId="{BB2FDAC8-CF2D-417B-83F1-18C694B2CB12}" srcOrd="0" destOrd="0" presId="urn:microsoft.com/office/officeart/2017/3/layout/DropPinTimeline"/>
    <dgm:cxn modelId="{0543036A-D99E-4845-A139-1F105E362A16}" type="presParOf" srcId="{8EDD95F5-E4D5-40EB-A589-D213C41CD558}" destId="{1C9CCBA2-8A5C-4E9D-804A-7B6D71243597}" srcOrd="1" destOrd="0" presId="urn:microsoft.com/office/officeart/2017/3/layout/DropPinTimeline"/>
    <dgm:cxn modelId="{235349FA-C88E-4BE4-97BC-F53A023E3618}" type="presParOf" srcId="{1C9CCBA2-8A5C-4E9D-804A-7B6D71243597}" destId="{ECA6C179-D87C-445E-9737-508C53F8BF28}" srcOrd="0" destOrd="0" presId="urn:microsoft.com/office/officeart/2017/3/layout/DropPinTimeline"/>
    <dgm:cxn modelId="{5073B6CA-6D55-4B3A-B947-5A8B48C6FF98}" type="presParOf" srcId="{ECA6C179-D87C-445E-9737-508C53F8BF28}" destId="{7B185432-20FE-4399-B1B0-E9FA72DA1208}" srcOrd="0" destOrd="0" presId="urn:microsoft.com/office/officeart/2017/3/layout/DropPinTimeline"/>
    <dgm:cxn modelId="{B6228CB7-0060-48EC-A0B4-3B19CC4BCF22}" type="presParOf" srcId="{ECA6C179-D87C-445E-9737-508C53F8BF28}" destId="{2D611513-7B11-4CF6-A5DC-B5F5C23A987A}" srcOrd="1" destOrd="0" presId="urn:microsoft.com/office/officeart/2017/3/layout/DropPinTimeline"/>
    <dgm:cxn modelId="{FED50157-EF98-4095-A200-8015C3B8D0CC}" type="presParOf" srcId="{2D611513-7B11-4CF6-A5DC-B5F5C23A987A}" destId="{0553827F-AD4E-4E1A-9CE1-719EC46FF76A}" srcOrd="0" destOrd="0" presId="urn:microsoft.com/office/officeart/2017/3/layout/DropPinTimeline"/>
    <dgm:cxn modelId="{7F896B26-CB55-444F-B5C0-F4E2DC91C4AA}" type="presParOf" srcId="{2D611513-7B11-4CF6-A5DC-B5F5C23A987A}" destId="{3E678A98-808C-497E-AC7B-14842CA9299F}" srcOrd="1" destOrd="0" presId="urn:microsoft.com/office/officeart/2017/3/layout/DropPinTimeline"/>
    <dgm:cxn modelId="{7E1050D3-2A7F-4C18-BDBD-9561CB565BDC}" type="presParOf" srcId="{ECA6C179-D87C-445E-9737-508C53F8BF28}" destId="{F01C5495-9ACA-4E12-9BF2-4603431DE2A1}" srcOrd="2" destOrd="0" presId="urn:microsoft.com/office/officeart/2017/3/layout/DropPinTimeline"/>
    <dgm:cxn modelId="{F385F19C-CE99-48A8-97C1-FB626199F6FE}" type="presParOf" srcId="{ECA6C179-D87C-445E-9737-508C53F8BF28}" destId="{45E892A4-63C5-4372-8327-A6F3660738A0}" srcOrd="3" destOrd="0" presId="urn:microsoft.com/office/officeart/2017/3/layout/DropPinTimeline"/>
    <dgm:cxn modelId="{B5D85670-FCBE-44E5-8934-EF23EEACA038}" type="presParOf" srcId="{ECA6C179-D87C-445E-9737-508C53F8BF28}" destId="{40CBCD67-A3BE-48BE-AB74-8420024883A5}" srcOrd="4" destOrd="0" presId="urn:microsoft.com/office/officeart/2017/3/layout/DropPinTimeline"/>
    <dgm:cxn modelId="{3ED6C498-797D-49FE-B23B-B1EF85F775E1}" type="presParOf" srcId="{ECA6C179-D87C-445E-9737-508C53F8BF28}" destId="{98CE074D-B8FD-42A0-B51F-045E3AEA6157}" srcOrd="5" destOrd="0" presId="urn:microsoft.com/office/officeart/2017/3/layout/DropPinTimeline"/>
    <dgm:cxn modelId="{21B95CF7-FCBC-4303-811E-F7243CBF1D90}" type="presParOf" srcId="{1C9CCBA2-8A5C-4E9D-804A-7B6D71243597}" destId="{05A48B1D-9BBF-4281-8117-F8F3DECA49F7}" srcOrd="1" destOrd="0" presId="urn:microsoft.com/office/officeart/2017/3/layout/DropPinTimeline"/>
    <dgm:cxn modelId="{3881DB78-0351-48C6-9E5F-82D5AA5E069A}" type="presParOf" srcId="{1C9CCBA2-8A5C-4E9D-804A-7B6D71243597}" destId="{F70C70A6-81F6-4944-B323-87267E779B32}" srcOrd="2" destOrd="0" presId="urn:microsoft.com/office/officeart/2017/3/layout/DropPinTimeline"/>
    <dgm:cxn modelId="{186BA83C-181D-442E-B7E4-5EDFA040B511}" type="presParOf" srcId="{F70C70A6-81F6-4944-B323-87267E779B32}" destId="{8B275113-0476-433B-8368-9E3393A494A6}" srcOrd="0" destOrd="0" presId="urn:microsoft.com/office/officeart/2017/3/layout/DropPinTimeline"/>
    <dgm:cxn modelId="{0C09372B-183B-4971-B677-B0D0F56FBB09}" type="presParOf" srcId="{F70C70A6-81F6-4944-B323-87267E779B32}" destId="{CBCBE452-81CB-443C-80EA-191ABBFB0B70}" srcOrd="1" destOrd="0" presId="urn:microsoft.com/office/officeart/2017/3/layout/DropPinTimeline"/>
    <dgm:cxn modelId="{4BA3CF1E-83C6-4CB0-807D-745558AC7D48}" type="presParOf" srcId="{CBCBE452-81CB-443C-80EA-191ABBFB0B70}" destId="{0E118283-1BBC-43FD-A5D3-AE4DD685F4A8}" srcOrd="0" destOrd="0" presId="urn:microsoft.com/office/officeart/2017/3/layout/DropPinTimeline"/>
    <dgm:cxn modelId="{904D876D-C795-41D1-9069-9EB954493928}" type="presParOf" srcId="{CBCBE452-81CB-443C-80EA-191ABBFB0B70}" destId="{2D38D903-E992-4F8C-BE73-951808F65DFB}" srcOrd="1" destOrd="0" presId="urn:microsoft.com/office/officeart/2017/3/layout/DropPinTimeline"/>
    <dgm:cxn modelId="{FD3CD779-7FB5-4F95-9EEF-E1CE90C9B536}" type="presParOf" srcId="{F70C70A6-81F6-4944-B323-87267E779B32}" destId="{07A3FBC0-61C1-425B-B629-AEE51B7D4487}" srcOrd="2" destOrd="0" presId="urn:microsoft.com/office/officeart/2017/3/layout/DropPinTimeline"/>
    <dgm:cxn modelId="{C76B0C07-55A4-4A44-BD5D-927582F11967}" type="presParOf" srcId="{F70C70A6-81F6-4944-B323-87267E779B32}" destId="{ADE3AC36-E415-4171-A022-BDF809C6F893}" srcOrd="3" destOrd="0" presId="urn:microsoft.com/office/officeart/2017/3/layout/DropPinTimeline"/>
    <dgm:cxn modelId="{7A3A2470-CCBB-4F42-B93A-A27E835EF008}" type="presParOf" srcId="{F70C70A6-81F6-4944-B323-87267E779B32}" destId="{0E41F831-A4B0-4C66-AA2C-9ED00639BD8A}" srcOrd="4" destOrd="0" presId="urn:microsoft.com/office/officeart/2017/3/layout/DropPinTimeline"/>
    <dgm:cxn modelId="{4BA477B3-BB68-4895-ADD0-DEF49E8A68FA}" type="presParOf" srcId="{F70C70A6-81F6-4944-B323-87267E779B32}" destId="{62189F1B-D4FF-4FCA-8399-412163B6CF2C}" srcOrd="5" destOrd="0" presId="urn:microsoft.com/office/officeart/2017/3/layout/DropPinTimeline"/>
    <dgm:cxn modelId="{F2B1D64B-DCEA-4099-803F-412C16BC4E74}" type="presParOf" srcId="{1C9CCBA2-8A5C-4E9D-804A-7B6D71243597}" destId="{70A35FEF-CEA0-416E-BCAB-7CDE788A462B}" srcOrd="3" destOrd="0" presId="urn:microsoft.com/office/officeart/2017/3/layout/DropPinTimeline"/>
    <dgm:cxn modelId="{CAF735D1-FFB5-4B75-B678-AA6B08ADDB4B}" type="presParOf" srcId="{1C9CCBA2-8A5C-4E9D-804A-7B6D71243597}" destId="{7DAD3A95-7969-4EE0-9BBD-7DFFF10420D3}" srcOrd="4" destOrd="0" presId="urn:microsoft.com/office/officeart/2017/3/layout/DropPinTimeline"/>
    <dgm:cxn modelId="{6003D718-9215-401D-8B05-53FCD4C18946}" type="presParOf" srcId="{7DAD3A95-7969-4EE0-9BBD-7DFFF10420D3}" destId="{D32B5158-0DC3-4DF2-AA89-C1EC0CA0344D}" srcOrd="0" destOrd="0" presId="urn:microsoft.com/office/officeart/2017/3/layout/DropPinTimeline"/>
    <dgm:cxn modelId="{BD32F19F-FB91-4745-BC1C-453AF53DCE84}" type="presParOf" srcId="{7DAD3A95-7969-4EE0-9BBD-7DFFF10420D3}" destId="{0518281D-8607-44F5-B4D5-7A27977B727A}" srcOrd="1" destOrd="0" presId="urn:microsoft.com/office/officeart/2017/3/layout/DropPinTimeline"/>
    <dgm:cxn modelId="{2BDB7690-29A7-49A5-9524-251BF1021003}" type="presParOf" srcId="{0518281D-8607-44F5-B4D5-7A27977B727A}" destId="{8156637C-C25F-4F12-A9D6-0F9E6472162A}" srcOrd="0" destOrd="0" presId="urn:microsoft.com/office/officeart/2017/3/layout/DropPinTimeline"/>
    <dgm:cxn modelId="{DBC68014-C507-4604-A653-DA363EDE679D}" type="presParOf" srcId="{0518281D-8607-44F5-B4D5-7A27977B727A}" destId="{CB2F4145-6089-4820-B0BA-005EB3546F5B}" srcOrd="1" destOrd="0" presId="urn:microsoft.com/office/officeart/2017/3/layout/DropPinTimeline"/>
    <dgm:cxn modelId="{285A8B42-21FB-457C-A82C-F14EC5F9FF3B}" type="presParOf" srcId="{7DAD3A95-7969-4EE0-9BBD-7DFFF10420D3}" destId="{0B47707D-EC3D-42AD-A877-D22D642C31E3}" srcOrd="2" destOrd="0" presId="urn:microsoft.com/office/officeart/2017/3/layout/DropPinTimeline"/>
    <dgm:cxn modelId="{F83A5434-D768-4FE2-846B-EB7B995C9E5C}" type="presParOf" srcId="{7DAD3A95-7969-4EE0-9BBD-7DFFF10420D3}" destId="{D9223647-C734-4CD1-8B8A-E9106B015CFB}" srcOrd="3" destOrd="0" presId="urn:microsoft.com/office/officeart/2017/3/layout/DropPinTimeline"/>
    <dgm:cxn modelId="{364EF0C5-D794-42C1-95F7-7AD42439A006}" type="presParOf" srcId="{7DAD3A95-7969-4EE0-9BBD-7DFFF10420D3}" destId="{98D4CDB8-3140-4808-A7B4-D5CE83E89D5F}" srcOrd="4" destOrd="0" presId="urn:microsoft.com/office/officeart/2017/3/layout/DropPinTimeline"/>
    <dgm:cxn modelId="{F1AFCCD4-86EA-4712-9930-42EEA16E003A}" type="presParOf" srcId="{7DAD3A95-7969-4EE0-9BBD-7DFFF10420D3}" destId="{B3164DBB-1696-43BA-963A-C2EBC186011D}" srcOrd="5" destOrd="0" presId="urn:microsoft.com/office/officeart/2017/3/layout/DropPinTimeline"/>
    <dgm:cxn modelId="{9C70BB8F-F9F9-465F-AAAA-FBEC244E2FED}" type="presParOf" srcId="{1C9CCBA2-8A5C-4E9D-804A-7B6D71243597}" destId="{CC1E5972-5037-4250-B375-750358E266D7}" srcOrd="5" destOrd="0" presId="urn:microsoft.com/office/officeart/2017/3/layout/DropPinTimeline"/>
    <dgm:cxn modelId="{B5472F85-E165-4939-9F8C-23599FC65947}" type="presParOf" srcId="{1C9CCBA2-8A5C-4E9D-804A-7B6D71243597}" destId="{799B97BD-B690-4321-8713-A4F7747DCC38}" srcOrd="6" destOrd="0" presId="urn:microsoft.com/office/officeart/2017/3/layout/DropPinTimeline"/>
    <dgm:cxn modelId="{DC6C408E-975C-4EEE-8403-C61E633B116B}" type="presParOf" srcId="{799B97BD-B690-4321-8713-A4F7747DCC38}" destId="{62291B80-77B3-418C-8E60-8718D474CC2E}" srcOrd="0" destOrd="0" presId="urn:microsoft.com/office/officeart/2017/3/layout/DropPinTimeline"/>
    <dgm:cxn modelId="{95EACC0C-3C6E-4A93-9AD2-F01735BBE9A6}" type="presParOf" srcId="{799B97BD-B690-4321-8713-A4F7747DCC38}" destId="{3AC404B6-AB34-4B12-8E7E-8F7624E0869B}" srcOrd="1" destOrd="0" presId="urn:microsoft.com/office/officeart/2017/3/layout/DropPinTimeline"/>
    <dgm:cxn modelId="{16B5524E-757E-4199-B549-C8C8CDE1788E}" type="presParOf" srcId="{3AC404B6-AB34-4B12-8E7E-8F7624E0869B}" destId="{ECF20E75-7F4E-4354-87BB-3DF8146DA23E}" srcOrd="0" destOrd="0" presId="urn:microsoft.com/office/officeart/2017/3/layout/DropPinTimeline"/>
    <dgm:cxn modelId="{07916D8D-6935-4BD2-B415-99B98665FC83}" type="presParOf" srcId="{3AC404B6-AB34-4B12-8E7E-8F7624E0869B}" destId="{DFFE4D33-E683-4370-8AAE-21DB4E86CB76}" srcOrd="1" destOrd="0" presId="urn:microsoft.com/office/officeart/2017/3/layout/DropPinTimeline"/>
    <dgm:cxn modelId="{7E7949F9-0F45-4CED-A5E9-A7EB95AB66DD}" type="presParOf" srcId="{799B97BD-B690-4321-8713-A4F7747DCC38}" destId="{2677DACF-66D5-40D8-92A5-F954636F465B}" srcOrd="2" destOrd="0" presId="urn:microsoft.com/office/officeart/2017/3/layout/DropPinTimeline"/>
    <dgm:cxn modelId="{57A8E2E2-2F03-4424-A394-2BE6EFAB9894}" type="presParOf" srcId="{799B97BD-B690-4321-8713-A4F7747DCC38}" destId="{AE3088E9-9180-4A04-A9C0-99CF4B5453C3}" srcOrd="3" destOrd="0" presId="urn:microsoft.com/office/officeart/2017/3/layout/DropPinTimeline"/>
    <dgm:cxn modelId="{25919A61-5EDC-4C91-B70E-D4F806D3BCC5}" type="presParOf" srcId="{799B97BD-B690-4321-8713-A4F7747DCC38}" destId="{C9027C09-0E38-41D7-9947-7A12517F1D95}" srcOrd="4" destOrd="0" presId="urn:microsoft.com/office/officeart/2017/3/layout/DropPinTimeline"/>
    <dgm:cxn modelId="{E4D2FB09-34B1-4ED3-9B7B-971D12E5879B}" type="presParOf" srcId="{799B97BD-B690-4321-8713-A4F7747DCC38}" destId="{138FB020-B413-4149-B28E-6F77FCAD3FC4}" srcOrd="5" destOrd="0" presId="urn:microsoft.com/office/officeart/2017/3/layout/DropPinTimeline"/>
    <dgm:cxn modelId="{3EC29D00-849F-4276-A68D-43B9E51EA47D}" type="presParOf" srcId="{1C9CCBA2-8A5C-4E9D-804A-7B6D71243597}" destId="{F01E2963-AD70-44C6-A41D-1D400DB1CA69}" srcOrd="7" destOrd="0" presId="urn:microsoft.com/office/officeart/2017/3/layout/DropPinTimeline"/>
    <dgm:cxn modelId="{4E38C439-5786-47B5-8C0B-FA06A0A344ED}" type="presParOf" srcId="{1C9CCBA2-8A5C-4E9D-804A-7B6D71243597}" destId="{217ABB84-074D-4BE1-AEFE-1CF04C6C79A4}" srcOrd="8" destOrd="0" presId="urn:microsoft.com/office/officeart/2017/3/layout/DropPinTimeline"/>
    <dgm:cxn modelId="{0DFD68F1-10BF-4A5B-B7E9-0E877CC59603}" type="presParOf" srcId="{217ABB84-074D-4BE1-AEFE-1CF04C6C79A4}" destId="{077FC835-B97F-47CC-90F5-852665DB896C}" srcOrd="0" destOrd="0" presId="urn:microsoft.com/office/officeart/2017/3/layout/DropPinTimeline"/>
    <dgm:cxn modelId="{BE7177FF-D8D4-478F-BC17-547225E8421D}" type="presParOf" srcId="{217ABB84-074D-4BE1-AEFE-1CF04C6C79A4}" destId="{379E9395-2F3C-40A8-8CAA-4AE0FA960688}" srcOrd="1" destOrd="0" presId="urn:microsoft.com/office/officeart/2017/3/layout/DropPinTimeline"/>
    <dgm:cxn modelId="{93888BEE-9E62-404A-8DB8-057F1EF7E0FC}" type="presParOf" srcId="{379E9395-2F3C-40A8-8CAA-4AE0FA960688}" destId="{98EE2C49-1628-40A6-85C2-BB6CCB5A8E8E}" srcOrd="0" destOrd="0" presId="urn:microsoft.com/office/officeart/2017/3/layout/DropPinTimeline"/>
    <dgm:cxn modelId="{1029A412-4E7D-4A14-9CE0-8D5CAE562870}" type="presParOf" srcId="{379E9395-2F3C-40A8-8CAA-4AE0FA960688}" destId="{2DB97501-2ADD-475E-8099-9E68D82BA1DF}" srcOrd="1" destOrd="0" presId="urn:microsoft.com/office/officeart/2017/3/layout/DropPinTimeline"/>
    <dgm:cxn modelId="{36934599-1259-4741-A001-4036F01492D0}" type="presParOf" srcId="{217ABB84-074D-4BE1-AEFE-1CF04C6C79A4}" destId="{0B47FCC3-9DA8-47C1-8563-A5714B64DBC4}" srcOrd="2" destOrd="0" presId="urn:microsoft.com/office/officeart/2017/3/layout/DropPinTimeline"/>
    <dgm:cxn modelId="{CBFE564B-1532-4C85-AD40-D732F828F979}" type="presParOf" srcId="{217ABB84-074D-4BE1-AEFE-1CF04C6C79A4}" destId="{F3EEA6BD-4E02-470D-BBFD-C4FB7E2637DA}" srcOrd="3" destOrd="0" presId="urn:microsoft.com/office/officeart/2017/3/layout/DropPinTimeline"/>
    <dgm:cxn modelId="{9A42EEA0-CA0D-4F9B-A7E6-D704C9950070}" type="presParOf" srcId="{217ABB84-074D-4BE1-AEFE-1CF04C6C79A4}" destId="{A1B3DA43-9687-4653-8E73-2690B3E9B205}" srcOrd="4" destOrd="0" presId="urn:microsoft.com/office/officeart/2017/3/layout/DropPinTimeline"/>
    <dgm:cxn modelId="{C4DD319C-DA86-45B9-9030-C3FB05F49A6A}" type="presParOf" srcId="{217ABB84-074D-4BE1-AEFE-1CF04C6C79A4}" destId="{8922DA30-3224-411B-A7F7-EEE60EFCE4CB}" srcOrd="5" destOrd="0" presId="urn:microsoft.com/office/officeart/2017/3/layout/DropPinTimeline"/>
    <dgm:cxn modelId="{A9AD0FCB-096E-4234-B3C4-06D20720FD50}" type="presParOf" srcId="{1C9CCBA2-8A5C-4E9D-804A-7B6D71243597}" destId="{F0DD6E6F-3F0F-4BC2-B6C5-F22913523827}" srcOrd="9" destOrd="0" presId="urn:microsoft.com/office/officeart/2017/3/layout/DropPinTimeline"/>
    <dgm:cxn modelId="{517E4036-DB29-4CD7-81C5-78AF5ABAA0C0}" type="presParOf" srcId="{1C9CCBA2-8A5C-4E9D-804A-7B6D71243597}" destId="{5C69A39B-D41E-44B6-ABF9-0667C9C34375}" srcOrd="10" destOrd="0" presId="urn:microsoft.com/office/officeart/2017/3/layout/DropPinTimeline"/>
    <dgm:cxn modelId="{15ACD979-15C1-4C6F-B66E-60FB60DFBD5E}" type="presParOf" srcId="{5C69A39B-D41E-44B6-ABF9-0667C9C34375}" destId="{BA252688-7E47-447E-8896-02219D8D5205}" srcOrd="0" destOrd="0" presId="urn:microsoft.com/office/officeart/2017/3/layout/DropPinTimeline"/>
    <dgm:cxn modelId="{AA8BD648-73E8-462B-9A38-AE6ABF3FF406}" type="presParOf" srcId="{5C69A39B-D41E-44B6-ABF9-0667C9C34375}" destId="{AF149B18-BE77-4C5B-AE79-4B59B163D2D9}" srcOrd="1" destOrd="0" presId="urn:microsoft.com/office/officeart/2017/3/layout/DropPinTimeline"/>
    <dgm:cxn modelId="{5458F0B9-E0BA-4174-8C86-4C735298FA4E}" type="presParOf" srcId="{AF149B18-BE77-4C5B-AE79-4B59B163D2D9}" destId="{2D188EE6-79F1-4CC2-877F-39DD365E9162}" srcOrd="0" destOrd="0" presId="urn:microsoft.com/office/officeart/2017/3/layout/DropPinTimeline"/>
    <dgm:cxn modelId="{A608905A-8E7E-4F6D-8C92-32A5A51A3666}" type="presParOf" srcId="{AF149B18-BE77-4C5B-AE79-4B59B163D2D9}" destId="{E910A4EE-03B3-458F-819D-A2F320BD50A4}" srcOrd="1" destOrd="0" presId="urn:microsoft.com/office/officeart/2017/3/layout/DropPinTimeline"/>
    <dgm:cxn modelId="{EF5D6D0C-F063-478A-B802-42BBE26EBF7F}" type="presParOf" srcId="{5C69A39B-D41E-44B6-ABF9-0667C9C34375}" destId="{D3C129F5-8F2F-4359-BA8C-3577D0772B17}" srcOrd="2" destOrd="0" presId="urn:microsoft.com/office/officeart/2017/3/layout/DropPinTimeline"/>
    <dgm:cxn modelId="{9284AFC0-FB68-45F4-9DD8-7388C7F64BB6}" type="presParOf" srcId="{5C69A39B-D41E-44B6-ABF9-0667C9C34375}" destId="{89185B65-4939-4BF9-BB84-3C62EECCB4E2}" srcOrd="3" destOrd="0" presId="urn:microsoft.com/office/officeart/2017/3/layout/DropPinTimeline"/>
    <dgm:cxn modelId="{C18135CC-A831-42A0-A444-2833703CF0EC}" type="presParOf" srcId="{5C69A39B-D41E-44B6-ABF9-0667C9C34375}" destId="{3DE1787F-D779-43FD-872C-692463B63F3A}" srcOrd="4" destOrd="0" presId="urn:microsoft.com/office/officeart/2017/3/layout/DropPinTimeline"/>
    <dgm:cxn modelId="{D1536FA1-083C-4AC7-957F-D7AA5BEED9CA}" type="presParOf" srcId="{5C69A39B-D41E-44B6-ABF9-0667C9C34375}" destId="{7FF5B70A-8F62-4DE5-95FA-E927D98292EB}" srcOrd="5" destOrd="0" presId="urn:microsoft.com/office/officeart/2017/3/layout/DropPin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6E0146-67A0-4BF0-9371-2D1EA288FC2F}">
      <dsp:nvSpPr>
        <dsp:cNvPr id="0" name=""/>
        <dsp:cNvSpPr/>
      </dsp:nvSpPr>
      <dsp:spPr>
        <a:xfrm>
          <a:off x="1209579" y="1578"/>
          <a:ext cx="2406312" cy="1443787"/>
        </a:xfrm>
        <a:prstGeom prst="rect">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dirty="0">
              <a:solidFill>
                <a:schemeClr val="tx2"/>
              </a:solidFill>
            </a:rPr>
            <a:t>Housing</a:t>
          </a:r>
        </a:p>
      </dsp:txBody>
      <dsp:txXfrm>
        <a:off x="1209579" y="1578"/>
        <a:ext cx="2406312" cy="1443787"/>
      </dsp:txXfrm>
    </dsp:sp>
    <dsp:sp modelId="{4B7ECA65-3D4E-49D3-9E60-2BD168E5CA4F}">
      <dsp:nvSpPr>
        <dsp:cNvPr id="0" name=""/>
        <dsp:cNvSpPr/>
      </dsp:nvSpPr>
      <dsp:spPr>
        <a:xfrm>
          <a:off x="3856523" y="1578"/>
          <a:ext cx="2406312" cy="1443787"/>
        </a:xfrm>
        <a:prstGeom prst="rect">
          <a:avLst/>
        </a:prstGeom>
        <a:gradFill rotWithShape="0">
          <a:gsLst>
            <a:gs pos="0">
              <a:schemeClr val="accent5">
                <a:hueOff val="-1351709"/>
                <a:satOff val="-3484"/>
                <a:lumOff val="-2353"/>
                <a:alphaOff val="0"/>
                <a:lumMod val="110000"/>
                <a:satMod val="105000"/>
                <a:tint val="67000"/>
              </a:schemeClr>
            </a:gs>
            <a:gs pos="50000">
              <a:schemeClr val="accent5">
                <a:hueOff val="-1351709"/>
                <a:satOff val="-3484"/>
                <a:lumOff val="-2353"/>
                <a:alphaOff val="0"/>
                <a:lumMod val="105000"/>
                <a:satMod val="103000"/>
                <a:tint val="73000"/>
              </a:schemeClr>
            </a:gs>
            <a:gs pos="100000">
              <a:schemeClr val="accent5">
                <a:hueOff val="-1351709"/>
                <a:satOff val="-3484"/>
                <a:lumOff val="-2353"/>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dirty="0">
              <a:solidFill>
                <a:schemeClr val="tx2"/>
              </a:solidFill>
            </a:rPr>
            <a:t>Job Placement and Training</a:t>
          </a:r>
        </a:p>
      </dsp:txBody>
      <dsp:txXfrm>
        <a:off x="3856523" y="1578"/>
        <a:ext cx="2406312" cy="1443787"/>
      </dsp:txXfrm>
    </dsp:sp>
    <dsp:sp modelId="{92626ADD-D8FB-4C8B-9FF3-D958A35D270E}">
      <dsp:nvSpPr>
        <dsp:cNvPr id="0" name=""/>
        <dsp:cNvSpPr/>
      </dsp:nvSpPr>
      <dsp:spPr>
        <a:xfrm>
          <a:off x="6503467" y="0"/>
          <a:ext cx="2406312" cy="1443787"/>
        </a:xfrm>
        <a:prstGeom prst="rect">
          <a:avLst/>
        </a:prstGeom>
        <a:gradFill rotWithShape="0">
          <a:gsLst>
            <a:gs pos="0">
              <a:schemeClr val="accent5">
                <a:hueOff val="-2703417"/>
                <a:satOff val="-6968"/>
                <a:lumOff val="-4706"/>
                <a:alphaOff val="0"/>
                <a:lumMod val="110000"/>
                <a:satMod val="105000"/>
                <a:tint val="67000"/>
              </a:schemeClr>
            </a:gs>
            <a:gs pos="50000">
              <a:schemeClr val="accent5">
                <a:hueOff val="-2703417"/>
                <a:satOff val="-6968"/>
                <a:lumOff val="-4706"/>
                <a:alphaOff val="0"/>
                <a:lumMod val="105000"/>
                <a:satMod val="103000"/>
                <a:tint val="73000"/>
              </a:schemeClr>
            </a:gs>
            <a:gs pos="100000">
              <a:schemeClr val="accent5">
                <a:hueOff val="-2703417"/>
                <a:satOff val="-6968"/>
                <a:lumOff val="-4706"/>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dirty="0">
              <a:solidFill>
                <a:schemeClr val="tx2"/>
              </a:solidFill>
            </a:rPr>
            <a:t>Social Services</a:t>
          </a:r>
        </a:p>
      </dsp:txBody>
      <dsp:txXfrm>
        <a:off x="6503467" y="0"/>
        <a:ext cx="2406312" cy="1443787"/>
      </dsp:txXfrm>
    </dsp:sp>
    <dsp:sp modelId="{B79F134F-505A-415B-8680-C05FC627682C}">
      <dsp:nvSpPr>
        <dsp:cNvPr id="0" name=""/>
        <dsp:cNvSpPr/>
      </dsp:nvSpPr>
      <dsp:spPr>
        <a:xfrm>
          <a:off x="1209579" y="1685997"/>
          <a:ext cx="2406312" cy="1443787"/>
        </a:xfrm>
        <a:prstGeom prst="rect">
          <a:avLst/>
        </a:prstGeom>
        <a:gradFill rotWithShape="0">
          <a:gsLst>
            <a:gs pos="0">
              <a:schemeClr val="accent5">
                <a:hueOff val="-4055126"/>
                <a:satOff val="-10451"/>
                <a:lumOff val="-7059"/>
                <a:alphaOff val="0"/>
                <a:lumMod val="110000"/>
                <a:satMod val="105000"/>
                <a:tint val="67000"/>
              </a:schemeClr>
            </a:gs>
            <a:gs pos="50000">
              <a:schemeClr val="accent5">
                <a:hueOff val="-4055126"/>
                <a:satOff val="-10451"/>
                <a:lumOff val="-7059"/>
                <a:alphaOff val="0"/>
                <a:lumMod val="105000"/>
                <a:satMod val="103000"/>
                <a:tint val="73000"/>
              </a:schemeClr>
            </a:gs>
            <a:gs pos="100000">
              <a:schemeClr val="accent5">
                <a:hueOff val="-4055126"/>
                <a:satOff val="-10451"/>
                <a:lumOff val="-7059"/>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dirty="0">
              <a:solidFill>
                <a:schemeClr val="tx2"/>
              </a:solidFill>
            </a:rPr>
            <a:t>Recidivism Reduction</a:t>
          </a:r>
        </a:p>
      </dsp:txBody>
      <dsp:txXfrm>
        <a:off x="1209579" y="1685997"/>
        <a:ext cx="2406312" cy="1443787"/>
      </dsp:txXfrm>
    </dsp:sp>
    <dsp:sp modelId="{B3D98D4B-4758-4331-A532-F8CD4089EA30}">
      <dsp:nvSpPr>
        <dsp:cNvPr id="0" name=""/>
        <dsp:cNvSpPr/>
      </dsp:nvSpPr>
      <dsp:spPr>
        <a:xfrm>
          <a:off x="3856523" y="1685997"/>
          <a:ext cx="2406312" cy="1443787"/>
        </a:xfrm>
        <a:prstGeom prst="rect">
          <a:avLst/>
        </a:prstGeom>
        <a:gradFill rotWithShape="0">
          <a:gsLst>
            <a:gs pos="0">
              <a:schemeClr val="accent5">
                <a:hueOff val="-5406834"/>
                <a:satOff val="-13935"/>
                <a:lumOff val="-9412"/>
                <a:alphaOff val="0"/>
                <a:lumMod val="110000"/>
                <a:satMod val="105000"/>
                <a:tint val="67000"/>
              </a:schemeClr>
            </a:gs>
            <a:gs pos="50000">
              <a:schemeClr val="accent5">
                <a:hueOff val="-5406834"/>
                <a:satOff val="-13935"/>
                <a:lumOff val="-9412"/>
                <a:alphaOff val="0"/>
                <a:lumMod val="105000"/>
                <a:satMod val="103000"/>
                <a:tint val="73000"/>
              </a:schemeClr>
            </a:gs>
            <a:gs pos="100000">
              <a:schemeClr val="accent5">
                <a:hueOff val="-5406834"/>
                <a:satOff val="-13935"/>
                <a:lumOff val="-9412"/>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dirty="0">
              <a:solidFill>
                <a:schemeClr val="tx2"/>
              </a:solidFill>
            </a:rPr>
            <a:t>ICWA</a:t>
          </a:r>
        </a:p>
      </dsp:txBody>
      <dsp:txXfrm>
        <a:off x="3856523" y="1685997"/>
        <a:ext cx="2406312" cy="1443787"/>
      </dsp:txXfrm>
    </dsp:sp>
    <dsp:sp modelId="{FA567F9B-0A45-4A25-ACFA-9883E7C18CA8}">
      <dsp:nvSpPr>
        <dsp:cNvPr id="0" name=""/>
        <dsp:cNvSpPr/>
      </dsp:nvSpPr>
      <dsp:spPr>
        <a:xfrm>
          <a:off x="6503467" y="1685997"/>
          <a:ext cx="2406312" cy="1443787"/>
        </a:xfrm>
        <a:prstGeom prst="rect">
          <a:avLst/>
        </a:prstGeom>
        <a:gradFill rotWithShape="0">
          <a:gsLst>
            <a:gs pos="0">
              <a:schemeClr val="accent5">
                <a:hueOff val="-6758543"/>
                <a:satOff val="-17419"/>
                <a:lumOff val="-11765"/>
                <a:alphaOff val="0"/>
                <a:lumMod val="110000"/>
                <a:satMod val="105000"/>
                <a:tint val="67000"/>
              </a:schemeClr>
            </a:gs>
            <a:gs pos="50000">
              <a:schemeClr val="accent5">
                <a:hueOff val="-6758543"/>
                <a:satOff val="-17419"/>
                <a:lumOff val="-11765"/>
                <a:alphaOff val="0"/>
                <a:lumMod val="105000"/>
                <a:satMod val="103000"/>
                <a:tint val="73000"/>
              </a:schemeClr>
            </a:gs>
            <a:gs pos="100000">
              <a:schemeClr val="accent5">
                <a:hueOff val="-6758543"/>
                <a:satOff val="-17419"/>
                <a:lumOff val="-11765"/>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dirty="0">
              <a:solidFill>
                <a:schemeClr val="tx2"/>
              </a:solidFill>
            </a:rPr>
            <a:t>Tribal Courts</a:t>
          </a:r>
        </a:p>
      </dsp:txBody>
      <dsp:txXfrm>
        <a:off x="6503467" y="1685997"/>
        <a:ext cx="2406312" cy="144378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B132E4-BC95-4635-9677-8DB532B59DD6}">
      <dsp:nvSpPr>
        <dsp:cNvPr id="0" name=""/>
        <dsp:cNvSpPr/>
      </dsp:nvSpPr>
      <dsp:spPr>
        <a:xfrm>
          <a:off x="0" y="2415"/>
          <a:ext cx="5115491"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8FF5503-67F7-4196-B003-D1DB7D64FDC4}">
      <dsp:nvSpPr>
        <dsp:cNvPr id="0" name=""/>
        <dsp:cNvSpPr/>
      </dsp:nvSpPr>
      <dsp:spPr>
        <a:xfrm>
          <a:off x="0" y="2415"/>
          <a:ext cx="5115491" cy="8238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dirty="0">
              <a:solidFill>
                <a:schemeClr val="tx2"/>
              </a:solidFill>
            </a:rPr>
            <a:t>Association Village of Council Presidents</a:t>
          </a:r>
        </a:p>
        <a:p>
          <a:pPr marL="0" lvl="0" indent="0" algn="l" defTabSz="889000">
            <a:lnSpc>
              <a:spcPct val="90000"/>
            </a:lnSpc>
            <a:spcBef>
              <a:spcPct val="0"/>
            </a:spcBef>
            <a:spcAft>
              <a:spcPct val="35000"/>
            </a:spcAft>
            <a:buNone/>
          </a:pPr>
          <a:r>
            <a:rPr lang="en-US" sz="1700" kern="1200" dirty="0">
              <a:solidFill>
                <a:schemeClr val="tx2"/>
              </a:solidFill>
            </a:rPr>
            <a:t>Laurinda Weston-O'Brien, Family Advocacy Coordinator</a:t>
          </a:r>
        </a:p>
      </dsp:txBody>
      <dsp:txXfrm>
        <a:off x="0" y="2415"/>
        <a:ext cx="5115491" cy="823831"/>
      </dsp:txXfrm>
    </dsp:sp>
    <dsp:sp modelId="{1BB4A99D-6F3F-46A1-BDB6-C95A586672BD}">
      <dsp:nvSpPr>
        <dsp:cNvPr id="0" name=""/>
        <dsp:cNvSpPr/>
      </dsp:nvSpPr>
      <dsp:spPr>
        <a:xfrm>
          <a:off x="0" y="826246"/>
          <a:ext cx="5115491" cy="0"/>
        </a:xfrm>
        <a:prstGeom prst="line">
          <a:avLst/>
        </a:prstGeom>
        <a:solidFill>
          <a:schemeClr val="accent5">
            <a:hueOff val="-1351709"/>
            <a:satOff val="-3484"/>
            <a:lumOff val="-2353"/>
            <a:alphaOff val="0"/>
          </a:schemeClr>
        </a:solidFill>
        <a:ln w="12700" cap="flat" cmpd="sng" algn="ctr">
          <a:solidFill>
            <a:schemeClr val="accent5">
              <a:hueOff val="-1351709"/>
              <a:satOff val="-3484"/>
              <a:lumOff val="-235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A06CAB0-20F0-4A31-A562-1E6CAD360FF0}">
      <dsp:nvSpPr>
        <dsp:cNvPr id="0" name=""/>
        <dsp:cNvSpPr/>
      </dsp:nvSpPr>
      <dsp:spPr>
        <a:xfrm>
          <a:off x="0" y="826246"/>
          <a:ext cx="5115491" cy="8238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dirty="0">
              <a:solidFill>
                <a:schemeClr val="tx2"/>
              </a:solidFill>
            </a:rPr>
            <a:t>Fort Belknap Indian Community</a:t>
          </a:r>
        </a:p>
        <a:p>
          <a:pPr marL="0" lvl="0" indent="0" algn="l" defTabSz="889000">
            <a:lnSpc>
              <a:spcPct val="90000"/>
            </a:lnSpc>
            <a:spcBef>
              <a:spcPct val="0"/>
            </a:spcBef>
            <a:spcAft>
              <a:spcPct val="35000"/>
            </a:spcAft>
            <a:buNone/>
          </a:pPr>
          <a:r>
            <a:rPr lang="en-US" sz="1700" kern="1200" dirty="0">
              <a:solidFill>
                <a:schemeClr val="tx2"/>
              </a:solidFill>
            </a:rPr>
            <a:t>Sarah Gone, J.D., Family Advocacy Coordinator</a:t>
          </a:r>
        </a:p>
      </dsp:txBody>
      <dsp:txXfrm>
        <a:off x="0" y="826246"/>
        <a:ext cx="5115491" cy="823831"/>
      </dsp:txXfrm>
    </dsp:sp>
    <dsp:sp modelId="{2ECA339F-E240-4E4E-9736-1B950D6CC024}">
      <dsp:nvSpPr>
        <dsp:cNvPr id="0" name=""/>
        <dsp:cNvSpPr/>
      </dsp:nvSpPr>
      <dsp:spPr>
        <a:xfrm>
          <a:off x="0" y="1650077"/>
          <a:ext cx="5115491" cy="0"/>
        </a:xfrm>
        <a:prstGeom prst="line">
          <a:avLst/>
        </a:prstGeom>
        <a:solidFill>
          <a:schemeClr val="accent5">
            <a:hueOff val="-2703417"/>
            <a:satOff val="-6968"/>
            <a:lumOff val="-4706"/>
            <a:alphaOff val="0"/>
          </a:schemeClr>
        </a:solidFill>
        <a:ln w="12700" cap="flat" cmpd="sng" algn="ctr">
          <a:solidFill>
            <a:schemeClr val="accent5">
              <a:hueOff val="-2703417"/>
              <a:satOff val="-6968"/>
              <a:lumOff val="-470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A42D935-48B5-445D-B14B-751776E02EEC}">
      <dsp:nvSpPr>
        <dsp:cNvPr id="0" name=""/>
        <dsp:cNvSpPr/>
      </dsp:nvSpPr>
      <dsp:spPr>
        <a:xfrm>
          <a:off x="0" y="1650077"/>
          <a:ext cx="5115491" cy="8238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dirty="0">
              <a:solidFill>
                <a:schemeClr val="tx2"/>
              </a:solidFill>
            </a:rPr>
            <a:t>Pascua Yaqui Tribe</a:t>
          </a:r>
        </a:p>
        <a:p>
          <a:pPr marL="0" lvl="0" indent="0" algn="l" defTabSz="889000">
            <a:lnSpc>
              <a:spcPct val="90000"/>
            </a:lnSpc>
            <a:spcBef>
              <a:spcPct val="0"/>
            </a:spcBef>
            <a:spcAft>
              <a:spcPct val="35000"/>
            </a:spcAft>
            <a:buNone/>
          </a:pPr>
          <a:r>
            <a:rPr lang="en-US" sz="1700" kern="1200" dirty="0">
              <a:solidFill>
                <a:schemeClr val="tx2"/>
              </a:solidFill>
            </a:rPr>
            <a:t>Erin </a:t>
          </a:r>
          <a:r>
            <a:rPr lang="en-US" sz="1700" kern="1200" dirty="0" err="1">
              <a:solidFill>
                <a:schemeClr val="tx2"/>
              </a:solidFill>
            </a:rPr>
            <a:t>Pazos</a:t>
          </a:r>
          <a:r>
            <a:rPr lang="en-US" sz="1700" kern="1200" dirty="0">
              <a:solidFill>
                <a:schemeClr val="tx2"/>
              </a:solidFill>
            </a:rPr>
            <a:t>, Acting </a:t>
          </a:r>
          <a:r>
            <a:rPr lang="en-US" sz="1700" kern="1200" dirty="0" err="1">
              <a:solidFill>
                <a:schemeClr val="tx2"/>
              </a:solidFill>
            </a:rPr>
            <a:t>Tiwahe</a:t>
          </a:r>
          <a:r>
            <a:rPr lang="en-US" sz="1700" kern="1200" dirty="0">
              <a:solidFill>
                <a:schemeClr val="tx2"/>
              </a:solidFill>
            </a:rPr>
            <a:t> Coordinator </a:t>
          </a:r>
        </a:p>
      </dsp:txBody>
      <dsp:txXfrm>
        <a:off x="0" y="1650077"/>
        <a:ext cx="5115491" cy="823831"/>
      </dsp:txXfrm>
    </dsp:sp>
    <dsp:sp modelId="{B2BC3C20-6695-45F0-BE29-4B917F76726B}">
      <dsp:nvSpPr>
        <dsp:cNvPr id="0" name=""/>
        <dsp:cNvSpPr/>
      </dsp:nvSpPr>
      <dsp:spPr>
        <a:xfrm>
          <a:off x="0" y="2473908"/>
          <a:ext cx="5115491" cy="0"/>
        </a:xfrm>
        <a:prstGeom prst="line">
          <a:avLst/>
        </a:prstGeom>
        <a:solidFill>
          <a:schemeClr val="accent5">
            <a:hueOff val="-4055126"/>
            <a:satOff val="-10451"/>
            <a:lumOff val="-7059"/>
            <a:alphaOff val="0"/>
          </a:schemeClr>
        </a:solidFill>
        <a:ln w="12700" cap="flat" cmpd="sng" algn="ctr">
          <a:solidFill>
            <a:schemeClr val="accent5">
              <a:hueOff val="-4055126"/>
              <a:satOff val="-10451"/>
              <a:lumOff val="-705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989A717-3942-4482-81D7-CACFB45CC3A1}">
      <dsp:nvSpPr>
        <dsp:cNvPr id="0" name=""/>
        <dsp:cNvSpPr/>
      </dsp:nvSpPr>
      <dsp:spPr>
        <a:xfrm>
          <a:off x="0" y="2473909"/>
          <a:ext cx="5115491" cy="8238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dirty="0">
              <a:solidFill>
                <a:schemeClr val="tx2"/>
              </a:solidFill>
            </a:rPr>
            <a:t>Red Lake Nation </a:t>
          </a:r>
        </a:p>
        <a:p>
          <a:pPr marL="0" lvl="0" indent="0" algn="l" defTabSz="889000">
            <a:lnSpc>
              <a:spcPct val="90000"/>
            </a:lnSpc>
            <a:spcBef>
              <a:spcPct val="0"/>
            </a:spcBef>
            <a:spcAft>
              <a:spcPct val="35000"/>
            </a:spcAft>
            <a:buNone/>
          </a:pPr>
          <a:r>
            <a:rPr lang="en-US" sz="1700" kern="1200" dirty="0">
              <a:solidFill>
                <a:schemeClr val="tx2"/>
              </a:solidFill>
            </a:rPr>
            <a:t>Robert “Charlie” Reynolds, Family Advocacy Coordinator</a:t>
          </a:r>
        </a:p>
      </dsp:txBody>
      <dsp:txXfrm>
        <a:off x="0" y="2473909"/>
        <a:ext cx="5115491" cy="823831"/>
      </dsp:txXfrm>
    </dsp:sp>
    <dsp:sp modelId="{AB918A80-B11B-4547-8905-8DBDAA02A3F3}">
      <dsp:nvSpPr>
        <dsp:cNvPr id="0" name=""/>
        <dsp:cNvSpPr/>
      </dsp:nvSpPr>
      <dsp:spPr>
        <a:xfrm>
          <a:off x="0" y="3297740"/>
          <a:ext cx="5115491" cy="0"/>
        </a:xfrm>
        <a:prstGeom prst="line">
          <a:avLst/>
        </a:prstGeom>
        <a:solidFill>
          <a:schemeClr val="accent5">
            <a:hueOff val="-5406834"/>
            <a:satOff val="-13935"/>
            <a:lumOff val="-9412"/>
            <a:alphaOff val="0"/>
          </a:schemeClr>
        </a:solidFill>
        <a:ln w="12700" cap="flat" cmpd="sng" algn="ctr">
          <a:solidFill>
            <a:schemeClr val="accent5">
              <a:hueOff val="-5406834"/>
              <a:satOff val="-13935"/>
              <a:lumOff val="-941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4FDD869-B401-4F74-9ED1-3051FC1AB299}">
      <dsp:nvSpPr>
        <dsp:cNvPr id="0" name=""/>
        <dsp:cNvSpPr/>
      </dsp:nvSpPr>
      <dsp:spPr>
        <a:xfrm>
          <a:off x="0" y="3297740"/>
          <a:ext cx="5115491" cy="8238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dirty="0">
              <a:solidFill>
                <a:schemeClr val="tx2"/>
              </a:solidFill>
            </a:rPr>
            <a:t>Spirit Lake Tribe</a:t>
          </a:r>
        </a:p>
        <a:p>
          <a:pPr marL="0" lvl="0" indent="0" algn="l" defTabSz="889000">
            <a:lnSpc>
              <a:spcPct val="90000"/>
            </a:lnSpc>
            <a:spcBef>
              <a:spcPct val="0"/>
            </a:spcBef>
            <a:spcAft>
              <a:spcPct val="35000"/>
            </a:spcAft>
            <a:buNone/>
          </a:pPr>
          <a:r>
            <a:rPr lang="en-US" sz="1700" kern="1200" dirty="0">
              <a:solidFill>
                <a:schemeClr val="tx2"/>
              </a:solidFill>
            </a:rPr>
            <a:t>Carla Carmona, </a:t>
          </a:r>
          <a:r>
            <a:rPr lang="en-US" sz="1700" kern="1200" dirty="0" err="1">
              <a:solidFill>
                <a:schemeClr val="tx2"/>
              </a:solidFill>
            </a:rPr>
            <a:t>Tiwahe</a:t>
          </a:r>
          <a:r>
            <a:rPr lang="en-US" sz="1700" kern="1200" dirty="0">
              <a:solidFill>
                <a:schemeClr val="tx2"/>
              </a:solidFill>
            </a:rPr>
            <a:t> Coordinator</a:t>
          </a:r>
        </a:p>
      </dsp:txBody>
      <dsp:txXfrm>
        <a:off x="0" y="3297740"/>
        <a:ext cx="5115491" cy="823831"/>
      </dsp:txXfrm>
    </dsp:sp>
    <dsp:sp modelId="{3463976F-DCC5-4D2E-9E4F-F087007A7163}">
      <dsp:nvSpPr>
        <dsp:cNvPr id="0" name=""/>
        <dsp:cNvSpPr/>
      </dsp:nvSpPr>
      <dsp:spPr>
        <a:xfrm>
          <a:off x="0" y="4121571"/>
          <a:ext cx="5115491" cy="0"/>
        </a:xfrm>
        <a:prstGeom prst="line">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8471781-0EEC-4B01-B29D-E1C779754216}">
      <dsp:nvSpPr>
        <dsp:cNvPr id="0" name=""/>
        <dsp:cNvSpPr/>
      </dsp:nvSpPr>
      <dsp:spPr>
        <a:xfrm>
          <a:off x="0" y="4121571"/>
          <a:ext cx="5115491" cy="8238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1" kern="1200" dirty="0">
              <a:solidFill>
                <a:schemeClr val="tx2"/>
              </a:solidFill>
            </a:rPr>
            <a:t>Ute Mountain Ute Tribe</a:t>
          </a:r>
        </a:p>
        <a:p>
          <a:pPr marL="0" lvl="0" indent="0" algn="l" defTabSz="889000">
            <a:lnSpc>
              <a:spcPct val="90000"/>
            </a:lnSpc>
            <a:spcBef>
              <a:spcPct val="0"/>
            </a:spcBef>
            <a:spcAft>
              <a:spcPct val="35000"/>
            </a:spcAft>
            <a:buNone/>
          </a:pPr>
          <a:r>
            <a:rPr lang="en-US" sz="1700" kern="1200" dirty="0">
              <a:solidFill>
                <a:schemeClr val="tx2"/>
              </a:solidFill>
            </a:rPr>
            <a:t>Juanita </a:t>
          </a:r>
          <a:r>
            <a:rPr lang="en-US" sz="1700" kern="1200" dirty="0" err="1">
              <a:solidFill>
                <a:schemeClr val="tx2"/>
              </a:solidFill>
            </a:rPr>
            <a:t>Plentyholes</a:t>
          </a:r>
          <a:r>
            <a:rPr lang="en-US" sz="1700" kern="1200" dirty="0">
              <a:solidFill>
                <a:schemeClr val="tx2"/>
              </a:solidFill>
            </a:rPr>
            <a:t>, </a:t>
          </a:r>
          <a:r>
            <a:rPr lang="en-US" sz="1700" kern="1200" dirty="0" err="1">
              <a:solidFill>
                <a:schemeClr val="tx2"/>
              </a:solidFill>
            </a:rPr>
            <a:t>Tiwahe</a:t>
          </a:r>
          <a:r>
            <a:rPr lang="en-US" sz="1700" kern="1200" dirty="0">
              <a:solidFill>
                <a:schemeClr val="tx2"/>
              </a:solidFill>
            </a:rPr>
            <a:t> Coordinator</a:t>
          </a:r>
        </a:p>
      </dsp:txBody>
      <dsp:txXfrm>
        <a:off x="0" y="4121571"/>
        <a:ext cx="5115491" cy="82383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2FDAC8-CF2D-417B-83F1-18C694B2CB12}">
      <dsp:nvSpPr>
        <dsp:cNvPr id="0" name=""/>
        <dsp:cNvSpPr/>
      </dsp:nvSpPr>
      <dsp:spPr>
        <a:xfrm>
          <a:off x="0" y="2175669"/>
          <a:ext cx="10515600" cy="0"/>
        </a:xfrm>
        <a:prstGeom prst="line">
          <a:avLst/>
        </a:prstGeom>
        <a:solidFill>
          <a:schemeClr val="lt1">
            <a:alpha val="90000"/>
            <a:hueOff val="0"/>
            <a:satOff val="0"/>
            <a:lumOff val="0"/>
            <a:alphaOff val="0"/>
          </a:schemeClr>
        </a:solidFill>
        <a:ln w="19050" cap="flat" cmpd="sng" algn="ctr">
          <a:solidFill>
            <a:schemeClr val="accent5">
              <a:hueOff val="0"/>
              <a:satOff val="0"/>
              <a:lumOff val="0"/>
              <a:alphaOff val="0"/>
            </a:schemeClr>
          </a:solidFill>
          <a:prstDash val="solid"/>
          <a:miter lim="800000"/>
          <a:tailEnd type="triangle" w="lg" len="lg"/>
        </a:ln>
        <a:effectLst/>
      </dsp:spPr>
      <dsp:style>
        <a:lnRef idx="2">
          <a:scrgbClr r="0" g="0" b="0"/>
        </a:lnRef>
        <a:fillRef idx="1">
          <a:scrgbClr r="0" g="0" b="0"/>
        </a:fillRef>
        <a:effectRef idx="0">
          <a:scrgbClr r="0" g="0" b="0"/>
        </a:effectRef>
        <a:fontRef idx="minor"/>
      </dsp:style>
    </dsp:sp>
    <dsp:sp modelId="{0553827F-AD4E-4E1A-9CE1-719EC46FF76A}">
      <dsp:nvSpPr>
        <dsp:cNvPr id="0" name=""/>
        <dsp:cNvSpPr/>
      </dsp:nvSpPr>
      <dsp:spPr>
        <a:xfrm rot="8100000">
          <a:off x="66619" y="501406"/>
          <a:ext cx="319993" cy="319993"/>
        </a:xfrm>
        <a:prstGeom prst="teardrop">
          <a:avLst>
            <a:gd name="adj" fmla="val 115000"/>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E678A98-808C-497E-AC7B-14842CA9299F}">
      <dsp:nvSpPr>
        <dsp:cNvPr id="0" name=""/>
        <dsp:cNvSpPr/>
      </dsp:nvSpPr>
      <dsp:spPr>
        <a:xfrm>
          <a:off x="102167" y="536955"/>
          <a:ext cx="248896" cy="248896"/>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F01C5495-9ACA-4E12-9BF2-4603431DE2A1}">
      <dsp:nvSpPr>
        <dsp:cNvPr id="0" name=""/>
        <dsp:cNvSpPr/>
      </dsp:nvSpPr>
      <dsp:spPr>
        <a:xfrm>
          <a:off x="452885" y="887672"/>
          <a:ext cx="2500452" cy="12879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14300" rIns="114300" bIns="171450" numCol="1" spcCol="1270" anchor="t" anchorCtr="0">
          <a:noAutofit/>
        </a:bodyPr>
        <a:lstStyle/>
        <a:p>
          <a:pPr marL="0" lvl="0" indent="0" algn="l" defTabSz="800100">
            <a:lnSpc>
              <a:spcPct val="90000"/>
            </a:lnSpc>
            <a:spcBef>
              <a:spcPct val="0"/>
            </a:spcBef>
            <a:spcAft>
              <a:spcPct val="35000"/>
            </a:spcAft>
            <a:buNone/>
          </a:pPr>
          <a:r>
            <a:rPr lang="en-US" sz="1800" kern="1200" dirty="0">
              <a:solidFill>
                <a:schemeClr val="tx2"/>
              </a:solidFill>
            </a:rPr>
            <a:t>Consultation</a:t>
          </a:r>
        </a:p>
      </dsp:txBody>
      <dsp:txXfrm>
        <a:off x="452885" y="887672"/>
        <a:ext cx="2500452" cy="1287996"/>
      </dsp:txXfrm>
    </dsp:sp>
    <dsp:sp modelId="{45E892A4-63C5-4372-8327-A6F3660738A0}">
      <dsp:nvSpPr>
        <dsp:cNvPr id="0" name=""/>
        <dsp:cNvSpPr/>
      </dsp:nvSpPr>
      <dsp:spPr>
        <a:xfrm>
          <a:off x="452885" y="435133"/>
          <a:ext cx="2500452" cy="4525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27000" bIns="0" numCol="1" spcCol="1270" anchor="ctr" anchorCtr="0">
          <a:noAutofit/>
        </a:bodyPr>
        <a:lstStyle/>
        <a:p>
          <a:pPr marL="0" lvl="0" indent="0" algn="l" defTabSz="889000">
            <a:lnSpc>
              <a:spcPct val="90000"/>
            </a:lnSpc>
            <a:spcBef>
              <a:spcPct val="0"/>
            </a:spcBef>
            <a:spcAft>
              <a:spcPct val="35000"/>
            </a:spcAft>
            <a:buNone/>
            <a:defRPr b="1"/>
          </a:pPr>
          <a:r>
            <a:rPr lang="en-US" sz="2000" kern="1200" dirty="0">
              <a:solidFill>
                <a:schemeClr val="tx2"/>
              </a:solidFill>
            </a:rPr>
            <a:t>Sept. 12, 2022</a:t>
          </a:r>
        </a:p>
      </dsp:txBody>
      <dsp:txXfrm>
        <a:off x="452885" y="435133"/>
        <a:ext cx="2500452" cy="452539"/>
      </dsp:txXfrm>
    </dsp:sp>
    <dsp:sp modelId="{40CBCD67-A3BE-48BE-AB74-8420024883A5}">
      <dsp:nvSpPr>
        <dsp:cNvPr id="0" name=""/>
        <dsp:cNvSpPr/>
      </dsp:nvSpPr>
      <dsp:spPr>
        <a:xfrm>
          <a:off x="226615" y="887672"/>
          <a:ext cx="0" cy="1287996"/>
        </a:xfrm>
        <a:prstGeom prst="line">
          <a:avLst/>
        </a:prstGeom>
        <a:noFill/>
        <a:ln w="12700" cap="flat" cmpd="sng" algn="ctr">
          <a:solidFill>
            <a:schemeClr val="accent5">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7B185432-20FE-4399-B1B0-E9FA72DA1208}">
      <dsp:nvSpPr>
        <dsp:cNvPr id="0" name=""/>
        <dsp:cNvSpPr/>
      </dsp:nvSpPr>
      <dsp:spPr>
        <a:xfrm>
          <a:off x="185014" y="2134940"/>
          <a:ext cx="81457" cy="81457"/>
        </a:xfrm>
        <a:prstGeom prst="ellipse">
          <a:avLst/>
        </a:prstGeom>
        <a:solidFill>
          <a:schemeClr val="accent5">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E118283-1BBC-43FD-A5D3-AE4DD685F4A8}">
      <dsp:nvSpPr>
        <dsp:cNvPr id="0" name=""/>
        <dsp:cNvSpPr/>
      </dsp:nvSpPr>
      <dsp:spPr>
        <a:xfrm rot="18900000">
          <a:off x="1567081" y="3529937"/>
          <a:ext cx="319993" cy="319993"/>
        </a:xfrm>
        <a:prstGeom prst="teardrop">
          <a:avLst>
            <a:gd name="adj" fmla="val 115000"/>
          </a:avLst>
        </a:prstGeom>
        <a:solidFill>
          <a:schemeClr val="accent5">
            <a:hueOff val="-1351709"/>
            <a:satOff val="-3484"/>
            <a:lumOff val="-2353"/>
            <a:alphaOff val="0"/>
          </a:schemeClr>
        </a:solidFill>
        <a:ln w="12700" cap="flat" cmpd="sng" algn="ctr">
          <a:solidFill>
            <a:schemeClr val="accent5">
              <a:hueOff val="-1351709"/>
              <a:satOff val="-3484"/>
              <a:lumOff val="-235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D38D903-E992-4F8C-BE73-951808F65DFB}">
      <dsp:nvSpPr>
        <dsp:cNvPr id="0" name=""/>
        <dsp:cNvSpPr/>
      </dsp:nvSpPr>
      <dsp:spPr>
        <a:xfrm>
          <a:off x="1602630" y="3565486"/>
          <a:ext cx="248896" cy="248896"/>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07A3FBC0-61C1-425B-B629-AEE51B7D4487}">
      <dsp:nvSpPr>
        <dsp:cNvPr id="0" name=""/>
        <dsp:cNvSpPr/>
      </dsp:nvSpPr>
      <dsp:spPr>
        <a:xfrm>
          <a:off x="1953348" y="2175669"/>
          <a:ext cx="2500452" cy="12879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71450" rIns="0" bIns="114300" numCol="1" spcCol="1270" anchor="b" anchorCtr="0">
          <a:noAutofit/>
        </a:bodyPr>
        <a:lstStyle/>
        <a:p>
          <a:pPr marL="0" lvl="0" indent="0" algn="l" defTabSz="800100">
            <a:lnSpc>
              <a:spcPct val="90000"/>
            </a:lnSpc>
            <a:spcBef>
              <a:spcPct val="0"/>
            </a:spcBef>
            <a:spcAft>
              <a:spcPct val="35000"/>
            </a:spcAft>
            <a:buNone/>
          </a:pPr>
          <a:r>
            <a:rPr lang="en-US" sz="1800" kern="1200" dirty="0">
              <a:solidFill>
                <a:schemeClr val="tx2"/>
              </a:solidFill>
            </a:rPr>
            <a:t>Comment Period Closes</a:t>
          </a:r>
        </a:p>
      </dsp:txBody>
      <dsp:txXfrm>
        <a:off x="1953348" y="2175669"/>
        <a:ext cx="2500452" cy="1287996"/>
      </dsp:txXfrm>
    </dsp:sp>
    <dsp:sp modelId="{ADE3AC36-E415-4171-A022-BDF809C6F893}">
      <dsp:nvSpPr>
        <dsp:cNvPr id="0" name=""/>
        <dsp:cNvSpPr/>
      </dsp:nvSpPr>
      <dsp:spPr>
        <a:xfrm>
          <a:off x="1953348" y="3463665"/>
          <a:ext cx="2500452" cy="4525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27000" bIns="0" numCol="1" spcCol="1270" anchor="ctr" anchorCtr="0">
          <a:noAutofit/>
        </a:bodyPr>
        <a:lstStyle/>
        <a:p>
          <a:pPr marL="0" lvl="0" indent="0" algn="l" defTabSz="889000">
            <a:lnSpc>
              <a:spcPct val="90000"/>
            </a:lnSpc>
            <a:spcBef>
              <a:spcPct val="0"/>
            </a:spcBef>
            <a:spcAft>
              <a:spcPct val="35000"/>
            </a:spcAft>
            <a:buNone/>
            <a:defRPr b="1"/>
          </a:pPr>
          <a:r>
            <a:rPr lang="en-US" sz="2000" kern="1200" dirty="0">
              <a:solidFill>
                <a:schemeClr val="tx2"/>
              </a:solidFill>
            </a:rPr>
            <a:t>Oct. 12, 2022</a:t>
          </a:r>
        </a:p>
      </dsp:txBody>
      <dsp:txXfrm>
        <a:off x="1953348" y="3463665"/>
        <a:ext cx="2500452" cy="452539"/>
      </dsp:txXfrm>
    </dsp:sp>
    <dsp:sp modelId="{0E41F831-A4B0-4C66-AA2C-9ED00639BD8A}">
      <dsp:nvSpPr>
        <dsp:cNvPr id="0" name=""/>
        <dsp:cNvSpPr/>
      </dsp:nvSpPr>
      <dsp:spPr>
        <a:xfrm>
          <a:off x="1727078" y="2175669"/>
          <a:ext cx="0" cy="1287996"/>
        </a:xfrm>
        <a:prstGeom prst="line">
          <a:avLst/>
        </a:prstGeom>
        <a:noFill/>
        <a:ln w="12700" cap="flat" cmpd="sng" algn="ctr">
          <a:solidFill>
            <a:schemeClr val="accent5">
              <a:hueOff val="-1351709"/>
              <a:satOff val="-3484"/>
              <a:lumOff val="-2353"/>
              <a:alphaOff val="0"/>
            </a:schemeClr>
          </a:solidFill>
          <a:prstDash val="dash"/>
          <a:miter lim="800000"/>
        </a:ln>
        <a:effectLst/>
      </dsp:spPr>
      <dsp:style>
        <a:lnRef idx="1">
          <a:scrgbClr r="0" g="0" b="0"/>
        </a:lnRef>
        <a:fillRef idx="0">
          <a:scrgbClr r="0" g="0" b="0"/>
        </a:fillRef>
        <a:effectRef idx="0">
          <a:scrgbClr r="0" g="0" b="0"/>
        </a:effectRef>
        <a:fontRef idx="minor"/>
      </dsp:style>
    </dsp:sp>
    <dsp:sp modelId="{8B275113-0476-433B-8368-9E3393A494A6}">
      <dsp:nvSpPr>
        <dsp:cNvPr id="0" name=""/>
        <dsp:cNvSpPr/>
      </dsp:nvSpPr>
      <dsp:spPr>
        <a:xfrm>
          <a:off x="1685477" y="2134940"/>
          <a:ext cx="81457" cy="81457"/>
        </a:xfrm>
        <a:prstGeom prst="ellipse">
          <a:avLst/>
        </a:prstGeom>
        <a:solidFill>
          <a:schemeClr val="accent5">
            <a:hueOff val="-1351709"/>
            <a:satOff val="-3484"/>
            <a:lumOff val="-2353"/>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156637C-C25F-4F12-A9D6-0F9E6472162A}">
      <dsp:nvSpPr>
        <dsp:cNvPr id="0" name=""/>
        <dsp:cNvSpPr/>
      </dsp:nvSpPr>
      <dsp:spPr>
        <a:xfrm rot="8100000">
          <a:off x="3067544" y="501406"/>
          <a:ext cx="319993" cy="319993"/>
        </a:xfrm>
        <a:prstGeom prst="teardrop">
          <a:avLst>
            <a:gd name="adj" fmla="val 115000"/>
          </a:avLst>
        </a:prstGeom>
        <a:solidFill>
          <a:schemeClr val="accent5">
            <a:hueOff val="-2703417"/>
            <a:satOff val="-6968"/>
            <a:lumOff val="-4706"/>
            <a:alphaOff val="0"/>
          </a:schemeClr>
        </a:solidFill>
        <a:ln w="12700" cap="flat" cmpd="sng" algn="ctr">
          <a:solidFill>
            <a:schemeClr val="accent5">
              <a:hueOff val="-2703417"/>
              <a:satOff val="-6968"/>
              <a:lumOff val="-470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B2F4145-6089-4820-B0BA-005EB3546F5B}">
      <dsp:nvSpPr>
        <dsp:cNvPr id="0" name=""/>
        <dsp:cNvSpPr/>
      </dsp:nvSpPr>
      <dsp:spPr>
        <a:xfrm>
          <a:off x="3103093" y="536955"/>
          <a:ext cx="248896" cy="248896"/>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0B47707D-EC3D-42AD-A877-D22D642C31E3}">
      <dsp:nvSpPr>
        <dsp:cNvPr id="0" name=""/>
        <dsp:cNvSpPr/>
      </dsp:nvSpPr>
      <dsp:spPr>
        <a:xfrm>
          <a:off x="3453810" y="887672"/>
          <a:ext cx="2500452" cy="12879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14300" rIns="114300" bIns="171450" numCol="1" spcCol="1270" anchor="t" anchorCtr="0">
          <a:noAutofit/>
        </a:bodyPr>
        <a:lstStyle/>
        <a:p>
          <a:pPr marL="0" lvl="0" indent="0" algn="l" defTabSz="800100">
            <a:lnSpc>
              <a:spcPct val="90000"/>
            </a:lnSpc>
            <a:spcBef>
              <a:spcPct val="0"/>
            </a:spcBef>
            <a:spcAft>
              <a:spcPct val="35000"/>
            </a:spcAft>
            <a:buNone/>
          </a:pPr>
          <a:r>
            <a:rPr lang="en-US" sz="1800" kern="1200" dirty="0">
              <a:solidFill>
                <a:schemeClr val="tx2"/>
              </a:solidFill>
            </a:rPr>
            <a:t>Selection Framework Released</a:t>
          </a:r>
        </a:p>
      </dsp:txBody>
      <dsp:txXfrm>
        <a:off x="3453810" y="887672"/>
        <a:ext cx="2500452" cy="1287996"/>
      </dsp:txXfrm>
    </dsp:sp>
    <dsp:sp modelId="{D9223647-C734-4CD1-8B8A-E9106B015CFB}">
      <dsp:nvSpPr>
        <dsp:cNvPr id="0" name=""/>
        <dsp:cNvSpPr/>
      </dsp:nvSpPr>
      <dsp:spPr>
        <a:xfrm>
          <a:off x="3453810" y="435133"/>
          <a:ext cx="2500452" cy="4525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27000" bIns="0" numCol="1" spcCol="1270" anchor="ctr" anchorCtr="0">
          <a:noAutofit/>
        </a:bodyPr>
        <a:lstStyle/>
        <a:p>
          <a:pPr marL="0" lvl="0" indent="0" algn="l" defTabSz="889000">
            <a:lnSpc>
              <a:spcPct val="90000"/>
            </a:lnSpc>
            <a:spcBef>
              <a:spcPct val="0"/>
            </a:spcBef>
            <a:spcAft>
              <a:spcPct val="35000"/>
            </a:spcAft>
            <a:buNone/>
            <a:defRPr b="1"/>
          </a:pPr>
          <a:r>
            <a:rPr lang="en-US" sz="2000" kern="1200" dirty="0">
              <a:solidFill>
                <a:schemeClr val="tx2"/>
              </a:solidFill>
            </a:rPr>
            <a:t>Oct. 31, 2022</a:t>
          </a:r>
        </a:p>
      </dsp:txBody>
      <dsp:txXfrm>
        <a:off x="3453810" y="435133"/>
        <a:ext cx="2500452" cy="452539"/>
      </dsp:txXfrm>
    </dsp:sp>
    <dsp:sp modelId="{98D4CDB8-3140-4808-A7B4-D5CE83E89D5F}">
      <dsp:nvSpPr>
        <dsp:cNvPr id="0" name=""/>
        <dsp:cNvSpPr/>
      </dsp:nvSpPr>
      <dsp:spPr>
        <a:xfrm>
          <a:off x="3227541" y="887672"/>
          <a:ext cx="0" cy="1287996"/>
        </a:xfrm>
        <a:prstGeom prst="line">
          <a:avLst/>
        </a:prstGeom>
        <a:noFill/>
        <a:ln w="12700" cap="flat" cmpd="sng" algn="ctr">
          <a:solidFill>
            <a:schemeClr val="accent5">
              <a:hueOff val="-2703417"/>
              <a:satOff val="-6968"/>
              <a:lumOff val="-4706"/>
              <a:alphaOff val="0"/>
            </a:schemeClr>
          </a:solidFill>
          <a:prstDash val="dash"/>
          <a:miter lim="800000"/>
        </a:ln>
        <a:effectLst/>
      </dsp:spPr>
      <dsp:style>
        <a:lnRef idx="1">
          <a:scrgbClr r="0" g="0" b="0"/>
        </a:lnRef>
        <a:fillRef idx="0">
          <a:scrgbClr r="0" g="0" b="0"/>
        </a:fillRef>
        <a:effectRef idx="0">
          <a:scrgbClr r="0" g="0" b="0"/>
        </a:effectRef>
        <a:fontRef idx="minor"/>
      </dsp:style>
    </dsp:sp>
    <dsp:sp modelId="{D32B5158-0DC3-4DF2-AA89-C1EC0CA0344D}">
      <dsp:nvSpPr>
        <dsp:cNvPr id="0" name=""/>
        <dsp:cNvSpPr/>
      </dsp:nvSpPr>
      <dsp:spPr>
        <a:xfrm>
          <a:off x="3185939" y="2134940"/>
          <a:ext cx="81457" cy="81457"/>
        </a:xfrm>
        <a:prstGeom prst="ellipse">
          <a:avLst/>
        </a:prstGeom>
        <a:solidFill>
          <a:schemeClr val="accent5">
            <a:hueOff val="-2703417"/>
            <a:satOff val="-6968"/>
            <a:lumOff val="-4706"/>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CF20E75-7F4E-4354-87BB-3DF8146DA23E}">
      <dsp:nvSpPr>
        <dsp:cNvPr id="0" name=""/>
        <dsp:cNvSpPr/>
      </dsp:nvSpPr>
      <dsp:spPr>
        <a:xfrm rot="18900000">
          <a:off x="4568007" y="3529937"/>
          <a:ext cx="319993" cy="319993"/>
        </a:xfrm>
        <a:prstGeom prst="teardrop">
          <a:avLst>
            <a:gd name="adj" fmla="val 115000"/>
          </a:avLst>
        </a:prstGeom>
        <a:solidFill>
          <a:schemeClr val="accent5">
            <a:hueOff val="-4055126"/>
            <a:satOff val="-10451"/>
            <a:lumOff val="-7059"/>
            <a:alphaOff val="0"/>
          </a:schemeClr>
        </a:solidFill>
        <a:ln w="12700" cap="flat" cmpd="sng" algn="ctr">
          <a:solidFill>
            <a:schemeClr val="accent5">
              <a:hueOff val="-4055126"/>
              <a:satOff val="-10451"/>
              <a:lumOff val="-705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FFE4D33-E683-4370-8AAE-21DB4E86CB76}">
      <dsp:nvSpPr>
        <dsp:cNvPr id="0" name=""/>
        <dsp:cNvSpPr/>
      </dsp:nvSpPr>
      <dsp:spPr>
        <a:xfrm>
          <a:off x="4603555" y="3565486"/>
          <a:ext cx="248896" cy="248896"/>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2677DACF-66D5-40D8-92A5-F954636F465B}">
      <dsp:nvSpPr>
        <dsp:cNvPr id="0" name=""/>
        <dsp:cNvSpPr/>
      </dsp:nvSpPr>
      <dsp:spPr>
        <a:xfrm>
          <a:off x="4954273" y="2175669"/>
          <a:ext cx="2500452" cy="12879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71450" rIns="0" bIns="114300" numCol="1" spcCol="1270" anchor="b" anchorCtr="0">
          <a:noAutofit/>
        </a:bodyPr>
        <a:lstStyle/>
        <a:p>
          <a:pPr marL="0" lvl="0" indent="0" algn="l" defTabSz="800100">
            <a:lnSpc>
              <a:spcPct val="90000"/>
            </a:lnSpc>
            <a:spcBef>
              <a:spcPct val="0"/>
            </a:spcBef>
            <a:spcAft>
              <a:spcPct val="35000"/>
            </a:spcAft>
            <a:buNone/>
          </a:pPr>
          <a:r>
            <a:rPr lang="en-US" sz="1800" kern="1200" dirty="0">
              <a:solidFill>
                <a:schemeClr val="tx2"/>
              </a:solidFill>
            </a:rPr>
            <a:t>Site Proposals Submitted</a:t>
          </a:r>
        </a:p>
      </dsp:txBody>
      <dsp:txXfrm>
        <a:off x="4954273" y="2175669"/>
        <a:ext cx="2500452" cy="1287996"/>
      </dsp:txXfrm>
    </dsp:sp>
    <dsp:sp modelId="{AE3088E9-9180-4A04-A9C0-99CF4B5453C3}">
      <dsp:nvSpPr>
        <dsp:cNvPr id="0" name=""/>
        <dsp:cNvSpPr/>
      </dsp:nvSpPr>
      <dsp:spPr>
        <a:xfrm>
          <a:off x="4954273" y="3463665"/>
          <a:ext cx="2500452" cy="4525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27000" bIns="0" numCol="1" spcCol="1270" anchor="ctr" anchorCtr="0">
          <a:noAutofit/>
        </a:bodyPr>
        <a:lstStyle/>
        <a:p>
          <a:pPr marL="0" lvl="0" indent="0" algn="l" defTabSz="889000">
            <a:lnSpc>
              <a:spcPct val="90000"/>
            </a:lnSpc>
            <a:spcBef>
              <a:spcPct val="0"/>
            </a:spcBef>
            <a:spcAft>
              <a:spcPct val="35000"/>
            </a:spcAft>
            <a:buNone/>
            <a:defRPr b="1"/>
          </a:pPr>
          <a:r>
            <a:rPr lang="en-US" sz="2000" kern="1200" dirty="0">
              <a:solidFill>
                <a:schemeClr val="tx2"/>
              </a:solidFill>
            </a:rPr>
            <a:t>Nov. – Dec. 2022</a:t>
          </a:r>
        </a:p>
      </dsp:txBody>
      <dsp:txXfrm>
        <a:off x="4954273" y="3463665"/>
        <a:ext cx="2500452" cy="452539"/>
      </dsp:txXfrm>
    </dsp:sp>
    <dsp:sp modelId="{C9027C09-0E38-41D7-9947-7A12517F1D95}">
      <dsp:nvSpPr>
        <dsp:cNvPr id="0" name=""/>
        <dsp:cNvSpPr/>
      </dsp:nvSpPr>
      <dsp:spPr>
        <a:xfrm>
          <a:off x="4728004" y="2175669"/>
          <a:ext cx="0" cy="1287996"/>
        </a:xfrm>
        <a:prstGeom prst="line">
          <a:avLst/>
        </a:prstGeom>
        <a:noFill/>
        <a:ln w="12700" cap="flat" cmpd="sng" algn="ctr">
          <a:solidFill>
            <a:schemeClr val="accent5">
              <a:hueOff val="-4055126"/>
              <a:satOff val="-10451"/>
              <a:lumOff val="-7059"/>
              <a:alphaOff val="0"/>
            </a:schemeClr>
          </a:solidFill>
          <a:prstDash val="dash"/>
          <a:miter lim="800000"/>
        </a:ln>
        <a:effectLst/>
      </dsp:spPr>
      <dsp:style>
        <a:lnRef idx="1">
          <a:scrgbClr r="0" g="0" b="0"/>
        </a:lnRef>
        <a:fillRef idx="0">
          <a:scrgbClr r="0" g="0" b="0"/>
        </a:fillRef>
        <a:effectRef idx="0">
          <a:scrgbClr r="0" g="0" b="0"/>
        </a:effectRef>
        <a:fontRef idx="minor"/>
      </dsp:style>
    </dsp:sp>
    <dsp:sp modelId="{62291B80-77B3-418C-8E60-8718D474CC2E}">
      <dsp:nvSpPr>
        <dsp:cNvPr id="0" name=""/>
        <dsp:cNvSpPr/>
      </dsp:nvSpPr>
      <dsp:spPr>
        <a:xfrm>
          <a:off x="4686402" y="2134940"/>
          <a:ext cx="81457" cy="81457"/>
        </a:xfrm>
        <a:prstGeom prst="ellipse">
          <a:avLst/>
        </a:prstGeom>
        <a:solidFill>
          <a:schemeClr val="accent5">
            <a:hueOff val="-4055126"/>
            <a:satOff val="-10451"/>
            <a:lumOff val="-7059"/>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8EE2C49-1628-40A6-85C2-BB6CCB5A8E8E}">
      <dsp:nvSpPr>
        <dsp:cNvPr id="0" name=""/>
        <dsp:cNvSpPr/>
      </dsp:nvSpPr>
      <dsp:spPr>
        <a:xfrm rot="8100000">
          <a:off x="6068470" y="501406"/>
          <a:ext cx="319993" cy="319993"/>
        </a:xfrm>
        <a:prstGeom prst="teardrop">
          <a:avLst>
            <a:gd name="adj" fmla="val 115000"/>
          </a:avLst>
        </a:prstGeom>
        <a:solidFill>
          <a:schemeClr val="accent5">
            <a:hueOff val="-5406834"/>
            <a:satOff val="-13935"/>
            <a:lumOff val="-9412"/>
            <a:alphaOff val="0"/>
          </a:schemeClr>
        </a:solidFill>
        <a:ln w="12700" cap="flat" cmpd="sng" algn="ctr">
          <a:solidFill>
            <a:schemeClr val="accent5">
              <a:hueOff val="-5406834"/>
              <a:satOff val="-13935"/>
              <a:lumOff val="-941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DB97501-2ADD-475E-8099-9E68D82BA1DF}">
      <dsp:nvSpPr>
        <dsp:cNvPr id="0" name=""/>
        <dsp:cNvSpPr/>
      </dsp:nvSpPr>
      <dsp:spPr>
        <a:xfrm>
          <a:off x="6104018" y="536955"/>
          <a:ext cx="248896" cy="248896"/>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0B47FCC3-9DA8-47C1-8563-A5714B64DBC4}">
      <dsp:nvSpPr>
        <dsp:cNvPr id="0" name=""/>
        <dsp:cNvSpPr/>
      </dsp:nvSpPr>
      <dsp:spPr>
        <a:xfrm>
          <a:off x="6454736" y="887672"/>
          <a:ext cx="2500452" cy="12879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14300" rIns="114300" bIns="171450" numCol="1" spcCol="1270" anchor="t" anchorCtr="0">
          <a:noAutofit/>
        </a:bodyPr>
        <a:lstStyle/>
        <a:p>
          <a:pPr marL="0" lvl="0" indent="0" algn="l" defTabSz="800100">
            <a:lnSpc>
              <a:spcPct val="90000"/>
            </a:lnSpc>
            <a:spcBef>
              <a:spcPct val="0"/>
            </a:spcBef>
            <a:spcAft>
              <a:spcPct val="35000"/>
            </a:spcAft>
            <a:buNone/>
          </a:pPr>
          <a:r>
            <a:rPr lang="en-US" sz="1800" kern="1200" dirty="0">
              <a:solidFill>
                <a:schemeClr val="tx2"/>
              </a:solidFill>
            </a:rPr>
            <a:t>Site Selection Announced</a:t>
          </a:r>
        </a:p>
      </dsp:txBody>
      <dsp:txXfrm>
        <a:off x="6454736" y="887672"/>
        <a:ext cx="2500452" cy="1287996"/>
      </dsp:txXfrm>
    </dsp:sp>
    <dsp:sp modelId="{F3EEA6BD-4E02-470D-BBFD-C4FB7E2637DA}">
      <dsp:nvSpPr>
        <dsp:cNvPr id="0" name=""/>
        <dsp:cNvSpPr/>
      </dsp:nvSpPr>
      <dsp:spPr>
        <a:xfrm>
          <a:off x="6454736" y="435133"/>
          <a:ext cx="2500452" cy="4525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27000" bIns="0" numCol="1" spcCol="1270" anchor="ctr" anchorCtr="0">
          <a:noAutofit/>
        </a:bodyPr>
        <a:lstStyle/>
        <a:p>
          <a:pPr marL="0" lvl="0" indent="0" algn="l" defTabSz="889000">
            <a:lnSpc>
              <a:spcPct val="90000"/>
            </a:lnSpc>
            <a:spcBef>
              <a:spcPct val="0"/>
            </a:spcBef>
            <a:spcAft>
              <a:spcPct val="35000"/>
            </a:spcAft>
            <a:buNone/>
            <a:defRPr b="1"/>
          </a:pPr>
          <a:r>
            <a:rPr lang="en-US" sz="2000" kern="1200" dirty="0">
              <a:solidFill>
                <a:schemeClr val="tx2"/>
              </a:solidFill>
            </a:rPr>
            <a:t>Jan. 2023</a:t>
          </a:r>
        </a:p>
      </dsp:txBody>
      <dsp:txXfrm>
        <a:off x="6454736" y="435133"/>
        <a:ext cx="2500452" cy="452539"/>
      </dsp:txXfrm>
    </dsp:sp>
    <dsp:sp modelId="{A1B3DA43-9687-4653-8E73-2690B3E9B205}">
      <dsp:nvSpPr>
        <dsp:cNvPr id="0" name=""/>
        <dsp:cNvSpPr/>
      </dsp:nvSpPr>
      <dsp:spPr>
        <a:xfrm>
          <a:off x="6228466" y="887672"/>
          <a:ext cx="0" cy="1287996"/>
        </a:xfrm>
        <a:prstGeom prst="line">
          <a:avLst/>
        </a:prstGeom>
        <a:noFill/>
        <a:ln w="12700" cap="flat" cmpd="sng" algn="ctr">
          <a:solidFill>
            <a:schemeClr val="accent5">
              <a:hueOff val="-5406834"/>
              <a:satOff val="-13935"/>
              <a:lumOff val="-9412"/>
              <a:alphaOff val="0"/>
            </a:schemeClr>
          </a:solidFill>
          <a:prstDash val="dash"/>
          <a:miter lim="800000"/>
        </a:ln>
        <a:effectLst/>
      </dsp:spPr>
      <dsp:style>
        <a:lnRef idx="1">
          <a:scrgbClr r="0" g="0" b="0"/>
        </a:lnRef>
        <a:fillRef idx="0">
          <a:scrgbClr r="0" g="0" b="0"/>
        </a:fillRef>
        <a:effectRef idx="0">
          <a:scrgbClr r="0" g="0" b="0"/>
        </a:effectRef>
        <a:fontRef idx="minor"/>
      </dsp:style>
    </dsp:sp>
    <dsp:sp modelId="{077FC835-B97F-47CC-90F5-852665DB896C}">
      <dsp:nvSpPr>
        <dsp:cNvPr id="0" name=""/>
        <dsp:cNvSpPr/>
      </dsp:nvSpPr>
      <dsp:spPr>
        <a:xfrm>
          <a:off x="6186865" y="2134940"/>
          <a:ext cx="81457" cy="81457"/>
        </a:xfrm>
        <a:prstGeom prst="ellipse">
          <a:avLst/>
        </a:prstGeom>
        <a:solidFill>
          <a:schemeClr val="accent5">
            <a:hueOff val="-5406834"/>
            <a:satOff val="-13935"/>
            <a:lumOff val="-9412"/>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D188EE6-79F1-4CC2-877F-39DD365E9162}">
      <dsp:nvSpPr>
        <dsp:cNvPr id="0" name=""/>
        <dsp:cNvSpPr/>
      </dsp:nvSpPr>
      <dsp:spPr>
        <a:xfrm rot="18900000">
          <a:off x="7568932" y="3529937"/>
          <a:ext cx="319993" cy="319993"/>
        </a:xfrm>
        <a:prstGeom prst="teardrop">
          <a:avLst>
            <a:gd name="adj" fmla="val 115000"/>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910A4EE-03B3-458F-819D-A2F320BD50A4}">
      <dsp:nvSpPr>
        <dsp:cNvPr id="0" name=""/>
        <dsp:cNvSpPr/>
      </dsp:nvSpPr>
      <dsp:spPr>
        <a:xfrm>
          <a:off x="7604481" y="3565486"/>
          <a:ext cx="248896" cy="248896"/>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D3C129F5-8F2F-4359-BA8C-3577D0772B17}">
      <dsp:nvSpPr>
        <dsp:cNvPr id="0" name=""/>
        <dsp:cNvSpPr/>
      </dsp:nvSpPr>
      <dsp:spPr>
        <a:xfrm>
          <a:off x="7955199" y="2175669"/>
          <a:ext cx="2500452" cy="12879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71450" rIns="0" bIns="114300" numCol="1" spcCol="1270" anchor="b" anchorCtr="0">
          <a:noAutofit/>
        </a:bodyPr>
        <a:lstStyle/>
        <a:p>
          <a:pPr marL="0" lvl="0" indent="0" algn="l" defTabSz="800100">
            <a:lnSpc>
              <a:spcPct val="90000"/>
            </a:lnSpc>
            <a:spcBef>
              <a:spcPct val="0"/>
            </a:spcBef>
            <a:spcAft>
              <a:spcPct val="35000"/>
            </a:spcAft>
            <a:buNone/>
          </a:pPr>
          <a:r>
            <a:rPr lang="en-US" sz="1800" kern="1200" dirty="0">
              <a:solidFill>
                <a:schemeClr val="tx2"/>
              </a:solidFill>
            </a:rPr>
            <a:t>New Sites Onboarded</a:t>
          </a:r>
        </a:p>
      </dsp:txBody>
      <dsp:txXfrm>
        <a:off x="7955199" y="2175669"/>
        <a:ext cx="2500452" cy="1287996"/>
      </dsp:txXfrm>
    </dsp:sp>
    <dsp:sp modelId="{89185B65-4939-4BF9-BB84-3C62EECCB4E2}">
      <dsp:nvSpPr>
        <dsp:cNvPr id="0" name=""/>
        <dsp:cNvSpPr/>
      </dsp:nvSpPr>
      <dsp:spPr>
        <a:xfrm>
          <a:off x="7955199" y="3463665"/>
          <a:ext cx="2500452" cy="4525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27000" bIns="0" numCol="1" spcCol="1270" anchor="ctr" anchorCtr="0">
          <a:noAutofit/>
        </a:bodyPr>
        <a:lstStyle/>
        <a:p>
          <a:pPr marL="0" lvl="0" indent="0" algn="l" defTabSz="889000">
            <a:lnSpc>
              <a:spcPct val="90000"/>
            </a:lnSpc>
            <a:spcBef>
              <a:spcPct val="0"/>
            </a:spcBef>
            <a:spcAft>
              <a:spcPct val="35000"/>
            </a:spcAft>
            <a:buNone/>
            <a:defRPr b="1"/>
          </a:pPr>
          <a:r>
            <a:rPr lang="en-US" sz="2000" kern="1200">
              <a:solidFill>
                <a:schemeClr val="tx2"/>
              </a:solidFill>
            </a:rPr>
            <a:t>Spring 2023</a:t>
          </a:r>
        </a:p>
      </dsp:txBody>
      <dsp:txXfrm>
        <a:off x="7955199" y="3463665"/>
        <a:ext cx="2500452" cy="452539"/>
      </dsp:txXfrm>
    </dsp:sp>
    <dsp:sp modelId="{3DE1787F-D779-43FD-872C-692463B63F3A}">
      <dsp:nvSpPr>
        <dsp:cNvPr id="0" name=""/>
        <dsp:cNvSpPr/>
      </dsp:nvSpPr>
      <dsp:spPr>
        <a:xfrm>
          <a:off x="7728929" y="2175669"/>
          <a:ext cx="0" cy="1287996"/>
        </a:xfrm>
        <a:prstGeom prst="line">
          <a:avLst/>
        </a:prstGeom>
        <a:noFill/>
        <a:ln w="12700" cap="flat" cmpd="sng" algn="ctr">
          <a:solidFill>
            <a:schemeClr val="accent5">
              <a:hueOff val="-6758543"/>
              <a:satOff val="-17419"/>
              <a:lumOff val="-11765"/>
              <a:alphaOff val="0"/>
            </a:schemeClr>
          </a:solidFill>
          <a:prstDash val="dash"/>
          <a:miter lim="800000"/>
        </a:ln>
        <a:effectLst/>
      </dsp:spPr>
      <dsp:style>
        <a:lnRef idx="1">
          <a:scrgbClr r="0" g="0" b="0"/>
        </a:lnRef>
        <a:fillRef idx="0">
          <a:scrgbClr r="0" g="0" b="0"/>
        </a:fillRef>
        <a:effectRef idx="0">
          <a:scrgbClr r="0" g="0" b="0"/>
        </a:effectRef>
        <a:fontRef idx="minor"/>
      </dsp:style>
    </dsp:sp>
    <dsp:sp modelId="{BA252688-7E47-447E-8896-02219D8D5205}">
      <dsp:nvSpPr>
        <dsp:cNvPr id="0" name=""/>
        <dsp:cNvSpPr/>
      </dsp:nvSpPr>
      <dsp:spPr>
        <a:xfrm>
          <a:off x="7687328" y="2134940"/>
          <a:ext cx="81457" cy="81457"/>
        </a:xfrm>
        <a:prstGeom prst="ellipse">
          <a:avLst/>
        </a:prstGeom>
        <a:solidFill>
          <a:schemeClr val="accent5">
            <a:hueOff val="-6758543"/>
            <a:satOff val="-17419"/>
            <a:lumOff val="-11765"/>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17/3/layout/DropPinTimeline">
  <dgm:title val="Drop Pin Timeline"/>
  <dgm:desc val="Use to show a list of events in chronological order. An invisible box next to the pin contains the date and the description is immediately below. It can display a medium amount of text and medium length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dgm:constr type="ctrY" for="ch" forName="divider" refType="h" fact="0.5"/>
      <dgm:constr type="l" for="ch" forName="divider"/>
      <dgm:constr type="w" for="ch" forName="nodes" refType="w"/>
      <dgm:constr type="h" for="ch" forName="nodes" refType="h" fact="0.8"/>
      <dgm:constr type="ctrY" for="ch" forName="nodes" refType="h" fact="0.5"/>
    </dgm:constrLst>
    <dgm:layoutNode name="divider" styleLbl="fgAcc1">
      <dgm:alg type="sp"/>
      <dgm:choose name="ArrowShape">
        <dgm:if name="ArrowShapeLTR" func="var" arg="dir" op="equ" val="norm">
          <dgm:shape xmlns:r="http://schemas.openxmlformats.org/officeDocument/2006/relationships" type="line" r:blip="" zOrderOff="-1">
            <dgm:adjLst/>
            <dgm:extLst>
              <a:ext uri="{B698B0E9-8C71-41B9-8309-B3DCBF30829C}">
                <dgm1612:spPr xmlns:dgm1612="http://schemas.microsoft.com/office/drawing/2016/12/diagram">
                  <a:ln w="19050">
                    <a:solidFill>
                      <a:srgbClr val="000000"/>
                    </a:solidFill>
                    <a:tailEnd type="triangle" w="lg" len="lg"/>
                  </a:ln>
                </dgm1612:spPr>
              </a:ext>
            </dgm:extLst>
          </dgm:shape>
        </dgm:if>
        <dgm:else name="ArrowShapeRTL">
          <dgm:shape xmlns:r="http://schemas.openxmlformats.org/officeDocument/2006/relationships" type="line" r:blip="" zOrderOff="-1">
            <dgm:adjLst/>
            <dgm:extLst>
              <a:ext uri="{B698B0E9-8C71-41B9-8309-B3DCBF30829C}">
                <dgm1612:spPr xmlns:dgm1612="http://schemas.microsoft.com/office/drawing/2016/12/diagram">
                  <a:ln>
                    <a:solidFill>
                      <a:srgbClr val="000000"/>
                    </a:solidFill>
                    <a:headEnd type="triangle" w="lg" len="lg"/>
                  </a:ln>
                </dgm1612:spPr>
              </a:ext>
            </dgm:extLst>
          </dgm:shape>
        </dgm:else>
      </dgm:choos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 type="primFontSz" for="des" forName="L1TextContainer1" val="20"/>
        <dgm:constr type="primFontSz" for="des" forName="L2TextContainer1" refType="primFontSz" refFor="des" refForName="L1TextContainer1" op="equ" fact="0.75"/>
        <dgm:constr type="w" for="ch" forName="composite1" refType="w"/>
        <dgm:constr type="h" for="ch" forName="composite1" refType="h"/>
        <dgm:constr type="w" for="ch" forName="spaceBetweenRectangles1" refType="w" refFor="ch" refForName="composite1" fact="0.28"/>
        <dgm:constr type="primFontSz" for="des" forName="L1TextContainer1" op="equ"/>
        <dgm:constr type="primFontSz" for="des" forName="L2TextContainer1" op="equ"/>
      </dgm:constrLst>
      <dgm:choose name="LayoutBasedOnCountOfNodes">
        <dgm:if name="LessThanOrEqualToTwoNodes" axis="ch" ptType="node" func="cnt" op="lte" val="2">
          <dgm:forEach name="nodesForEach1" axis="ch" ptType="node">
            <dgm:layoutNode name="composite1">
              <dgm:alg type="composite"/>
              <dgm:shape xmlns:r="http://schemas.openxmlformats.org/officeDocument/2006/relationships" r:blip="">
                <dgm:adjLst/>
              </dgm:shape>
              <dgm:choose name="CaseForLayoutDirection1">
                <dgm:if name="CaseForLayoutDirectionLTR1" func="var" arg="dir" op="equ" val="norm">
                  <dgm:choose name="CaseForPlacingNodesAboveAndBelowDividerLTR1">
                    <dgm:if name="CaseForPlacingNodeAboveDividerLTR1" axis="self" ptType="node" func="posOdd" op="equ" va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t" for="ch" forName="DropPinPlaceHolder1" refType="h" fact="0"/>
                        <dgm:constr type="l" for="ch" forName="DropPinPlaceHolder1" refType="w" fact="0"/>
                        <dgm:constr type="w" for="ch" forName="L2TextContainer1" refType="w" fact="0.83"/>
                        <dgm:constr type="l" for="ch" forName="L2TextContainer1" refType="r" refFor="ch" refForName="DropPinPlaceHolder1"/>
                        <dgm:constr type="t" for="ch" forName="L2TextContainer1" refType="b" refFor="ch" refForName="DropPinPlaceHolder1"/>
                        <dgm:constr type="b"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b" for="ch" forName="ConnectLine1" refType="h" fact="0.5"/>
                        <dgm:constr type="t" for="ch" forName="ConnectLine1" refType="b" refFor="ch" refForName="DropPinPlaceHolder1"/>
                        <dgm:constr type="w" for="ch" forName="EmptyPlaceHolder1" refType="w"/>
                        <dgm:constr type="h" for="ch" forName="EmptyPlaceHolder1" refType="h" fact="0.5"/>
                        <dgm:constr type="t" for="ch" forName="EmptyPlaceHolder1" refType="h" fact="0.5"/>
                      </dgm:constrLst>
                    </dgm:if>
                    <dgm:else name="CaseForPlacingNodeBelowDividerLTR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b" for="ch" forName="DropPinPlaceHolder1" refType="h"/>
                        <dgm:constr type="l" for="ch" forName="DropPinPlaceHolder1" refType="w" fact="0"/>
                        <dgm:constr type="w" for="ch" forName="L2TextContainer1" refType="w" fact="0.83"/>
                        <dgm:constr type="l" for="ch" forName="L2TextContainer1" refType="r" refFor="ch" refForName="DropPinPlaceHolder1"/>
                        <dgm:constr type="b" for="ch" forName="L2TextContainer1" refType="t" refFor="ch" refForName="DropPinPlaceHolder1"/>
                        <dgm:constr type="t"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t" for="ch" forName="ConnectLine1" refType="h" fact="0.5"/>
                        <dgm:constr type="b" for="ch" forName="ConnectLine1" refType="t" refFor="ch" refForName="DropPinPlaceHolder1"/>
                        <dgm:constr type="w" for="ch" forName="EmptyPlaceHolder1" refType="w"/>
                        <dgm:constr type="h" for="ch" forName="EmptyPlaceHolder1" refType="h" fact="0.5"/>
                        <dgm:constr type="t" for="ch" forName="EmptyPlaceHolder1" refType="h" fact="0"/>
                      </dgm:constrLst>
                    </dgm:else>
                  </dgm:choose>
                </dgm:if>
                <dgm:else name="CaseForLayoutDirectionRTL1">
                  <dgm:choose name="CaseForPlacingNodesAboveAndBelowDividerRTL1">
                    <dgm:if name="CaseForPlacingNodeAboveDividerRTL1" axis="self" ptType="node" func="posOdd" op="equ" va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t" for="ch" forName="DropPinPlaceHolder1" refType="h" fact="0"/>
                        <dgm:constr type="l" for="ch" forName="DropPinPlaceHolder1" refType="w" fact="0"/>
                        <dgm:constr type="w" for="ch" forName="L2TextContainer1" refType="w" fact="0.83"/>
                        <dgm:constr type="l" for="ch" forName="L2TextContainer1" refType="r" refFor="ch" refForName="DropPinPlaceHolder1"/>
                        <dgm:constr type="t" for="ch" forName="L2TextContainer1" refType="b" refFor="ch" refForName="DropPinPlaceHolder1"/>
                        <dgm:constr type="b"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b" for="ch" forName="ConnectLine1" refType="h" fact="0.5"/>
                        <dgm:constr type="t" for="ch" forName="ConnectLine1" refType="b" refFor="ch" refForName="DropPinPlaceHolder1"/>
                        <dgm:constr type="w" for="ch" forName="EmptyPlaceHolder1" refType="w"/>
                        <dgm:constr type="h" for="ch" forName="EmptyPlaceHolder1" refType="h" fact="0.5"/>
                        <dgm:constr type="t" for="ch" forName="EmptyPlaceHolder1" refType="h" fact="0.5"/>
                      </dgm:constrLst>
                    </dgm:if>
                    <dgm:else name="CaseForPlacingNodeBelowDividerRT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b" for="ch" forName="DropPinPlaceHolder1" refType="h"/>
                        <dgm:constr type="l" for="ch" forName="DropPinPlaceHolder1" refType="w" fact="0"/>
                        <dgm:constr type="w" for="ch" forName="L2TextContainer1" refType="w" fact="0.83"/>
                        <dgm:constr type="l" for="ch" forName="L2TextContainer1" refType="r" refFor="ch" refForName="DropPinPlaceHolder1"/>
                        <dgm:constr type="b" for="ch" forName="L2TextContainer1" refType="t" refFor="ch" refForName="DropPinPlaceHolder1"/>
                        <dgm:constr type="t"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t" for="ch" forName="ConnectLine1" refType="h" fact="0.5"/>
                        <dgm:constr type="b" for="ch" forName="ConnectLine1" refType="t" refFor="ch" refForName="DropPinPlaceHolder1"/>
                        <dgm:constr type="w" for="ch" forName="EmptyPlaceHolder1" refType="w"/>
                        <dgm:constr type="h" for="ch" forName="EmptyPlaceHolder1" refType="h" fact="0.5"/>
                        <dgm:constr type="t" for="ch" forName="EmptyPlaceHolder1" refType="h" fact="0"/>
                      </dgm:constrLst>
                    </dgm:else>
                  </dgm:choose>
                </dgm:else>
              </dgm:choose>
              <dgm:layoutNode name="ConnectorPoint1" styleLbl="lnNode1" moveWith="ConnectLine1">
                <dgm:alg type="sp"/>
                <dgm:shape xmlns:r="http://schemas.openxmlformats.org/officeDocument/2006/relationships" type="ellipse" r:blip="" zOrderOff="10">
                  <dgm:adjLst/>
                </dgm:shape>
                <dgm:presOf/>
                <dgm:constrLst>
                  <dgm:constr type="w" refType="h" op="equ"/>
                </dgm:constrLst>
              </dgm:layoutNode>
              <dgm:layoutNode name="DropPinPlaceHolder1">
                <dgm:alg type="composite"/>
                <dgm:shape xmlns:r="http://schemas.openxmlformats.org/officeDocument/2006/relationships" r:blip="">
                  <dgm:adjLst/>
                </dgm:shape>
                <dgm:constrLst>
                  <dgm:constr type="w" for="ch" forName="DropPin1" refType="w"/>
                  <dgm:constr type="h" for="ch" forName="DropPin1" refType="h"/>
                  <dgm:constr type="ctrX" for="ch" forName="DropPin1" refType="w" fact="0.5"/>
                  <dgm:constr type="ctrY" for="ch" forName="DropPin1" refType="h" fact="0.5"/>
                  <dgm:constr type="w" for="ch" forName="Ellipse1" refType="w" refFor="ch" refForName="DropPin1" fact="0.55"/>
                  <dgm:constr type="h" for="ch" forName="Ellipse1" refType="w" refFor="ch" refForName="DropPin1" fact="0.55"/>
                  <dgm:constr type="ctrX" for="ch" forName="Ellipse1" refType="ctrX" refFor="ch" refForName="DropPin1"/>
                  <dgm:constr type="ctrY" for="ch" forName="Ellipse1" refType="ctrY" refFor="ch" refForName="DropPin1"/>
                </dgm:constrLst>
                <dgm:layoutNode name="DropPin1" styleLbl="alignNode1">
                  <dgm:alg type="sp"/>
                  <dgm:choose name="CaseForPlacingTearDropAboveAndBelowDivider1">
                    <dgm:if name="CaseForPlacingTearDropAboveDivider1" axis="self" ptType="node" func="posOdd" op="equ" val="1">
                      <dgm:shape xmlns:r="http://schemas.openxmlformats.org/officeDocument/2006/relationships" rot="135" type="teardrop" r:blip="">
                        <dgm:adjLst>
                          <dgm:adj idx="1" val="1.15"/>
                        </dgm:adjLst>
                      </dgm:shape>
                    </dgm:if>
                    <dgm:else name="CaseForPlacingTearDropBelowDivider1">
                      <dgm:shape xmlns:r="http://schemas.openxmlformats.org/officeDocument/2006/relationships" rot="-45" type="teardrop" r:blip="">
                        <dgm:adjLst>
                          <dgm:adj idx="1" val="1.15"/>
                        </dgm:adjLst>
                      </dgm:shape>
                    </dgm:else>
                  </dgm:choose>
                  <dgm:presOf/>
                  <dgm:constrLst/>
                </dgm:layoutNode>
                <dgm:layoutNode name="Ellipse1" styleLbl="fgAcc1" moveWith="DropPin1">
                  <dgm:alg type="sp"/>
                  <dgm:shape xmlns:r="http://schemas.openxmlformats.org/officeDocument/2006/relationships" type="ellipse" r:blip="">
                    <dgm:adjLst/>
                    <dgm:extLst>
                      <a:ext uri="{B698B0E9-8C71-41B9-8309-B3DCBF30829C}">
                        <dgm1612:spPr xmlns:dgm1612="http://schemas.microsoft.com/office/drawing/2016/12/diagram">
                          <a:ln>
                            <a:noFill/>
                          </a:ln>
                        </dgm1612:spPr>
                      </a:ext>
                    </dgm:extLst>
                  </dgm:shape>
                  <dgm:presOf/>
                  <dgm:constrLst/>
                </dgm:layoutNode>
              </dgm:layoutNode>
              <dgm:layoutNode name="L2TextContainer1" styleLbl="revTx" moveWith="L1TextContainer">
                <dgm:varLst>
                  <dgm:bulletEnabled val="1"/>
                </dgm:varLst>
                <dgm:choose name="casesForTxtDirLogic1">
                  <dgm:if name="Name771" axis="self" ptType="node" func="posOdd" op="equ" val="1">
                    <dgm:alg type="tx">
                      <dgm:param type="txAnchorVert" val="t"/>
                      <dgm:param type="parTxLTRAlign" val="l"/>
                      <dgm:param type="parTxRTLAlign" val="l"/>
                      <dgm:param type="txAnchorVertCh" val="t"/>
                      <dgm:param type="shpTxRTLAlignCh" val="l"/>
                      <dgm:param type="shpTxLTRAlignCh" val="l"/>
                    </dgm:alg>
                    <dgm:constrLst>
                      <dgm:constr type="lMarg"/>
                      <dgm:constr type="rMarg"/>
                      <dgm:constr type="tMarg" refType="primFontSz" fact="0.5"/>
                      <dgm:constr type="bMarg" refType="primFontSz" fact="0.75"/>
                    </dgm:constrLst>
                  </dgm:if>
                  <dgm:else name="Name881">
                    <dgm:alg type="tx">
                      <dgm:param type="txAnchorVert" val="b"/>
                      <dgm:param type="parTxLTRAlign" val="l"/>
                      <dgm:param type="parTxRTLAlign" val="l"/>
                      <dgm:param type="txAnchorVertCh" val="b"/>
                      <dgm:param type="shpTxRTLAlignCh" val="l"/>
                      <dgm:param type="shpTxLTRAlignCh" val="l"/>
                    </dgm:alg>
                    <dgm:constrLst>
                      <dgm:constr type="lMarg"/>
                      <dgm:constr type="rMarg" refType="primFontSz" fact="0.5"/>
                      <dgm:constr type="tMarg" refType="primFontSz" fact="0.75"/>
                      <dgm:constr type="bMarg" refType="primFontSz" fact="0.5"/>
                    </dgm:constrLst>
                  </dgm:else>
                </dgm:choose>
                <dgm:shape xmlns:r="http://schemas.openxmlformats.org/officeDocument/2006/relationships" type="rect" r:blip="">
                  <dgm:adjLst/>
                </dgm:shape>
                <dgm:presOf axis="des" ptType="node"/>
                <dgm:ruleLst>
                  <dgm:rule type="primFontSz" val="11" fact="NaN" max="NaN"/>
                </dgm:ruleLst>
              </dgm:layoutNode>
              <dgm:layoutNode name="L1TextContainer1" styleLbl="revTx">
                <dgm:varLst>
                  <dgm:chMax val="1"/>
                  <dgm:chPref val="1"/>
                  <dgm:bulletEnabled val="1"/>
                </dgm:varLst>
                <dgm:alg type="tx">
                  <dgm:param type="txAnchorVert" val="mid"/>
                  <dgm:param type="parTxLTRAlign" val="l"/>
                  <dgm:param type="parTxRTLAlign" val="l"/>
                </dgm:alg>
                <dgm:shape xmlns:r="http://schemas.openxmlformats.org/officeDocument/2006/relationships" type="rect" r:blip="">
                  <dgm:adjLst/>
                </dgm:shape>
                <dgm:presOf axis="self"/>
                <dgm:constrLst>
                  <dgm:constr type="lMarg"/>
                  <dgm:constr type="rMarg" refType="primFontSz" fact="0.5"/>
                  <dgm:constr type="tMarg"/>
                  <dgm:constr type="bMarg"/>
                </dgm:constrLst>
                <dgm:ruleLst>
                  <dgm:rule type="primFontSz" val="13" fact="NaN" max="NaN"/>
                </dgm:ruleLst>
              </dgm:layoutNode>
              <dgm:layoutNode name="ConnectLine1" styleLbl="sibTrans1D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EmptyPlaceHolder1">
                <dgm:alg type="sp"/>
                <dgm:shape xmlns:r="http://schemas.openxmlformats.org/officeDocument/2006/relationships" r:blip="">
                  <dgm:adjLst/>
                </dgm:shape>
                <dgm:presOf/>
                <dgm:constrLst/>
              </dgm:layoutNode>
            </dgm:layoutNode>
            <dgm:forEach name="Name281" axis="followSib" ptType="sibTrans" cnt="1">
              <dgm:layoutNode name="spaceBetweenRectangles1">
                <dgm:alg type="sp"/>
                <dgm:shape xmlns:r="http://schemas.openxmlformats.org/officeDocument/2006/relationships" r:blip="">
                  <dgm:adjLst/>
                </dgm:shape>
                <dgm:presOf/>
                <dgm:constrLst/>
                <dgm:ruleLst/>
              </dgm:layoutNode>
            </dgm:forEach>
          </dgm:forEach>
        </dgm:if>
        <dgm:else name="MoreThanTwoNodes">
          <dgm:forEach name="nodesForEach" axis="ch" ptType="node">
            <dgm:layoutNode name="composite">
              <dgm:alg type="composite"/>
              <dgm:shape xmlns:r="http://schemas.openxmlformats.org/officeDocument/2006/relationships" r:blip="">
                <dgm:adjLst/>
              </dgm:shape>
              <dgm:choose name="CaseForLayoutDirection">
                <dgm:if name="CaseForLayoutDirectionLTR" func="var" arg="dir" op="equ" val="norm">
                  <dgm:choose name="CaseForPlacingNodesAboveAndBelowDividerLTR">
                    <dgm:if name="CaseForPlacingNodeAboveDividerLTR" axis="self" ptType="node" func="posOdd" op="equ" val="1">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ConnectLine"/>
                        <dgm:constr type="ctrY" for="ch" forName="ConnectorPoint" refType="h" fact="0.5"/>
                        <dgm:constr type="w" for="ch" forName="DropPinPlaceHolder" refType="h" fact="0.13"/>
                        <dgm:constr type="h" for="ch" forName="DropPinPlaceHolder" refType="h" fact="0.13"/>
                        <dgm:constr type="t" for="ch" forName="DropPinPlaceHolder" refType="h" fact="0"/>
                        <dgm:constr type="l" for="ch" forName="DropPinPlaceHolder" refType="w" fact="0"/>
                        <dgm:constr type="w" for="ch" forName="L2TextContainer" refType="w" fact="0.83"/>
                        <dgm:constr type="l" for="ch" forName="L2TextContainer" refType="r" refFor="ch" refForName="DropPinPlaceHolder"/>
                        <dgm:constr type="t" for="ch" forName="L2TextContainer" refType="b" refFor="ch" refForName="DropPinPlaceHolder"/>
                        <dgm:constr type="b"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b" for="ch" forName="ConnectLine" refType="h" fact="0.5"/>
                        <dgm:constr type="t" for="ch" forName="ConnectLine" refType="b" refFor="ch" refForName="DropPinPlaceHolder"/>
                        <dgm:constr type="w" for="ch" forName="EmptyPlaceHolder" refType="w"/>
                        <dgm:constr type="h" for="ch" forName="EmptyPlaceHolder" refType="h" fact="0.5"/>
                        <dgm:constr type="t" for="ch" forName="EmptyPlaceHolder" refType="h" fact="0.5"/>
                      </dgm:constrLst>
                    </dgm:if>
                    <dgm:else name="CaseForPlacingNodeBelowDividerLTR">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ConnectLine"/>
                        <dgm:constr type="ctrY" for="ch" forName="ConnectorPoint" refType="h" fact="0.5"/>
                        <dgm:constr type="w" for="ch" forName="DropPinPlaceHolder" refType="h" fact="0.13"/>
                        <dgm:constr type="h" for="ch" forName="DropPinPlaceHolder" refType="h" fact="0.13"/>
                        <dgm:constr type="b" for="ch" forName="DropPinPlaceHolder" refType="h"/>
                        <dgm:constr type="l" for="ch" forName="DropPinPlaceHolder" refType="w" fact="0"/>
                        <dgm:constr type="w" for="ch" forName="L2TextContainer" refType="w" fact="0.83"/>
                        <dgm:constr type="l" for="ch" forName="L2TextContainer" refType="r" refFor="ch" refForName="DropPinPlaceHolder"/>
                        <dgm:constr type="b" for="ch" forName="L2TextContainer" refType="t" refFor="ch" refForName="DropPinPlaceHolder"/>
                        <dgm:constr type="t"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t" for="ch" forName="ConnectLine" refType="h" fact="0.5"/>
                        <dgm:constr type="b" for="ch" forName="ConnectLine" refType="t" refFor="ch" refForName="DropPinPlaceHolder"/>
                        <dgm:constr type="w" for="ch" forName="EmptyPlaceHolder" refType="w"/>
                        <dgm:constr type="h" for="ch" forName="EmptyPlaceHolder" refType="h" fact="0.5"/>
                        <dgm:constr type="t" for="ch" forName="EmptyPlaceHolder" refType="h" fact="0"/>
                      </dgm:constrLst>
                    </dgm:else>
                  </dgm:choose>
                </dgm:if>
                <dgm:else name="CaseForLayoutDirectionRTL">
                  <dgm:choose name="CaseForPlacingNodesAboveAndBelowDividerRTL">
                    <dgm:if name="CaseForPlacingNodeAboveDividerRTL" axis="self" ptType="node" func="posOdd" op="equ" val="1">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DropPinPlaceHolder"/>
                        <dgm:constr type="ctrY" for="ch" forName="ConnectorPoint" refType="h" fact="0.5"/>
                        <dgm:constr type="w" for="ch" forName="DropPinPlaceHolder" refType="h" fact="0.13"/>
                        <dgm:constr type="h" for="ch" forName="DropPinPlaceHolder" refType="h" fact="0.13"/>
                        <dgm:constr type="t" for="ch" forName="DropPinPlaceHolder" refType="h" fact="0"/>
                        <dgm:constr type="l" for="ch" forName="DropPinPlaceHolder" refType="w" fact="0"/>
                        <dgm:constr type="w" for="ch" forName="L2TextContainer" refType="w" fact="0.83"/>
                        <dgm:constr type="l" for="ch" forName="L2TextContainer" refType="r" refFor="ch" refForName="DropPinPlaceHolder"/>
                        <dgm:constr type="t" for="ch" forName="L2TextContainer" refType="b" refFor="ch" refForName="DropPinPlaceHolder"/>
                        <dgm:constr type="b"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b" for="ch" forName="ConnectLine" refType="h" fact="0.5"/>
                        <dgm:constr type="t" for="ch" forName="ConnectLine" refType="b" refFor="ch" refForName="DropPinPlaceHolder"/>
                        <dgm:constr type="w" for="ch" forName="EmptyPlaceHolder" refType="w"/>
                        <dgm:constr type="h" for="ch" forName="EmptyPlaceHolder" refType="h" fact="0.5"/>
                        <dgm:constr type="t" for="ch" forName="EmptyPlaceHolder" refType="h" fact="0.5"/>
                      </dgm:constrLst>
                    </dgm:if>
                    <dgm:else name="CaseForPlacingNodeBelowDividerRTL">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DropPinPlaceHolder"/>
                        <dgm:constr type="ctrY" for="ch" forName="ConnectorPoint" refType="h" fact="0.5"/>
                        <dgm:constr type="w" for="ch" forName="DropPinPlaceHolder" refType="h" fact="0.13"/>
                        <dgm:constr type="h" for="ch" forName="DropPinPlaceHolder" refType="h" fact="0.13"/>
                        <dgm:constr type="b" for="ch" forName="DropPinPlaceHolder" refType="h"/>
                        <dgm:constr type="l" for="ch" forName="DropPinPlaceHolder" refType="w" fact="0"/>
                        <dgm:constr type="w" for="ch" forName="L2TextContainer" refType="w" fact="0.83"/>
                        <dgm:constr type="l" for="ch" forName="L2TextContainer" refType="r" refFor="ch" refForName="DropPinPlaceHolder"/>
                        <dgm:constr type="b" for="ch" forName="L2TextContainer" refType="t" refFor="ch" refForName="DropPinPlaceHolder"/>
                        <dgm:constr type="t"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t" for="ch" forName="ConnectLine" refType="h" fact="0.5"/>
                        <dgm:constr type="b" for="ch" forName="ConnectLine" refType="t" refFor="ch" refForName="DropPinPlaceHolder"/>
                        <dgm:constr type="w" for="ch" forName="EmptyPlaceHolder" refType="w"/>
                        <dgm:constr type="h" for="ch" forName="EmptyPlaceHolder" refType="h" fact="0.5"/>
                        <dgm:constr type="t" for="ch" forName="EmptyPlaceHolder" refType="h" fact="0"/>
                      </dgm:constrLst>
                    </dgm:else>
                  </dgm:choose>
                </dgm:else>
              </dgm:choose>
              <dgm:layoutNode name="ConnectorPoint" styleLbl="lnNode1" moveWith="ConnectLine">
                <dgm:alg type="sp"/>
                <dgm:shape xmlns:r="http://schemas.openxmlformats.org/officeDocument/2006/relationships" type="ellipse" r:blip="" zOrderOff="10">
                  <dgm:adjLst/>
                  <dgm:extLst>
                    <a:ext uri="{B698B0E9-8C71-41B9-8309-B3DCBF30829C}">
                      <dgm1612:spPr xmlns:dgm1612="http://schemas.microsoft.com/office/drawing/2016/12/diagram">
                        <a:ln w="6350"/>
                      </dgm1612:spPr>
                    </a:ext>
                  </dgm:extLst>
                </dgm:shape>
                <dgm:presOf/>
                <dgm:constrLst>
                  <dgm:constr type="w" refType="h" op="equ"/>
                </dgm:constrLst>
              </dgm:layoutNode>
              <dgm:layoutNode name="DropPinPlaceHolder">
                <dgm:alg type="composite"/>
                <dgm:shape xmlns:r="http://schemas.openxmlformats.org/officeDocument/2006/relationships" r:blip="">
                  <dgm:adjLst/>
                </dgm:shape>
                <dgm:constrLst>
                  <dgm:constr type="w" for="ch" forName="DropPin" refType="w"/>
                  <dgm:constr type="h" for="ch" forName="DropPin" refType="h"/>
                  <dgm:constr type="ctrX" for="ch" forName="DropPin" refType="w" fact="0.5"/>
                  <dgm:constr type="ctrY" for="ch" forName="DropPin" refType="h" fact="0.5"/>
                  <dgm:constr type="w" for="ch" forName="Ellipse" refType="w" refFor="ch" refForName="DropPin" fact="0.55"/>
                  <dgm:constr type="h" for="ch" forName="Ellipse" refType="w" refFor="ch" refForName="DropPin" fact="0.55"/>
                  <dgm:constr type="ctrX" for="ch" forName="Ellipse" refType="ctrX" refFor="ch" refForName="DropPin"/>
                  <dgm:constr type="ctrY" for="ch" forName="Ellipse" refType="ctrY" refFor="ch" refForName="DropPin"/>
                </dgm:constrLst>
                <dgm:layoutNode name="DropPin" styleLbl="alignNode1">
                  <dgm:alg type="sp"/>
                  <dgm:choose name="CaseForPlacingTearDropAboveAndBelowDivider">
                    <dgm:if name="CaseForPlacingTearDropAboveDivider" axis="self" ptType="node" func="posOdd" op="equ" val="1">
                      <dgm:shape xmlns:r="http://schemas.openxmlformats.org/officeDocument/2006/relationships" rot="135" type="teardrop" r:blip="">
                        <dgm:adjLst>
                          <dgm:adj idx="1" val="1.15"/>
                        </dgm:adjLst>
                      </dgm:shape>
                    </dgm:if>
                    <dgm:else name="CaseForPlacingTearDropBelowDivider">
                      <dgm:shape xmlns:r="http://schemas.openxmlformats.org/officeDocument/2006/relationships" rot="-45" type="teardrop" r:blip="">
                        <dgm:adjLst>
                          <dgm:adj idx="1" val="1.15"/>
                        </dgm:adjLst>
                      </dgm:shape>
                    </dgm:else>
                  </dgm:choose>
                  <dgm:presOf/>
                  <dgm:constrLst/>
                </dgm:layoutNode>
                <dgm:layoutNode name="Ellipse" styleLbl="fgAcc1" moveWith="DropPin">
                  <dgm:alg type="sp"/>
                  <dgm:shape xmlns:r="http://schemas.openxmlformats.org/officeDocument/2006/relationships" type="ellipse" r:blip="">
                    <dgm:adjLst/>
                    <dgm:extLst>
                      <a:ext uri="{B698B0E9-8C71-41B9-8309-B3DCBF30829C}">
                        <dgm1612:spPr xmlns:dgm1612="http://schemas.microsoft.com/office/drawing/2016/12/diagram">
                          <a:ln>
                            <a:noFill/>
                          </a:ln>
                        </dgm1612:spPr>
                      </a:ext>
                    </dgm:extLst>
                  </dgm:shape>
                  <dgm:presOf/>
                  <dgm:constrLst/>
                </dgm:layoutNode>
              </dgm:layoutNode>
              <dgm:layoutNode name="L2TextContainer" styleLbl="revTx" moveWith="L1TextContainer">
                <dgm:varLst>
                  <dgm:bulletEnabled val="1"/>
                </dgm:varLst>
                <dgm:choose name="casesForTxtDirLogic">
                  <dgm:if name="Name77" axis="self" ptType="node" func="posOdd" op="equ" val="1">
                    <dgm:alg type="tx">
                      <dgm:param type="txAnchorVert" val="t"/>
                      <dgm:param type="parTxLTRAlign" val="l"/>
                      <dgm:param type="parTxRTLAlign" val="l"/>
                      <dgm:param type="txAnchorVertCh" val="t"/>
                      <dgm:param type="shpTxRTLAlignCh" val="l"/>
                      <dgm:param type="shpTxLTRAlignCh" val="l"/>
                    </dgm:alg>
                    <dgm:constrLst>
                      <dgm:constr type="lMarg"/>
                      <dgm:constr type="rMarg" refType="primFontSz" fact="0.5"/>
                      <dgm:constr type="tMarg" refType="primFontSz" fact="0.5"/>
                      <dgm:constr type="bMarg" refType="primFontSz" fact="0.75"/>
                    </dgm:constrLst>
                  </dgm:if>
                  <dgm:else name="Name88">
                    <dgm:alg type="tx">
                      <dgm:param type="txAnchorVert" val="b"/>
                      <dgm:param type="parTxLTRAlign" val="l"/>
                      <dgm:param type="parTxRTLAlign" val="l"/>
                      <dgm:param type="txAnchorVertCh" val="b"/>
                      <dgm:param type="shpTxRTLAlignCh" val="l"/>
                      <dgm:param type="shpTxLTRAlignCh" val="l"/>
                    </dgm:alg>
                    <dgm:constrLst>
                      <dgm:constr type="lMarg"/>
                      <dgm:constr type="rMarg"/>
                      <dgm:constr type="tMarg" refType="primFontSz" fact="0.75"/>
                      <dgm:constr type="bMarg" refType="primFontSz" fact="0.5"/>
                    </dgm:constrLst>
                  </dgm:else>
                </dgm:choose>
                <dgm:shape xmlns:r="http://schemas.openxmlformats.org/officeDocument/2006/relationships" type="rect" r:blip="">
                  <dgm:adjLst/>
                </dgm:shape>
                <dgm:presOf axis="des" ptType="node"/>
                <dgm:ruleLst>
                  <dgm:rule type="primFontSz" val="11" fact="NaN" max="NaN"/>
                </dgm:ruleLst>
              </dgm:layoutNode>
              <dgm:layoutNode name="L1TextContainer" styleLbl="revTx">
                <dgm:varLst>
                  <dgm:chMax val="1"/>
                  <dgm:chPref val="1"/>
                  <dgm:bulletEnabled val="1"/>
                </dgm:varLst>
                <dgm:alg type="tx">
                  <dgm:param type="txAnchorVert" val="mid"/>
                  <dgm:param type="parTxLTRAlign" val="l"/>
                  <dgm:param type="parTxRTLAlign" val="l"/>
                </dgm:alg>
                <dgm:shape xmlns:r="http://schemas.openxmlformats.org/officeDocument/2006/relationships" type="rect" r:blip="">
                  <dgm:adjLst/>
                </dgm:shape>
                <dgm:presOf axis="self"/>
                <dgm:constrLst>
                  <dgm:constr type="lMarg"/>
                  <dgm:constr type="rMarg" refType="primFontSz" fact="0.5"/>
                  <dgm:constr type="tMarg"/>
                  <dgm:constr type="bMarg"/>
                </dgm:constrLst>
                <dgm:ruleLst>
                  <dgm:rule type="primFontSz" val="13" fact="NaN" max="NaN"/>
                </dgm:ruleLst>
              </dgm:layoutNode>
              <dgm:layoutNode name="ConnectLine" styleLbl="sibTrans1D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else>
      </dgm:choose>
    </dgm:layoutNode>
  </dgm:layoutNode>
  <dgm:extLst>
    <a:ext uri="{68A01E43-0DF5-4B5B-8FA6-DAF915123BFB}">
      <dgm1612:lstStyle xmlns:dgm1612="http://schemas.microsoft.com/office/drawing/2016/12/diagram">
        <a:lvl1pPr>
          <a:defRPr b="1"/>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1318D-43F7-4BED-9486-8FCB4CD5B96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57EFFFA-330D-4834-990D-A20617DC285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D1BA943-8E79-4824-A99E-D82908033E78}"/>
              </a:ext>
            </a:extLst>
          </p:cNvPr>
          <p:cNvSpPr>
            <a:spLocks noGrp="1"/>
          </p:cNvSpPr>
          <p:nvPr>
            <p:ph type="dt" sz="half" idx="10"/>
          </p:nvPr>
        </p:nvSpPr>
        <p:spPr/>
        <p:txBody>
          <a:bodyPr/>
          <a:lstStyle/>
          <a:p>
            <a:fld id="{775F0040-04C3-4EEE-B0EF-0EC548414120}" type="datetimeFigureOut">
              <a:rPr lang="en-US" smtClean="0"/>
              <a:t>9/13/2022</a:t>
            </a:fld>
            <a:endParaRPr lang="en-US"/>
          </a:p>
        </p:txBody>
      </p:sp>
      <p:sp>
        <p:nvSpPr>
          <p:cNvPr id="5" name="Footer Placeholder 4">
            <a:extLst>
              <a:ext uri="{FF2B5EF4-FFF2-40B4-BE49-F238E27FC236}">
                <a16:creationId xmlns:a16="http://schemas.microsoft.com/office/drawing/2014/main" id="{ED3CE3F6-FB10-4EF6-B739-9FBC055E6B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ABB3B4-0F24-43CF-B6D9-42575F897F04}"/>
              </a:ext>
            </a:extLst>
          </p:cNvPr>
          <p:cNvSpPr>
            <a:spLocks noGrp="1"/>
          </p:cNvSpPr>
          <p:nvPr>
            <p:ph type="sldNum" sz="quarter" idx="12"/>
          </p:nvPr>
        </p:nvSpPr>
        <p:spPr/>
        <p:txBody>
          <a:bodyPr/>
          <a:lstStyle/>
          <a:p>
            <a:fld id="{0127271E-8821-480B-BE04-B2E16270D5EF}" type="slidenum">
              <a:rPr lang="en-US" smtClean="0"/>
              <a:t>‹#›</a:t>
            </a:fld>
            <a:endParaRPr lang="en-US"/>
          </a:p>
        </p:txBody>
      </p:sp>
    </p:spTree>
    <p:extLst>
      <p:ext uri="{BB962C8B-B14F-4D97-AF65-F5344CB8AC3E}">
        <p14:creationId xmlns:p14="http://schemas.microsoft.com/office/powerpoint/2010/main" val="4587037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E8039A-B47F-435B-8AC5-930209990C7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52E3886-2360-45E8-BBAE-36A8FCA6996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F2D003-64C6-4B5C-B47D-3A94E34051B1}"/>
              </a:ext>
            </a:extLst>
          </p:cNvPr>
          <p:cNvSpPr>
            <a:spLocks noGrp="1"/>
          </p:cNvSpPr>
          <p:nvPr>
            <p:ph type="dt" sz="half" idx="10"/>
          </p:nvPr>
        </p:nvSpPr>
        <p:spPr/>
        <p:txBody>
          <a:bodyPr/>
          <a:lstStyle/>
          <a:p>
            <a:fld id="{775F0040-04C3-4EEE-B0EF-0EC548414120}" type="datetimeFigureOut">
              <a:rPr lang="en-US" smtClean="0"/>
              <a:t>9/13/2022</a:t>
            </a:fld>
            <a:endParaRPr lang="en-US"/>
          </a:p>
        </p:txBody>
      </p:sp>
      <p:sp>
        <p:nvSpPr>
          <p:cNvPr id="5" name="Footer Placeholder 4">
            <a:extLst>
              <a:ext uri="{FF2B5EF4-FFF2-40B4-BE49-F238E27FC236}">
                <a16:creationId xmlns:a16="http://schemas.microsoft.com/office/drawing/2014/main" id="{171D769B-F7D7-4DDD-8813-E7F8582B7B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8B6761-EA68-481A-885E-55DEC3CF48C1}"/>
              </a:ext>
            </a:extLst>
          </p:cNvPr>
          <p:cNvSpPr>
            <a:spLocks noGrp="1"/>
          </p:cNvSpPr>
          <p:nvPr>
            <p:ph type="sldNum" sz="quarter" idx="12"/>
          </p:nvPr>
        </p:nvSpPr>
        <p:spPr/>
        <p:txBody>
          <a:bodyPr/>
          <a:lstStyle/>
          <a:p>
            <a:fld id="{0127271E-8821-480B-BE04-B2E16270D5EF}" type="slidenum">
              <a:rPr lang="en-US" smtClean="0"/>
              <a:t>‹#›</a:t>
            </a:fld>
            <a:endParaRPr lang="en-US"/>
          </a:p>
        </p:txBody>
      </p:sp>
    </p:spTree>
    <p:extLst>
      <p:ext uri="{BB962C8B-B14F-4D97-AF65-F5344CB8AC3E}">
        <p14:creationId xmlns:p14="http://schemas.microsoft.com/office/powerpoint/2010/main" val="3542584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A012DE6-4CC5-45B9-A92D-072E825AF57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7FCDFDC-E462-40DB-9026-D476FE5B520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292885-16E9-40AD-8AE7-86E597628B89}"/>
              </a:ext>
            </a:extLst>
          </p:cNvPr>
          <p:cNvSpPr>
            <a:spLocks noGrp="1"/>
          </p:cNvSpPr>
          <p:nvPr>
            <p:ph type="dt" sz="half" idx="10"/>
          </p:nvPr>
        </p:nvSpPr>
        <p:spPr/>
        <p:txBody>
          <a:bodyPr/>
          <a:lstStyle/>
          <a:p>
            <a:fld id="{775F0040-04C3-4EEE-B0EF-0EC548414120}" type="datetimeFigureOut">
              <a:rPr lang="en-US" smtClean="0"/>
              <a:t>9/13/2022</a:t>
            </a:fld>
            <a:endParaRPr lang="en-US"/>
          </a:p>
        </p:txBody>
      </p:sp>
      <p:sp>
        <p:nvSpPr>
          <p:cNvPr id="5" name="Footer Placeholder 4">
            <a:extLst>
              <a:ext uri="{FF2B5EF4-FFF2-40B4-BE49-F238E27FC236}">
                <a16:creationId xmlns:a16="http://schemas.microsoft.com/office/drawing/2014/main" id="{AA6EAA56-DF77-4BF3-B9D8-A47D6CC4CB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C52EE8-19D5-4DB5-86B1-80BA57B793FE}"/>
              </a:ext>
            </a:extLst>
          </p:cNvPr>
          <p:cNvSpPr>
            <a:spLocks noGrp="1"/>
          </p:cNvSpPr>
          <p:nvPr>
            <p:ph type="sldNum" sz="quarter" idx="12"/>
          </p:nvPr>
        </p:nvSpPr>
        <p:spPr/>
        <p:txBody>
          <a:bodyPr/>
          <a:lstStyle/>
          <a:p>
            <a:fld id="{0127271E-8821-480B-BE04-B2E16270D5EF}" type="slidenum">
              <a:rPr lang="en-US" smtClean="0"/>
              <a:t>‹#›</a:t>
            </a:fld>
            <a:endParaRPr lang="en-US"/>
          </a:p>
        </p:txBody>
      </p:sp>
    </p:spTree>
    <p:extLst>
      <p:ext uri="{BB962C8B-B14F-4D97-AF65-F5344CB8AC3E}">
        <p14:creationId xmlns:p14="http://schemas.microsoft.com/office/powerpoint/2010/main" val="2147618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0ACDF-CE8E-4004-A4B1-E41DBD7813B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B489169-E3E6-48B6-9D9B-D83A8C19E1E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01EDD9-B18A-4FD0-9FA3-18AEA804D693}"/>
              </a:ext>
            </a:extLst>
          </p:cNvPr>
          <p:cNvSpPr>
            <a:spLocks noGrp="1"/>
          </p:cNvSpPr>
          <p:nvPr>
            <p:ph type="dt" sz="half" idx="10"/>
          </p:nvPr>
        </p:nvSpPr>
        <p:spPr/>
        <p:txBody>
          <a:bodyPr/>
          <a:lstStyle/>
          <a:p>
            <a:fld id="{775F0040-04C3-4EEE-B0EF-0EC548414120}" type="datetimeFigureOut">
              <a:rPr lang="en-US" smtClean="0"/>
              <a:t>9/13/2022</a:t>
            </a:fld>
            <a:endParaRPr lang="en-US"/>
          </a:p>
        </p:txBody>
      </p:sp>
      <p:sp>
        <p:nvSpPr>
          <p:cNvPr id="5" name="Footer Placeholder 4">
            <a:extLst>
              <a:ext uri="{FF2B5EF4-FFF2-40B4-BE49-F238E27FC236}">
                <a16:creationId xmlns:a16="http://schemas.microsoft.com/office/drawing/2014/main" id="{D836D0F7-B017-4987-AB71-91DFD21765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5BA319-32FE-44D7-8EF1-B8A7BBA17C2D}"/>
              </a:ext>
            </a:extLst>
          </p:cNvPr>
          <p:cNvSpPr>
            <a:spLocks noGrp="1"/>
          </p:cNvSpPr>
          <p:nvPr>
            <p:ph type="sldNum" sz="quarter" idx="12"/>
          </p:nvPr>
        </p:nvSpPr>
        <p:spPr/>
        <p:txBody>
          <a:bodyPr/>
          <a:lstStyle/>
          <a:p>
            <a:fld id="{0127271E-8821-480B-BE04-B2E16270D5EF}" type="slidenum">
              <a:rPr lang="en-US" smtClean="0"/>
              <a:t>‹#›</a:t>
            </a:fld>
            <a:endParaRPr lang="en-US"/>
          </a:p>
        </p:txBody>
      </p:sp>
    </p:spTree>
    <p:extLst>
      <p:ext uri="{BB962C8B-B14F-4D97-AF65-F5344CB8AC3E}">
        <p14:creationId xmlns:p14="http://schemas.microsoft.com/office/powerpoint/2010/main" val="18774846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D356B-D171-4A0C-B41C-302905485CC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79101FF-3902-4B22-8A88-D4B1D6A2051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99179B7-FCC1-4772-BA39-372D58759FE9}"/>
              </a:ext>
            </a:extLst>
          </p:cNvPr>
          <p:cNvSpPr>
            <a:spLocks noGrp="1"/>
          </p:cNvSpPr>
          <p:nvPr>
            <p:ph type="dt" sz="half" idx="10"/>
          </p:nvPr>
        </p:nvSpPr>
        <p:spPr/>
        <p:txBody>
          <a:bodyPr/>
          <a:lstStyle/>
          <a:p>
            <a:fld id="{775F0040-04C3-4EEE-B0EF-0EC548414120}" type="datetimeFigureOut">
              <a:rPr lang="en-US" smtClean="0"/>
              <a:t>9/13/2022</a:t>
            </a:fld>
            <a:endParaRPr lang="en-US"/>
          </a:p>
        </p:txBody>
      </p:sp>
      <p:sp>
        <p:nvSpPr>
          <p:cNvPr id="5" name="Footer Placeholder 4">
            <a:extLst>
              <a:ext uri="{FF2B5EF4-FFF2-40B4-BE49-F238E27FC236}">
                <a16:creationId xmlns:a16="http://schemas.microsoft.com/office/drawing/2014/main" id="{C1C437EC-F955-47C9-98A4-FAA3EBACF7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C53434-0FCD-4FBA-B374-4EC057D0947E}"/>
              </a:ext>
            </a:extLst>
          </p:cNvPr>
          <p:cNvSpPr>
            <a:spLocks noGrp="1"/>
          </p:cNvSpPr>
          <p:nvPr>
            <p:ph type="sldNum" sz="quarter" idx="12"/>
          </p:nvPr>
        </p:nvSpPr>
        <p:spPr/>
        <p:txBody>
          <a:bodyPr/>
          <a:lstStyle/>
          <a:p>
            <a:fld id="{0127271E-8821-480B-BE04-B2E16270D5EF}" type="slidenum">
              <a:rPr lang="en-US" smtClean="0"/>
              <a:t>‹#›</a:t>
            </a:fld>
            <a:endParaRPr lang="en-US"/>
          </a:p>
        </p:txBody>
      </p:sp>
    </p:spTree>
    <p:extLst>
      <p:ext uri="{BB962C8B-B14F-4D97-AF65-F5344CB8AC3E}">
        <p14:creationId xmlns:p14="http://schemas.microsoft.com/office/powerpoint/2010/main" val="908536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4193C-DFC7-49BF-A85C-994E62D261F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1DAE3C-3DB6-46F3-9F07-30BAE3D2E7D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886751C-2995-416E-8CB5-CE23ECFB914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27C98C0-5CCE-4554-A2E3-3DA9B2D90882}"/>
              </a:ext>
            </a:extLst>
          </p:cNvPr>
          <p:cNvSpPr>
            <a:spLocks noGrp="1"/>
          </p:cNvSpPr>
          <p:nvPr>
            <p:ph type="dt" sz="half" idx="10"/>
          </p:nvPr>
        </p:nvSpPr>
        <p:spPr/>
        <p:txBody>
          <a:bodyPr/>
          <a:lstStyle/>
          <a:p>
            <a:fld id="{775F0040-04C3-4EEE-B0EF-0EC548414120}" type="datetimeFigureOut">
              <a:rPr lang="en-US" smtClean="0"/>
              <a:t>9/13/2022</a:t>
            </a:fld>
            <a:endParaRPr lang="en-US"/>
          </a:p>
        </p:txBody>
      </p:sp>
      <p:sp>
        <p:nvSpPr>
          <p:cNvPr id="6" name="Footer Placeholder 5">
            <a:extLst>
              <a:ext uri="{FF2B5EF4-FFF2-40B4-BE49-F238E27FC236}">
                <a16:creationId xmlns:a16="http://schemas.microsoft.com/office/drawing/2014/main" id="{AD5CD68B-8D9A-4D18-84BE-621A6C901F9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BE5A5B-248B-4BDD-BDFB-FD297B85AB55}"/>
              </a:ext>
            </a:extLst>
          </p:cNvPr>
          <p:cNvSpPr>
            <a:spLocks noGrp="1"/>
          </p:cNvSpPr>
          <p:nvPr>
            <p:ph type="sldNum" sz="quarter" idx="12"/>
          </p:nvPr>
        </p:nvSpPr>
        <p:spPr/>
        <p:txBody>
          <a:bodyPr/>
          <a:lstStyle/>
          <a:p>
            <a:fld id="{0127271E-8821-480B-BE04-B2E16270D5EF}" type="slidenum">
              <a:rPr lang="en-US" smtClean="0"/>
              <a:t>‹#›</a:t>
            </a:fld>
            <a:endParaRPr lang="en-US"/>
          </a:p>
        </p:txBody>
      </p:sp>
    </p:spTree>
    <p:extLst>
      <p:ext uri="{BB962C8B-B14F-4D97-AF65-F5344CB8AC3E}">
        <p14:creationId xmlns:p14="http://schemas.microsoft.com/office/powerpoint/2010/main" val="1707041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7DDCD-5C18-43E5-95F9-20C872468B4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90C97AD-E852-4A65-863E-18422ED22E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BB3825-6B65-4867-AD39-1029ADFB294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0087609-3B6D-4023-92F0-8C3FBF69F53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DD7D3D8-8D9C-4F5B-B7DD-D36D65F8ADA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00150B2-DA44-402A-852F-4D897B51612E}"/>
              </a:ext>
            </a:extLst>
          </p:cNvPr>
          <p:cNvSpPr>
            <a:spLocks noGrp="1"/>
          </p:cNvSpPr>
          <p:nvPr>
            <p:ph type="dt" sz="half" idx="10"/>
          </p:nvPr>
        </p:nvSpPr>
        <p:spPr/>
        <p:txBody>
          <a:bodyPr/>
          <a:lstStyle/>
          <a:p>
            <a:fld id="{775F0040-04C3-4EEE-B0EF-0EC548414120}" type="datetimeFigureOut">
              <a:rPr lang="en-US" smtClean="0"/>
              <a:t>9/13/2022</a:t>
            </a:fld>
            <a:endParaRPr lang="en-US"/>
          </a:p>
        </p:txBody>
      </p:sp>
      <p:sp>
        <p:nvSpPr>
          <p:cNvPr id="8" name="Footer Placeholder 7">
            <a:extLst>
              <a:ext uri="{FF2B5EF4-FFF2-40B4-BE49-F238E27FC236}">
                <a16:creationId xmlns:a16="http://schemas.microsoft.com/office/drawing/2014/main" id="{8A61F03A-7958-4833-9BD1-8AB1A1D311C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A6A790A-3669-4C9C-8A76-55355F9AEF39}"/>
              </a:ext>
            </a:extLst>
          </p:cNvPr>
          <p:cNvSpPr>
            <a:spLocks noGrp="1"/>
          </p:cNvSpPr>
          <p:nvPr>
            <p:ph type="sldNum" sz="quarter" idx="12"/>
          </p:nvPr>
        </p:nvSpPr>
        <p:spPr/>
        <p:txBody>
          <a:bodyPr/>
          <a:lstStyle/>
          <a:p>
            <a:fld id="{0127271E-8821-480B-BE04-B2E16270D5EF}" type="slidenum">
              <a:rPr lang="en-US" smtClean="0"/>
              <a:t>‹#›</a:t>
            </a:fld>
            <a:endParaRPr lang="en-US"/>
          </a:p>
        </p:txBody>
      </p:sp>
    </p:spTree>
    <p:extLst>
      <p:ext uri="{BB962C8B-B14F-4D97-AF65-F5344CB8AC3E}">
        <p14:creationId xmlns:p14="http://schemas.microsoft.com/office/powerpoint/2010/main" val="1741569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CB9E1-8A0A-439C-81FF-FCBF0041B92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E7D0EC1-773D-44B0-8288-7F2535E90C1C}"/>
              </a:ext>
            </a:extLst>
          </p:cNvPr>
          <p:cNvSpPr>
            <a:spLocks noGrp="1"/>
          </p:cNvSpPr>
          <p:nvPr>
            <p:ph type="dt" sz="half" idx="10"/>
          </p:nvPr>
        </p:nvSpPr>
        <p:spPr/>
        <p:txBody>
          <a:bodyPr/>
          <a:lstStyle/>
          <a:p>
            <a:fld id="{775F0040-04C3-4EEE-B0EF-0EC548414120}" type="datetimeFigureOut">
              <a:rPr lang="en-US" smtClean="0"/>
              <a:t>9/13/2022</a:t>
            </a:fld>
            <a:endParaRPr lang="en-US"/>
          </a:p>
        </p:txBody>
      </p:sp>
      <p:sp>
        <p:nvSpPr>
          <p:cNvPr id="4" name="Footer Placeholder 3">
            <a:extLst>
              <a:ext uri="{FF2B5EF4-FFF2-40B4-BE49-F238E27FC236}">
                <a16:creationId xmlns:a16="http://schemas.microsoft.com/office/drawing/2014/main" id="{DDDF01C4-ADAC-4BDE-A6A8-A8E0B3805A2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ABD252D-E82F-4D5D-87B5-4E1CEBFDEBD9}"/>
              </a:ext>
            </a:extLst>
          </p:cNvPr>
          <p:cNvSpPr>
            <a:spLocks noGrp="1"/>
          </p:cNvSpPr>
          <p:nvPr>
            <p:ph type="sldNum" sz="quarter" idx="12"/>
          </p:nvPr>
        </p:nvSpPr>
        <p:spPr/>
        <p:txBody>
          <a:bodyPr/>
          <a:lstStyle/>
          <a:p>
            <a:fld id="{0127271E-8821-480B-BE04-B2E16270D5EF}" type="slidenum">
              <a:rPr lang="en-US" smtClean="0"/>
              <a:t>‹#›</a:t>
            </a:fld>
            <a:endParaRPr lang="en-US"/>
          </a:p>
        </p:txBody>
      </p:sp>
    </p:spTree>
    <p:extLst>
      <p:ext uri="{BB962C8B-B14F-4D97-AF65-F5344CB8AC3E}">
        <p14:creationId xmlns:p14="http://schemas.microsoft.com/office/powerpoint/2010/main" val="11295167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46D1D59-87F3-4196-AF2F-23CF0A6C807C}"/>
              </a:ext>
            </a:extLst>
          </p:cNvPr>
          <p:cNvSpPr>
            <a:spLocks noGrp="1"/>
          </p:cNvSpPr>
          <p:nvPr>
            <p:ph type="dt" sz="half" idx="10"/>
          </p:nvPr>
        </p:nvSpPr>
        <p:spPr/>
        <p:txBody>
          <a:bodyPr/>
          <a:lstStyle/>
          <a:p>
            <a:fld id="{775F0040-04C3-4EEE-B0EF-0EC548414120}" type="datetimeFigureOut">
              <a:rPr lang="en-US" smtClean="0"/>
              <a:t>9/13/2022</a:t>
            </a:fld>
            <a:endParaRPr lang="en-US"/>
          </a:p>
        </p:txBody>
      </p:sp>
      <p:sp>
        <p:nvSpPr>
          <p:cNvPr id="3" name="Footer Placeholder 2">
            <a:extLst>
              <a:ext uri="{FF2B5EF4-FFF2-40B4-BE49-F238E27FC236}">
                <a16:creationId xmlns:a16="http://schemas.microsoft.com/office/drawing/2014/main" id="{DB7EFA29-25ED-4C8D-BE98-F8EBF090A7F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7855129-A8D5-4CBD-9625-B9E49AE0D8C4}"/>
              </a:ext>
            </a:extLst>
          </p:cNvPr>
          <p:cNvSpPr>
            <a:spLocks noGrp="1"/>
          </p:cNvSpPr>
          <p:nvPr>
            <p:ph type="sldNum" sz="quarter" idx="12"/>
          </p:nvPr>
        </p:nvSpPr>
        <p:spPr/>
        <p:txBody>
          <a:bodyPr/>
          <a:lstStyle/>
          <a:p>
            <a:fld id="{0127271E-8821-480B-BE04-B2E16270D5EF}" type="slidenum">
              <a:rPr lang="en-US" smtClean="0"/>
              <a:t>‹#›</a:t>
            </a:fld>
            <a:endParaRPr lang="en-US"/>
          </a:p>
        </p:txBody>
      </p:sp>
    </p:spTree>
    <p:extLst>
      <p:ext uri="{BB962C8B-B14F-4D97-AF65-F5344CB8AC3E}">
        <p14:creationId xmlns:p14="http://schemas.microsoft.com/office/powerpoint/2010/main" val="1832646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EC8129-0F24-4F14-920D-1FC2FE20D1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8EB88DB-8DD4-4822-AF0C-DDB8595EF03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E3583E4-EDFF-4695-BFCB-A447628AAD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F2E6A6-7DF6-4385-825C-77B0E427AE69}"/>
              </a:ext>
            </a:extLst>
          </p:cNvPr>
          <p:cNvSpPr>
            <a:spLocks noGrp="1"/>
          </p:cNvSpPr>
          <p:nvPr>
            <p:ph type="dt" sz="half" idx="10"/>
          </p:nvPr>
        </p:nvSpPr>
        <p:spPr/>
        <p:txBody>
          <a:bodyPr/>
          <a:lstStyle/>
          <a:p>
            <a:fld id="{775F0040-04C3-4EEE-B0EF-0EC548414120}" type="datetimeFigureOut">
              <a:rPr lang="en-US" smtClean="0"/>
              <a:t>9/13/2022</a:t>
            </a:fld>
            <a:endParaRPr lang="en-US"/>
          </a:p>
        </p:txBody>
      </p:sp>
      <p:sp>
        <p:nvSpPr>
          <p:cNvPr id="6" name="Footer Placeholder 5">
            <a:extLst>
              <a:ext uri="{FF2B5EF4-FFF2-40B4-BE49-F238E27FC236}">
                <a16:creationId xmlns:a16="http://schemas.microsoft.com/office/drawing/2014/main" id="{9EC6017E-5450-4477-A32F-3F7A0440D8A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A2F6A96-B9C5-4FEE-8985-2B5E32D18947}"/>
              </a:ext>
            </a:extLst>
          </p:cNvPr>
          <p:cNvSpPr>
            <a:spLocks noGrp="1"/>
          </p:cNvSpPr>
          <p:nvPr>
            <p:ph type="sldNum" sz="quarter" idx="12"/>
          </p:nvPr>
        </p:nvSpPr>
        <p:spPr/>
        <p:txBody>
          <a:bodyPr/>
          <a:lstStyle/>
          <a:p>
            <a:fld id="{0127271E-8821-480B-BE04-B2E16270D5EF}" type="slidenum">
              <a:rPr lang="en-US" smtClean="0"/>
              <a:t>‹#›</a:t>
            </a:fld>
            <a:endParaRPr lang="en-US"/>
          </a:p>
        </p:txBody>
      </p:sp>
    </p:spTree>
    <p:extLst>
      <p:ext uri="{BB962C8B-B14F-4D97-AF65-F5344CB8AC3E}">
        <p14:creationId xmlns:p14="http://schemas.microsoft.com/office/powerpoint/2010/main" val="31269474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7B4D8-AE07-46AF-ADF9-9D5EB81870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2937FDC-CCBB-4CDC-BAFB-CB200E755F4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0A9F710-4C29-4EB0-9E53-2EFE666453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2B642E7-A8C1-4BB7-B416-C423CD981657}"/>
              </a:ext>
            </a:extLst>
          </p:cNvPr>
          <p:cNvSpPr>
            <a:spLocks noGrp="1"/>
          </p:cNvSpPr>
          <p:nvPr>
            <p:ph type="dt" sz="half" idx="10"/>
          </p:nvPr>
        </p:nvSpPr>
        <p:spPr/>
        <p:txBody>
          <a:bodyPr/>
          <a:lstStyle/>
          <a:p>
            <a:fld id="{775F0040-04C3-4EEE-B0EF-0EC548414120}" type="datetimeFigureOut">
              <a:rPr lang="en-US" smtClean="0"/>
              <a:t>9/13/2022</a:t>
            </a:fld>
            <a:endParaRPr lang="en-US"/>
          </a:p>
        </p:txBody>
      </p:sp>
      <p:sp>
        <p:nvSpPr>
          <p:cNvPr id="6" name="Footer Placeholder 5">
            <a:extLst>
              <a:ext uri="{FF2B5EF4-FFF2-40B4-BE49-F238E27FC236}">
                <a16:creationId xmlns:a16="http://schemas.microsoft.com/office/drawing/2014/main" id="{F2C0692B-8766-40DC-9194-45BADBE9D0C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875DE9B-8A4C-4D8A-B2C9-0D4EDF5DEE23}"/>
              </a:ext>
            </a:extLst>
          </p:cNvPr>
          <p:cNvSpPr>
            <a:spLocks noGrp="1"/>
          </p:cNvSpPr>
          <p:nvPr>
            <p:ph type="sldNum" sz="quarter" idx="12"/>
          </p:nvPr>
        </p:nvSpPr>
        <p:spPr/>
        <p:txBody>
          <a:bodyPr/>
          <a:lstStyle/>
          <a:p>
            <a:fld id="{0127271E-8821-480B-BE04-B2E16270D5EF}" type="slidenum">
              <a:rPr lang="en-US" smtClean="0"/>
              <a:t>‹#›</a:t>
            </a:fld>
            <a:endParaRPr lang="en-US"/>
          </a:p>
        </p:txBody>
      </p:sp>
    </p:spTree>
    <p:extLst>
      <p:ext uri="{BB962C8B-B14F-4D97-AF65-F5344CB8AC3E}">
        <p14:creationId xmlns:p14="http://schemas.microsoft.com/office/powerpoint/2010/main" val="884221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58837ED-18D3-4713-BF36-CD3F2677A0E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B0DC191-0199-48E3-904E-C95CD6C8864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E4B484-A13D-4A76-9A2B-C62CEDF6ECF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5F0040-04C3-4EEE-B0EF-0EC548414120}" type="datetimeFigureOut">
              <a:rPr lang="en-US" smtClean="0"/>
              <a:t>9/13/2022</a:t>
            </a:fld>
            <a:endParaRPr lang="en-US"/>
          </a:p>
        </p:txBody>
      </p:sp>
      <p:sp>
        <p:nvSpPr>
          <p:cNvPr id="5" name="Footer Placeholder 4">
            <a:extLst>
              <a:ext uri="{FF2B5EF4-FFF2-40B4-BE49-F238E27FC236}">
                <a16:creationId xmlns:a16="http://schemas.microsoft.com/office/drawing/2014/main" id="{3E93079A-A85F-4E74-B60C-BDB61E61B3E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44BA812-D27D-4575-897F-8F8C0B37C6B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27271E-8821-480B-BE04-B2E16270D5EF}" type="slidenum">
              <a:rPr lang="en-US" smtClean="0"/>
              <a:t>‹#›</a:t>
            </a:fld>
            <a:endParaRPr lang="en-US"/>
          </a:p>
        </p:txBody>
      </p:sp>
    </p:spTree>
    <p:extLst>
      <p:ext uri="{BB962C8B-B14F-4D97-AF65-F5344CB8AC3E}">
        <p14:creationId xmlns:p14="http://schemas.microsoft.com/office/powerpoint/2010/main" val="42329005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hyperlink" Target="https://www.fhi360.org/sites/default/files/media/documents/resource-tiwahe-family-community-tribal-services-report.pdf" TargetMode="External"/><Relationship Id="rId2" Type="http://schemas.openxmlformats.org/officeDocument/2006/relationships/hyperlink" Target="https://www.bia.gov/ois/tiwahe" TargetMode="External"/><Relationship Id="rId1" Type="http://schemas.openxmlformats.org/officeDocument/2006/relationships/slideLayout" Target="../slideLayouts/slideLayout2.xml"/><Relationship Id="rId4" Type="http://schemas.openxmlformats.org/officeDocument/2006/relationships/hyperlink" Target="mailto:meghan.bishop@bia.go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 name="Rectangle 33">
            <a:extLst>
              <a:ext uri="{FF2B5EF4-FFF2-40B4-BE49-F238E27FC236}">
                <a16:creationId xmlns:a16="http://schemas.microsoft.com/office/drawing/2014/main" id="{A8DB9CD9-59B1-4D73-BC4C-98796A48EF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8874A6A9-41FF-4E33-AFA8-F9F81436A5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8" name="Group 37">
            <a:extLst>
              <a:ext uri="{FF2B5EF4-FFF2-40B4-BE49-F238E27FC236}">
                <a16:creationId xmlns:a16="http://schemas.microsoft.com/office/drawing/2014/main" id="{721D730E-1F97-4071-B143-B05E6D2599B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985"/>
            <a:chExt cx="9772765" cy="6858000"/>
          </a:xfrm>
        </p:grpSpPr>
        <p:sp>
          <p:nvSpPr>
            <p:cNvPr id="39" name="Freeform: Shape 38">
              <a:extLst>
                <a:ext uri="{FF2B5EF4-FFF2-40B4-BE49-F238E27FC236}">
                  <a16:creationId xmlns:a16="http://schemas.microsoft.com/office/drawing/2014/main" id="{B3849C6A-9EE5-4604-8EAE-DD4796B79D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0" name="Freeform: Shape 39">
              <a:extLst>
                <a:ext uri="{FF2B5EF4-FFF2-40B4-BE49-F238E27FC236}">
                  <a16:creationId xmlns:a16="http://schemas.microsoft.com/office/drawing/2014/main" id="{308677BE-069B-4A4D-8732-E26B6EF567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1" name="Freeform: Shape 40">
              <a:extLst>
                <a:ext uri="{FF2B5EF4-FFF2-40B4-BE49-F238E27FC236}">
                  <a16:creationId xmlns:a16="http://schemas.microsoft.com/office/drawing/2014/main" id="{9A9A575B-DD07-4388-963B-0AF3FDDCF3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2" name="Freeform: Shape 41">
              <a:extLst>
                <a:ext uri="{FF2B5EF4-FFF2-40B4-BE49-F238E27FC236}">
                  <a16:creationId xmlns:a16="http://schemas.microsoft.com/office/drawing/2014/main" id="{D55285E4-21EB-4EC1-AB8E-36E881E899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3" name="Freeform: Shape 42">
              <a:extLst>
                <a:ext uri="{FF2B5EF4-FFF2-40B4-BE49-F238E27FC236}">
                  <a16:creationId xmlns:a16="http://schemas.microsoft.com/office/drawing/2014/main" id="{6A0C77B5-3FAA-4D4F-9555-89D751608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44" name="Freeform: Shape 43">
              <a:extLst>
                <a:ext uri="{FF2B5EF4-FFF2-40B4-BE49-F238E27FC236}">
                  <a16:creationId xmlns:a16="http://schemas.microsoft.com/office/drawing/2014/main" id="{5F0C96D1-A8B7-4C8E-9997-D823FD1591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5" name="Freeform: Shape 44">
              <a:extLst>
                <a:ext uri="{FF2B5EF4-FFF2-40B4-BE49-F238E27FC236}">
                  <a16:creationId xmlns:a16="http://schemas.microsoft.com/office/drawing/2014/main" id="{DA46556D-445B-4CD0-87A0-02A30BD1B1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74FE2EB6-39DA-4FFB-876C-E2844A1C877C}"/>
              </a:ext>
            </a:extLst>
          </p:cNvPr>
          <p:cNvSpPr>
            <a:spLocks noGrp="1"/>
          </p:cNvSpPr>
          <p:nvPr>
            <p:ph type="ctrTitle"/>
          </p:nvPr>
        </p:nvSpPr>
        <p:spPr>
          <a:xfrm>
            <a:off x="3215424" y="1786862"/>
            <a:ext cx="5760846" cy="917833"/>
          </a:xfrm>
        </p:spPr>
        <p:txBody>
          <a:bodyPr vert="horz" lIns="91440" tIns="45720" rIns="91440" bIns="45720" rtlCol="0">
            <a:normAutofit/>
          </a:bodyPr>
          <a:lstStyle/>
          <a:p>
            <a:r>
              <a:rPr lang="en-US" sz="5200" b="1" kern="1200" dirty="0" err="1">
                <a:solidFill>
                  <a:schemeClr val="tx2"/>
                </a:solidFill>
                <a:latin typeface="+mj-lt"/>
                <a:ea typeface="+mj-ea"/>
                <a:cs typeface="+mj-cs"/>
              </a:rPr>
              <a:t>Tiwahe</a:t>
            </a:r>
            <a:r>
              <a:rPr lang="en-US" sz="5200" b="1" kern="1200" dirty="0">
                <a:solidFill>
                  <a:schemeClr val="tx2"/>
                </a:solidFill>
                <a:latin typeface="+mj-lt"/>
                <a:ea typeface="+mj-ea"/>
                <a:cs typeface="+mj-cs"/>
              </a:rPr>
              <a:t> </a:t>
            </a:r>
            <a:r>
              <a:rPr lang="en-US" sz="5200" b="1" dirty="0">
                <a:solidFill>
                  <a:schemeClr val="tx2"/>
                </a:solidFill>
              </a:rPr>
              <a:t>Consultation</a:t>
            </a:r>
            <a:endParaRPr lang="en-US" sz="5200" b="1" kern="1200" dirty="0">
              <a:solidFill>
                <a:schemeClr val="tx2"/>
              </a:solidFill>
              <a:latin typeface="+mj-lt"/>
              <a:ea typeface="+mj-ea"/>
              <a:cs typeface="+mj-cs"/>
            </a:endParaRPr>
          </a:p>
        </p:txBody>
      </p:sp>
      <p:sp>
        <p:nvSpPr>
          <p:cNvPr id="3" name="Subtitle 2">
            <a:extLst>
              <a:ext uri="{FF2B5EF4-FFF2-40B4-BE49-F238E27FC236}">
                <a16:creationId xmlns:a16="http://schemas.microsoft.com/office/drawing/2014/main" id="{1B10CC63-514E-49E5-A367-34F8915F9DC8}"/>
              </a:ext>
            </a:extLst>
          </p:cNvPr>
          <p:cNvSpPr>
            <a:spLocks noGrp="1"/>
          </p:cNvSpPr>
          <p:nvPr>
            <p:ph type="subTitle" idx="1"/>
          </p:nvPr>
        </p:nvSpPr>
        <p:spPr>
          <a:xfrm>
            <a:off x="2845415" y="3149600"/>
            <a:ext cx="6500864" cy="2630215"/>
          </a:xfrm>
        </p:spPr>
        <p:txBody>
          <a:bodyPr vert="horz" lIns="91440" tIns="45720" rIns="91440" bIns="45720" rtlCol="0">
            <a:noAutofit/>
          </a:bodyPr>
          <a:lstStyle/>
          <a:p>
            <a:r>
              <a:rPr lang="en-US" sz="2800" dirty="0">
                <a:solidFill>
                  <a:schemeClr val="tx2"/>
                </a:solidFill>
              </a:rPr>
              <a:t>Monday, September 12, 2022</a:t>
            </a:r>
            <a:endParaRPr lang="en-US" dirty="0">
              <a:solidFill>
                <a:schemeClr val="tx2"/>
              </a:solidFill>
            </a:endParaRPr>
          </a:p>
          <a:p>
            <a:endParaRPr lang="en-US" dirty="0">
              <a:solidFill>
                <a:schemeClr val="tx2"/>
              </a:solidFill>
            </a:endParaRPr>
          </a:p>
          <a:p>
            <a:r>
              <a:rPr lang="en-US" dirty="0">
                <a:solidFill>
                  <a:schemeClr val="tx2"/>
                </a:solidFill>
              </a:rPr>
              <a:t>Department of Interior</a:t>
            </a:r>
          </a:p>
          <a:p>
            <a:r>
              <a:rPr lang="en-US" dirty="0">
                <a:solidFill>
                  <a:schemeClr val="tx2"/>
                </a:solidFill>
              </a:rPr>
              <a:t>Office of the Assistant Secretary – Indian Affairs</a:t>
            </a:r>
          </a:p>
        </p:txBody>
      </p:sp>
    </p:spTree>
    <p:extLst>
      <p:ext uri="{BB962C8B-B14F-4D97-AF65-F5344CB8AC3E}">
        <p14:creationId xmlns:p14="http://schemas.microsoft.com/office/powerpoint/2010/main" val="21083295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BC99CB9-DDAD-44A2-8A1C-E3AF4E72DF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4053CBF-3932-45FF-8285-EE5146085F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2E751C04-BEA6-446B-A678-9C74819EBD4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8230" y="-8167"/>
            <a:ext cx="4834070" cy="2488150"/>
            <a:chOff x="6867015" y="-1"/>
            <a:chExt cx="5324985" cy="3251912"/>
          </a:xfrm>
          <a:solidFill>
            <a:schemeClr val="bg1">
              <a:alpha val="30000"/>
            </a:schemeClr>
          </a:solidFill>
        </p:grpSpPr>
        <p:sp>
          <p:nvSpPr>
            <p:cNvPr id="13" name="Freeform: Shape 12">
              <a:extLst>
                <a:ext uri="{FF2B5EF4-FFF2-40B4-BE49-F238E27FC236}">
                  <a16:creationId xmlns:a16="http://schemas.microsoft.com/office/drawing/2014/main" id="{2625A013-D9BE-43C4-AF21-6F2B003EFB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F7875715-EC2E-457F-851D-F6C817685F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F7E41CC6-0C83-40EE-80BB-79394D9E9B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00603498-5DFE-4D26-BFB5-C9269C9BD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95649545-3D62-4491-955F-DA22BD2B268D}"/>
              </a:ext>
            </a:extLst>
          </p:cNvPr>
          <p:cNvSpPr>
            <a:spLocks noGrp="1"/>
          </p:cNvSpPr>
          <p:nvPr>
            <p:ph type="title"/>
          </p:nvPr>
        </p:nvSpPr>
        <p:spPr>
          <a:xfrm>
            <a:off x="3027924" y="991261"/>
            <a:ext cx="5754696" cy="1837349"/>
          </a:xfrm>
        </p:spPr>
        <p:txBody>
          <a:bodyPr>
            <a:normAutofit/>
          </a:bodyPr>
          <a:lstStyle/>
          <a:p>
            <a:pPr algn="ctr"/>
            <a:r>
              <a:rPr lang="en-US" sz="4800" dirty="0">
                <a:solidFill>
                  <a:schemeClr val="tx2"/>
                </a:solidFill>
              </a:rPr>
              <a:t>Introduction</a:t>
            </a:r>
          </a:p>
        </p:txBody>
      </p:sp>
      <p:sp>
        <p:nvSpPr>
          <p:cNvPr id="3" name="Content Placeholder 2">
            <a:extLst>
              <a:ext uri="{FF2B5EF4-FFF2-40B4-BE49-F238E27FC236}">
                <a16:creationId xmlns:a16="http://schemas.microsoft.com/office/drawing/2014/main" id="{373E58E6-5C4E-44DD-9B31-44E7E6C9DA56}"/>
              </a:ext>
            </a:extLst>
          </p:cNvPr>
          <p:cNvSpPr>
            <a:spLocks noGrp="1"/>
          </p:cNvSpPr>
          <p:nvPr>
            <p:ph idx="1"/>
          </p:nvPr>
        </p:nvSpPr>
        <p:spPr>
          <a:xfrm>
            <a:off x="2553906" y="2479983"/>
            <a:ext cx="7084189" cy="4216092"/>
          </a:xfrm>
        </p:spPr>
        <p:txBody>
          <a:bodyPr anchor="t">
            <a:noAutofit/>
          </a:bodyPr>
          <a:lstStyle/>
          <a:p>
            <a:pPr marL="0" indent="0">
              <a:buNone/>
            </a:pPr>
            <a:r>
              <a:rPr lang="en-US" sz="2000" dirty="0" err="1">
                <a:solidFill>
                  <a:schemeClr val="tx2"/>
                </a:solidFill>
              </a:rPr>
              <a:t>Tiwahe</a:t>
            </a:r>
            <a:r>
              <a:rPr lang="en-US" sz="2000" dirty="0">
                <a:solidFill>
                  <a:schemeClr val="tx2"/>
                </a:solidFill>
              </a:rPr>
              <a:t> (“Family” in Lakota) is about possibility, symbolizing the interconnectedness of all living things and one’s personal responsibility to protect family, community, and the environment.</a:t>
            </a:r>
          </a:p>
          <a:p>
            <a:pPr marL="0" indent="0">
              <a:buNone/>
            </a:pPr>
            <a:r>
              <a:rPr lang="en-US" sz="2000" dirty="0">
                <a:solidFill>
                  <a:schemeClr val="tx2"/>
                </a:solidFill>
              </a:rPr>
              <a:t>The </a:t>
            </a:r>
            <a:r>
              <a:rPr lang="en-US" sz="2000" dirty="0" err="1">
                <a:solidFill>
                  <a:schemeClr val="tx2"/>
                </a:solidFill>
              </a:rPr>
              <a:t>Tiwahe</a:t>
            </a:r>
            <a:r>
              <a:rPr lang="en-US" sz="2000" dirty="0">
                <a:solidFill>
                  <a:schemeClr val="tx2"/>
                </a:solidFill>
              </a:rPr>
              <a:t> Initiative empowers Tribes to create their own potential and provides freedom to design programs and integrate services with Tribal culture and tradition producing powerful outcomes beneficial to the Indian community and families living there.</a:t>
            </a:r>
          </a:p>
          <a:p>
            <a:pPr marL="0" indent="0">
              <a:buNone/>
            </a:pPr>
            <a:r>
              <a:rPr lang="en-US" sz="2000" dirty="0" err="1">
                <a:solidFill>
                  <a:schemeClr val="tx2"/>
                </a:solidFill>
              </a:rPr>
              <a:t>Tiwahe</a:t>
            </a:r>
            <a:r>
              <a:rPr lang="en-US" sz="2000" dirty="0">
                <a:solidFill>
                  <a:schemeClr val="tx2"/>
                </a:solidFill>
              </a:rPr>
              <a:t> is different primarily in that it centers the Tribes’ voices and choices, and it is based on their knowledge and understanding of their communities’ needs. </a:t>
            </a:r>
          </a:p>
        </p:txBody>
      </p:sp>
      <p:grpSp>
        <p:nvGrpSpPr>
          <p:cNvPr id="18" name="Group 17">
            <a:extLst>
              <a:ext uri="{FF2B5EF4-FFF2-40B4-BE49-F238E27FC236}">
                <a16:creationId xmlns:a16="http://schemas.microsoft.com/office/drawing/2014/main" id="{B63ACBA3-DEFD-4C6D-BBA0-64468FA99C2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9058275" y="4146310"/>
            <a:ext cx="3142400" cy="2716805"/>
            <a:chOff x="-305" y="-4155"/>
            <a:chExt cx="2514948" cy="2174333"/>
          </a:xfrm>
          <a:solidFill>
            <a:schemeClr val="bg1">
              <a:alpha val="30000"/>
            </a:schemeClr>
          </a:solidFill>
        </p:grpSpPr>
        <p:sp>
          <p:nvSpPr>
            <p:cNvPr id="19" name="Freeform: Shape 18">
              <a:extLst>
                <a:ext uri="{FF2B5EF4-FFF2-40B4-BE49-F238E27FC236}">
                  <a16:creationId xmlns:a16="http://schemas.microsoft.com/office/drawing/2014/main" id="{62F7819D-2B89-4D80-A1C3-8B318116BA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B7065990-2350-41B3-858B-20EF8744F2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58DA7EC7-CAA0-4665-AA29-BFBA806ECA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2" name="Freeform: Shape 21">
              <a:extLst>
                <a:ext uri="{FF2B5EF4-FFF2-40B4-BE49-F238E27FC236}">
                  <a16:creationId xmlns:a16="http://schemas.microsoft.com/office/drawing/2014/main" id="{B1132A14-489F-4CED-B626-2A1711C987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6009621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AD2F5602-6586-46E4-8645-2CDA442ABF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99434B85-DB0D-4010-A6A1-147F28D47D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id="{727053ED-2974-4C7A-826C-1065E0DEA582}"/>
              </a:ext>
            </a:extLst>
          </p:cNvPr>
          <p:cNvSpPr>
            <a:spLocks noGrp="1"/>
          </p:cNvSpPr>
          <p:nvPr>
            <p:ph type="title"/>
          </p:nvPr>
        </p:nvSpPr>
        <p:spPr>
          <a:xfrm>
            <a:off x="1179226" y="320231"/>
            <a:ext cx="9833548" cy="1325563"/>
          </a:xfrm>
        </p:spPr>
        <p:txBody>
          <a:bodyPr>
            <a:normAutofit/>
          </a:bodyPr>
          <a:lstStyle/>
          <a:p>
            <a:pPr algn="ctr"/>
            <a:r>
              <a:rPr lang="en-US" sz="4000" dirty="0" err="1">
                <a:solidFill>
                  <a:schemeClr val="tx2"/>
                </a:solidFill>
              </a:rPr>
              <a:t>Tiwahe</a:t>
            </a:r>
            <a:r>
              <a:rPr lang="en-US" sz="4000" dirty="0">
                <a:solidFill>
                  <a:schemeClr val="tx2"/>
                </a:solidFill>
              </a:rPr>
              <a:t> Components</a:t>
            </a:r>
          </a:p>
        </p:txBody>
      </p:sp>
      <p:grpSp>
        <p:nvGrpSpPr>
          <p:cNvPr id="32" name="Group 31">
            <a:extLst>
              <a:ext uri="{FF2B5EF4-FFF2-40B4-BE49-F238E27FC236}">
                <a16:creationId xmlns:a16="http://schemas.microsoft.com/office/drawing/2014/main" id="{F2E5F4F0-80C0-49F3-84A2-453DE42F207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2915607" cy="2187829"/>
            <a:chOff x="-305" y="-1"/>
            <a:chExt cx="3832880" cy="2876136"/>
          </a:xfrm>
        </p:grpSpPr>
        <p:sp>
          <p:nvSpPr>
            <p:cNvPr id="33" name="Freeform: Shape 32">
              <a:extLst>
                <a:ext uri="{FF2B5EF4-FFF2-40B4-BE49-F238E27FC236}">
                  <a16:creationId xmlns:a16="http://schemas.microsoft.com/office/drawing/2014/main" id="{342FEDB6-5432-4162-8648-3827572AF0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B9FE345E-092D-4A20-A43A-0F9258D969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a:extLst>
                <a:ext uri="{FF2B5EF4-FFF2-40B4-BE49-F238E27FC236}">
                  <a16:creationId xmlns:a16="http://schemas.microsoft.com/office/drawing/2014/main" id="{7A313FCF-0EE7-4C6B-BAB3-EFC9451D3D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0B9ECD02-BE1B-4347-8C2E-EEA690082F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24" name="Content Placeholder 2" descr="Six Components: Housing, Job Placement and Training, Social Services, Recidivism Reduction, ICWA, and Tribal Courts">
            <a:extLst>
              <a:ext uri="{FF2B5EF4-FFF2-40B4-BE49-F238E27FC236}">
                <a16:creationId xmlns:a16="http://schemas.microsoft.com/office/drawing/2014/main" id="{8F342C52-1D1F-BFCC-83D1-AD372007EC31}"/>
              </a:ext>
            </a:extLst>
          </p:cNvPr>
          <p:cNvGraphicFramePr>
            <a:graphicFrameLocks noGrp="1"/>
          </p:cNvGraphicFramePr>
          <p:nvPr>
            <p:ph idx="1"/>
            <p:extLst>
              <p:ext uri="{D42A27DB-BD31-4B8C-83A1-F6EECF244321}">
                <p14:modId xmlns:p14="http://schemas.microsoft.com/office/powerpoint/2010/main" val="1400344500"/>
              </p:ext>
            </p:extLst>
          </p:nvPr>
        </p:nvGraphicFramePr>
        <p:xfrm>
          <a:off x="1061239" y="2160955"/>
          <a:ext cx="10119360" cy="31313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305410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345A976A-8DE3-4B67-B94B-2044FDD128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6EAAA1B9-2DDB-49C9-A037-A523D2F13C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id="{1EFBBB32-95A4-4645-A368-51CA64AAA785}"/>
              </a:ext>
            </a:extLst>
          </p:cNvPr>
          <p:cNvSpPr>
            <a:spLocks noGrp="1"/>
          </p:cNvSpPr>
          <p:nvPr>
            <p:ph type="title"/>
          </p:nvPr>
        </p:nvSpPr>
        <p:spPr>
          <a:xfrm>
            <a:off x="804672" y="457200"/>
            <a:ext cx="10579608" cy="1188720"/>
          </a:xfrm>
        </p:spPr>
        <p:txBody>
          <a:bodyPr>
            <a:normAutofit/>
          </a:bodyPr>
          <a:lstStyle/>
          <a:p>
            <a:r>
              <a:rPr lang="en-US" sz="4000" dirty="0" err="1">
                <a:solidFill>
                  <a:schemeClr val="tx2"/>
                </a:solidFill>
              </a:rPr>
              <a:t>Tiwahe</a:t>
            </a:r>
            <a:r>
              <a:rPr lang="en-US" sz="4000" dirty="0">
                <a:solidFill>
                  <a:schemeClr val="tx2"/>
                </a:solidFill>
              </a:rPr>
              <a:t> Funding 2015-2020</a:t>
            </a:r>
          </a:p>
        </p:txBody>
      </p:sp>
      <p:grpSp>
        <p:nvGrpSpPr>
          <p:cNvPr id="28" name="Group 27">
            <a:extLst>
              <a:ext uri="{FF2B5EF4-FFF2-40B4-BE49-F238E27FC236}">
                <a16:creationId xmlns:a16="http://schemas.microsoft.com/office/drawing/2014/main" id="{76566969-F813-4CC5-B3E9-363D85B55C3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8881264" y="-5116"/>
            <a:ext cx="3318648" cy="2490264"/>
            <a:chOff x="-305" y="-1"/>
            <a:chExt cx="3832880" cy="2876136"/>
          </a:xfrm>
        </p:grpSpPr>
        <p:sp>
          <p:nvSpPr>
            <p:cNvPr id="29" name="Freeform: Shape 28">
              <a:extLst>
                <a:ext uri="{FF2B5EF4-FFF2-40B4-BE49-F238E27FC236}">
                  <a16:creationId xmlns:a16="http://schemas.microsoft.com/office/drawing/2014/main" id="{AF8CF66C-45E2-456B-92B0-9E97A331D1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D65D590E-D70D-4D25-B853-D5208F2AA3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6231501E-3F84-4705-A001-13995FA688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552617E4-47FD-4C38-8F70-93BF9B1257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4" name="Group 33">
            <a:extLst>
              <a:ext uri="{FF2B5EF4-FFF2-40B4-BE49-F238E27FC236}">
                <a16:creationId xmlns:a16="http://schemas.microsoft.com/office/drawing/2014/main" id="{0217D733-97B6-4C43-AF0C-5E3CB0EA132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0" y="4607887"/>
            <a:ext cx="2605762" cy="2252847"/>
            <a:chOff x="-305" y="-4155"/>
            <a:chExt cx="2514948" cy="2174333"/>
          </a:xfrm>
        </p:grpSpPr>
        <p:sp>
          <p:nvSpPr>
            <p:cNvPr id="35" name="Freeform: Shape 34">
              <a:extLst>
                <a:ext uri="{FF2B5EF4-FFF2-40B4-BE49-F238E27FC236}">
                  <a16:creationId xmlns:a16="http://schemas.microsoft.com/office/drawing/2014/main" id="{FD288266-7E76-4D4A-BAAC-E233FA013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B697F88A-8624-4BA2-AF06-E6C3A52F03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8CA77163-C052-481C-9DCF-68C23ACAB3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38" name="Freeform: Shape 37">
              <a:extLst>
                <a:ext uri="{FF2B5EF4-FFF2-40B4-BE49-F238E27FC236}">
                  <a16:creationId xmlns:a16="http://schemas.microsoft.com/office/drawing/2014/main" id="{02B425B5-0A0E-4B85-B718-E5DA73431A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aphicFrame>
        <p:nvGraphicFramePr>
          <p:cNvPr id="6" name="Content Placeholder 5" descr="Tiwahe Funding Pie Chart, 42% Social Services, 24 % ICWA, 19% Tribal Courts, 9% Recidivism, 3% Housing and 3% JPT">
            <a:extLst>
              <a:ext uri="{FF2B5EF4-FFF2-40B4-BE49-F238E27FC236}">
                <a16:creationId xmlns:a16="http://schemas.microsoft.com/office/drawing/2014/main" id="{25A62413-F599-4999-AD0F-D5F1C0390B7D}"/>
              </a:ext>
            </a:extLst>
          </p:cNvPr>
          <p:cNvGraphicFramePr>
            <a:graphicFrameLocks noGrp="1"/>
          </p:cNvGraphicFramePr>
          <p:nvPr>
            <p:ph idx="1"/>
            <p:extLst>
              <p:ext uri="{D42A27DB-BD31-4B8C-83A1-F6EECF244321}">
                <p14:modId xmlns:p14="http://schemas.microsoft.com/office/powerpoint/2010/main" val="4186191262"/>
              </p:ext>
            </p:extLst>
          </p:nvPr>
        </p:nvGraphicFramePr>
        <p:xfrm>
          <a:off x="1036320" y="1544320"/>
          <a:ext cx="10119360" cy="501840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03984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useBgFill="1">
        <p:nvSpPr>
          <p:cNvPr id="55" name="Rectangle 54">
            <a:extLst>
              <a:ext uri="{FF2B5EF4-FFF2-40B4-BE49-F238E27FC236}">
                <a16:creationId xmlns:a16="http://schemas.microsoft.com/office/drawing/2014/main" id="{2F3856E9-4239-4EE7-A372-FDCF4882FD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CCC9CDCF-90F8-42B0-BD0A-794C526880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30095"/>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59" name="Group 58">
            <a:extLst>
              <a:ext uri="{FF2B5EF4-FFF2-40B4-BE49-F238E27FC236}">
                <a16:creationId xmlns:a16="http://schemas.microsoft.com/office/drawing/2014/main" id="{C07D05FE-3FB8-4314-A050-9AB40814D71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05" y="-11219"/>
            <a:ext cx="5646974" cy="6483075"/>
            <a:chOff x="-19221" y="0"/>
            <a:chExt cx="5646974" cy="6483075"/>
          </a:xfrm>
        </p:grpSpPr>
        <p:sp>
          <p:nvSpPr>
            <p:cNvPr id="60" name="Freeform: Shape 59">
              <a:extLst>
                <a:ext uri="{FF2B5EF4-FFF2-40B4-BE49-F238E27FC236}">
                  <a16:creationId xmlns:a16="http://schemas.microsoft.com/office/drawing/2014/main" id="{BDDC6C42-DDD5-4105-85F2-9C052563AE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16610"/>
              <a:ext cx="5535001" cy="6250127"/>
            </a:xfrm>
            <a:custGeom>
              <a:avLst/>
              <a:gdLst>
                <a:gd name="connsiteX0" fmla="*/ 2510242 w 5535001"/>
                <a:gd name="connsiteY0" fmla="*/ 174 h 6250127"/>
                <a:gd name="connsiteX1" fmla="*/ 2550551 w 5535001"/>
                <a:gd name="connsiteY1" fmla="*/ 510 h 6250127"/>
                <a:gd name="connsiteX2" fmla="*/ 2629490 w 5535001"/>
                <a:gd name="connsiteY2" fmla="*/ 3757 h 6250127"/>
                <a:gd name="connsiteX3" fmla="*/ 2708317 w 5535001"/>
                <a:gd name="connsiteY3" fmla="*/ 7229 h 6250127"/>
                <a:gd name="connsiteX4" fmla="*/ 2787256 w 5535001"/>
                <a:gd name="connsiteY4" fmla="*/ 14619 h 6250127"/>
                <a:gd name="connsiteX5" fmla="*/ 3408467 w 5535001"/>
                <a:gd name="connsiteY5" fmla="*/ 145064 h 6250127"/>
                <a:gd name="connsiteX6" fmla="*/ 3557723 w 5535001"/>
                <a:gd name="connsiteY6" fmla="*/ 199593 h 6250127"/>
                <a:gd name="connsiteX7" fmla="*/ 3594337 w 5535001"/>
                <a:gd name="connsiteY7" fmla="*/ 214597 h 6250127"/>
                <a:gd name="connsiteX8" fmla="*/ 3630616 w 5535001"/>
                <a:gd name="connsiteY8" fmla="*/ 230385 h 6250127"/>
                <a:gd name="connsiteX9" fmla="*/ 3703172 w 5535001"/>
                <a:gd name="connsiteY9" fmla="*/ 262073 h 6250127"/>
                <a:gd name="connsiteX10" fmla="*/ 3739003 w 5535001"/>
                <a:gd name="connsiteY10" fmla="*/ 278756 h 6250127"/>
                <a:gd name="connsiteX11" fmla="*/ 3756806 w 5535001"/>
                <a:gd name="connsiteY11" fmla="*/ 287266 h 6250127"/>
                <a:gd name="connsiteX12" fmla="*/ 3773714 w 5535001"/>
                <a:gd name="connsiteY12" fmla="*/ 297567 h 6250127"/>
                <a:gd name="connsiteX13" fmla="*/ 3840784 w 5535001"/>
                <a:gd name="connsiteY13" fmla="*/ 339332 h 6250127"/>
                <a:gd name="connsiteX14" fmla="*/ 3873927 w 5535001"/>
                <a:gd name="connsiteY14" fmla="*/ 360495 h 6250127"/>
                <a:gd name="connsiteX15" fmla="*/ 3906062 w 5535001"/>
                <a:gd name="connsiteY15" fmla="*/ 383001 h 6250127"/>
                <a:gd name="connsiteX16" fmla="*/ 3969662 w 5535001"/>
                <a:gd name="connsiteY16" fmla="*/ 428572 h 6250127"/>
                <a:gd name="connsiteX17" fmla="*/ 4423029 w 5535001"/>
                <a:gd name="connsiteY17" fmla="*/ 837600 h 6250127"/>
                <a:gd name="connsiteX18" fmla="*/ 4474647 w 5535001"/>
                <a:gd name="connsiteY18" fmla="*/ 891569 h 6250127"/>
                <a:gd name="connsiteX19" fmla="*/ 4524250 w 5535001"/>
                <a:gd name="connsiteY19" fmla="*/ 946883 h 6250127"/>
                <a:gd name="connsiteX20" fmla="*/ 4573965 w 5535001"/>
                <a:gd name="connsiteY20" fmla="*/ 1001748 h 6250127"/>
                <a:gd name="connsiteX21" fmla="*/ 4622224 w 5535001"/>
                <a:gd name="connsiteY21" fmla="*/ 1057509 h 6250127"/>
                <a:gd name="connsiteX22" fmla="*/ 4717510 w 5535001"/>
                <a:gd name="connsiteY22" fmla="*/ 1169143 h 6250127"/>
                <a:gd name="connsiteX23" fmla="*/ 4764986 w 5535001"/>
                <a:gd name="connsiteY23" fmla="*/ 1224681 h 6250127"/>
                <a:gd name="connsiteX24" fmla="*/ 4813021 w 5535001"/>
                <a:gd name="connsiteY24" fmla="*/ 1279994 h 6250127"/>
                <a:gd name="connsiteX25" fmla="*/ 5001915 w 5535001"/>
                <a:gd name="connsiteY25" fmla="*/ 1506846 h 6250127"/>
                <a:gd name="connsiteX26" fmla="*/ 5170542 w 5535001"/>
                <a:gd name="connsiteY26" fmla="*/ 1751165 h 6250127"/>
                <a:gd name="connsiteX27" fmla="*/ 5428969 w 5535001"/>
                <a:gd name="connsiteY27" fmla="*/ 2293660 h 6250127"/>
                <a:gd name="connsiteX28" fmla="*/ 5534893 w 5535001"/>
                <a:gd name="connsiteY28" fmla="*/ 2899307 h 6250127"/>
                <a:gd name="connsiteX29" fmla="*/ 5508804 w 5535001"/>
                <a:gd name="connsiteY29" fmla="*/ 3211144 h 6250127"/>
                <a:gd name="connsiteX30" fmla="*/ 5426282 w 5535001"/>
                <a:gd name="connsiteY30" fmla="*/ 3513352 h 6250127"/>
                <a:gd name="connsiteX31" fmla="*/ 5248250 w 5535001"/>
                <a:gd name="connsiteY31" fmla="*/ 4030542 h 6250127"/>
                <a:gd name="connsiteX32" fmla="*/ 5208612 w 5535001"/>
                <a:gd name="connsiteY32" fmla="*/ 4161771 h 6250127"/>
                <a:gd name="connsiteX33" fmla="*/ 5170318 w 5535001"/>
                <a:gd name="connsiteY33" fmla="*/ 4294680 h 6250127"/>
                <a:gd name="connsiteX34" fmla="*/ 5132248 w 5535001"/>
                <a:gd name="connsiteY34" fmla="*/ 4430164 h 6250127"/>
                <a:gd name="connsiteX35" fmla="*/ 5112765 w 5535001"/>
                <a:gd name="connsiteY35" fmla="*/ 4498914 h 6250127"/>
                <a:gd name="connsiteX36" fmla="*/ 5091715 w 5535001"/>
                <a:gd name="connsiteY36" fmla="*/ 4569119 h 6250127"/>
                <a:gd name="connsiteX37" fmla="*/ 5068985 w 5535001"/>
                <a:gd name="connsiteY37" fmla="*/ 4640220 h 6250127"/>
                <a:gd name="connsiteX38" fmla="*/ 5043904 w 5535001"/>
                <a:gd name="connsiteY38" fmla="*/ 4712105 h 6250127"/>
                <a:gd name="connsiteX39" fmla="*/ 5015799 w 5535001"/>
                <a:gd name="connsiteY39" fmla="*/ 4784438 h 6250127"/>
                <a:gd name="connsiteX40" fmla="*/ 4982880 w 5535001"/>
                <a:gd name="connsiteY40" fmla="*/ 4856435 h 6250127"/>
                <a:gd name="connsiteX41" fmla="*/ 4817276 w 5535001"/>
                <a:gd name="connsiteY41" fmla="*/ 5125275 h 6250127"/>
                <a:gd name="connsiteX42" fmla="*/ 4618753 w 5535001"/>
                <a:gd name="connsiteY42" fmla="*/ 5355374 h 6250127"/>
                <a:gd name="connsiteX43" fmla="*/ 4566575 w 5535001"/>
                <a:gd name="connsiteY43" fmla="*/ 5408560 h 6250127"/>
                <a:gd name="connsiteX44" fmla="*/ 4513837 w 5535001"/>
                <a:gd name="connsiteY44" fmla="*/ 5461186 h 6250127"/>
                <a:gd name="connsiteX45" fmla="*/ 4459531 w 5535001"/>
                <a:gd name="connsiteY45" fmla="*/ 5512580 h 6250127"/>
                <a:gd name="connsiteX46" fmla="*/ 4404554 w 5535001"/>
                <a:gd name="connsiteY46" fmla="*/ 5563526 h 6250127"/>
                <a:gd name="connsiteX47" fmla="*/ 4348009 w 5535001"/>
                <a:gd name="connsiteY47" fmla="*/ 5613017 h 6250127"/>
                <a:gd name="connsiteX48" fmla="*/ 4290568 w 5535001"/>
                <a:gd name="connsiteY48" fmla="*/ 5661948 h 6250127"/>
                <a:gd name="connsiteX49" fmla="*/ 4276124 w 5535001"/>
                <a:gd name="connsiteY49" fmla="*/ 5674153 h 6250127"/>
                <a:gd name="connsiteX50" fmla="*/ 4261120 w 5535001"/>
                <a:gd name="connsiteY50" fmla="*/ 5685798 h 6250127"/>
                <a:gd name="connsiteX51" fmla="*/ 4231112 w 5535001"/>
                <a:gd name="connsiteY51" fmla="*/ 5708976 h 6250127"/>
                <a:gd name="connsiteX52" fmla="*/ 4170984 w 5535001"/>
                <a:gd name="connsiteY52" fmla="*/ 5755443 h 6250127"/>
                <a:gd name="connsiteX53" fmla="*/ 4046025 w 5535001"/>
                <a:gd name="connsiteY53" fmla="*/ 5843228 h 6250127"/>
                <a:gd name="connsiteX54" fmla="*/ 3915356 w 5535001"/>
                <a:gd name="connsiteY54" fmla="*/ 5923735 h 6250127"/>
                <a:gd name="connsiteX55" fmla="*/ 3346323 w 5535001"/>
                <a:gd name="connsiteY55" fmla="*/ 6158872 h 6250127"/>
                <a:gd name="connsiteX56" fmla="*/ 2743476 w 5535001"/>
                <a:gd name="connsiteY56" fmla="*/ 6247328 h 6250127"/>
                <a:gd name="connsiteX57" fmla="*/ 2668120 w 5535001"/>
                <a:gd name="connsiteY57" fmla="*/ 6249344 h 6250127"/>
                <a:gd name="connsiteX58" fmla="*/ 2630498 w 5535001"/>
                <a:gd name="connsiteY58" fmla="*/ 6250127 h 6250127"/>
                <a:gd name="connsiteX59" fmla="*/ 2592988 w 5535001"/>
                <a:gd name="connsiteY59" fmla="*/ 6249568 h 6250127"/>
                <a:gd name="connsiteX60" fmla="*/ 2518080 w 5535001"/>
                <a:gd name="connsiteY60" fmla="*/ 6247777 h 6250127"/>
                <a:gd name="connsiteX61" fmla="*/ 2442948 w 5535001"/>
                <a:gd name="connsiteY61" fmla="*/ 6244529 h 6250127"/>
                <a:gd name="connsiteX62" fmla="*/ 2291676 w 5535001"/>
                <a:gd name="connsiteY62" fmla="*/ 6232213 h 6250127"/>
                <a:gd name="connsiteX63" fmla="*/ 2141412 w 5535001"/>
                <a:gd name="connsiteY63" fmla="*/ 6212394 h 6250127"/>
                <a:gd name="connsiteX64" fmla="*/ 1992715 w 5535001"/>
                <a:gd name="connsiteY64" fmla="*/ 6184961 h 6250127"/>
                <a:gd name="connsiteX65" fmla="*/ 1845811 w 5535001"/>
                <a:gd name="connsiteY65" fmla="*/ 6151034 h 6250127"/>
                <a:gd name="connsiteX66" fmla="*/ 1701033 w 5535001"/>
                <a:gd name="connsiteY66" fmla="*/ 6110724 h 6250127"/>
                <a:gd name="connsiteX67" fmla="*/ 1629484 w 5535001"/>
                <a:gd name="connsiteY67" fmla="*/ 6088219 h 6250127"/>
                <a:gd name="connsiteX68" fmla="*/ 1558383 w 5535001"/>
                <a:gd name="connsiteY68" fmla="*/ 6064929 h 6250127"/>
                <a:gd name="connsiteX69" fmla="*/ 1011968 w 5535001"/>
                <a:gd name="connsiteY69" fmla="*/ 5828896 h 6250127"/>
                <a:gd name="connsiteX70" fmla="*/ 511237 w 5535001"/>
                <a:gd name="connsiteY70" fmla="*/ 5512356 h 6250127"/>
                <a:gd name="connsiteX71" fmla="*/ 395572 w 5535001"/>
                <a:gd name="connsiteY71" fmla="*/ 5419757 h 6250127"/>
                <a:gd name="connsiteX72" fmla="*/ 284722 w 5535001"/>
                <a:gd name="connsiteY72" fmla="*/ 5321559 h 6250127"/>
                <a:gd name="connsiteX73" fmla="*/ 257513 w 5535001"/>
                <a:gd name="connsiteY73" fmla="*/ 5296477 h 6250127"/>
                <a:gd name="connsiteX74" fmla="*/ 243853 w 5535001"/>
                <a:gd name="connsiteY74" fmla="*/ 5283937 h 6250127"/>
                <a:gd name="connsiteX75" fmla="*/ 230752 w 5535001"/>
                <a:gd name="connsiteY75" fmla="*/ 5270836 h 6250127"/>
                <a:gd name="connsiteX76" fmla="*/ 178574 w 5535001"/>
                <a:gd name="connsiteY76" fmla="*/ 5218322 h 6250127"/>
                <a:gd name="connsiteX77" fmla="*/ 126508 w 5535001"/>
                <a:gd name="connsiteY77" fmla="*/ 5165584 h 6250127"/>
                <a:gd name="connsiteX78" fmla="*/ 76345 w 5535001"/>
                <a:gd name="connsiteY78" fmla="*/ 5111167 h 6250127"/>
                <a:gd name="connsiteX79" fmla="*/ 26407 w 5535001"/>
                <a:gd name="connsiteY79" fmla="*/ 5056413 h 6250127"/>
                <a:gd name="connsiteX80" fmla="*/ 0 w 5535001"/>
                <a:gd name="connsiteY80" fmla="*/ 5024776 h 6250127"/>
                <a:gd name="connsiteX81" fmla="*/ 0 w 5535001"/>
                <a:gd name="connsiteY81" fmla="*/ 4492798 h 6250127"/>
                <a:gd name="connsiteX82" fmla="*/ 28534 w 5535001"/>
                <a:gd name="connsiteY82" fmla="*/ 4537879 h 6250127"/>
                <a:gd name="connsiteX83" fmla="*/ 66604 w 5535001"/>
                <a:gd name="connsiteY83" fmla="*/ 4592745 h 6250127"/>
                <a:gd name="connsiteX84" fmla="*/ 104114 w 5535001"/>
                <a:gd name="connsiteY84" fmla="*/ 4647834 h 6250127"/>
                <a:gd name="connsiteX85" fmla="*/ 143751 w 5535001"/>
                <a:gd name="connsiteY85" fmla="*/ 4701580 h 6250127"/>
                <a:gd name="connsiteX86" fmla="*/ 182717 w 5535001"/>
                <a:gd name="connsiteY86" fmla="*/ 4755773 h 6250127"/>
                <a:gd name="connsiteX87" fmla="*/ 223810 w 5535001"/>
                <a:gd name="connsiteY87" fmla="*/ 4808399 h 6250127"/>
                <a:gd name="connsiteX88" fmla="*/ 264679 w 5535001"/>
                <a:gd name="connsiteY88" fmla="*/ 4861249 h 6250127"/>
                <a:gd name="connsiteX89" fmla="*/ 307788 w 5535001"/>
                <a:gd name="connsiteY89" fmla="*/ 4912420 h 6250127"/>
                <a:gd name="connsiteX90" fmla="*/ 351232 w 5535001"/>
                <a:gd name="connsiteY90" fmla="*/ 4963254 h 6250127"/>
                <a:gd name="connsiteX91" fmla="*/ 397028 w 5535001"/>
                <a:gd name="connsiteY91" fmla="*/ 5012185 h 6250127"/>
                <a:gd name="connsiteX92" fmla="*/ 443496 w 5535001"/>
                <a:gd name="connsiteY92" fmla="*/ 5060444 h 6250127"/>
                <a:gd name="connsiteX93" fmla="*/ 455140 w 5535001"/>
                <a:gd name="connsiteY93" fmla="*/ 5072537 h 6250127"/>
                <a:gd name="connsiteX94" fmla="*/ 467345 w 5535001"/>
                <a:gd name="connsiteY94" fmla="*/ 5083958 h 6250127"/>
                <a:gd name="connsiteX95" fmla="*/ 491755 w 5535001"/>
                <a:gd name="connsiteY95" fmla="*/ 5106912 h 6250127"/>
                <a:gd name="connsiteX96" fmla="*/ 540686 w 5535001"/>
                <a:gd name="connsiteY96" fmla="*/ 5152819 h 6250127"/>
                <a:gd name="connsiteX97" fmla="*/ 552890 w 5535001"/>
                <a:gd name="connsiteY97" fmla="*/ 5164353 h 6250127"/>
                <a:gd name="connsiteX98" fmla="*/ 565655 w 5535001"/>
                <a:gd name="connsiteY98" fmla="*/ 5175214 h 6250127"/>
                <a:gd name="connsiteX99" fmla="*/ 591072 w 5535001"/>
                <a:gd name="connsiteY99" fmla="*/ 5197048 h 6250127"/>
                <a:gd name="connsiteX100" fmla="*/ 694197 w 5535001"/>
                <a:gd name="connsiteY100" fmla="*/ 5283041 h 6250127"/>
                <a:gd name="connsiteX101" fmla="*/ 1146221 w 5535001"/>
                <a:gd name="connsiteY101" fmla="*/ 5573716 h 6250127"/>
                <a:gd name="connsiteX102" fmla="*/ 1650982 w 5535001"/>
                <a:gd name="connsiteY102" fmla="*/ 5758130 h 6250127"/>
                <a:gd name="connsiteX103" fmla="*/ 1716485 w 5535001"/>
                <a:gd name="connsiteY103" fmla="*/ 5772798 h 6250127"/>
                <a:gd name="connsiteX104" fmla="*/ 1782211 w 5535001"/>
                <a:gd name="connsiteY104" fmla="*/ 5786235 h 6250127"/>
                <a:gd name="connsiteX105" fmla="*/ 1848386 w 5535001"/>
                <a:gd name="connsiteY105" fmla="*/ 5796984 h 6250127"/>
                <a:gd name="connsiteX106" fmla="*/ 1881417 w 5535001"/>
                <a:gd name="connsiteY106" fmla="*/ 5802359 h 6250127"/>
                <a:gd name="connsiteX107" fmla="*/ 1914560 w 5535001"/>
                <a:gd name="connsiteY107" fmla="*/ 5807061 h 6250127"/>
                <a:gd name="connsiteX108" fmla="*/ 2047469 w 5535001"/>
                <a:gd name="connsiteY108" fmla="*/ 5821282 h 6250127"/>
                <a:gd name="connsiteX109" fmla="*/ 2180601 w 5535001"/>
                <a:gd name="connsiteY109" fmla="*/ 5828896 h 6250127"/>
                <a:gd name="connsiteX110" fmla="*/ 2313622 w 5535001"/>
                <a:gd name="connsiteY110" fmla="*/ 5830463 h 6250127"/>
                <a:gd name="connsiteX111" fmla="*/ 2380021 w 5535001"/>
                <a:gd name="connsiteY111" fmla="*/ 5828448 h 6250127"/>
                <a:gd name="connsiteX112" fmla="*/ 2446195 w 5535001"/>
                <a:gd name="connsiteY112" fmla="*/ 5826433 h 6250127"/>
                <a:gd name="connsiteX113" fmla="*/ 2513041 w 5535001"/>
                <a:gd name="connsiteY113" fmla="*/ 5822737 h 6250127"/>
                <a:gd name="connsiteX114" fmla="*/ 2580111 w 5535001"/>
                <a:gd name="connsiteY114" fmla="*/ 5818258 h 6250127"/>
                <a:gd name="connsiteX115" fmla="*/ 2613590 w 5535001"/>
                <a:gd name="connsiteY115" fmla="*/ 5816355 h 6250127"/>
                <a:gd name="connsiteX116" fmla="*/ 2646845 w 5535001"/>
                <a:gd name="connsiteY116" fmla="*/ 5813108 h 6250127"/>
                <a:gd name="connsiteX117" fmla="*/ 2713244 w 5535001"/>
                <a:gd name="connsiteY117" fmla="*/ 5806838 h 6250127"/>
                <a:gd name="connsiteX118" fmla="*/ 3230882 w 5535001"/>
                <a:gd name="connsiteY118" fmla="*/ 5721292 h 6250127"/>
                <a:gd name="connsiteX119" fmla="*/ 3720416 w 5535001"/>
                <a:gd name="connsiteY119" fmla="*/ 5556472 h 6250127"/>
                <a:gd name="connsiteX120" fmla="*/ 3837425 w 5535001"/>
                <a:gd name="connsiteY120" fmla="*/ 5499927 h 6250127"/>
                <a:gd name="connsiteX121" fmla="*/ 3951634 w 5535001"/>
                <a:gd name="connsiteY121" fmla="*/ 5436552 h 6250127"/>
                <a:gd name="connsiteX122" fmla="*/ 4007284 w 5535001"/>
                <a:gd name="connsiteY122" fmla="*/ 5401841 h 6250127"/>
                <a:gd name="connsiteX123" fmla="*/ 4035164 w 5535001"/>
                <a:gd name="connsiteY123" fmla="*/ 5384374 h 6250127"/>
                <a:gd name="connsiteX124" fmla="*/ 4049049 w 5535001"/>
                <a:gd name="connsiteY124" fmla="*/ 5375640 h 6250127"/>
                <a:gd name="connsiteX125" fmla="*/ 4062485 w 5535001"/>
                <a:gd name="connsiteY125" fmla="*/ 5366123 h 6250127"/>
                <a:gd name="connsiteX126" fmla="*/ 4116567 w 5535001"/>
                <a:gd name="connsiteY126" fmla="*/ 5328277 h 6250127"/>
                <a:gd name="connsiteX127" fmla="*/ 4169976 w 5535001"/>
                <a:gd name="connsiteY127" fmla="*/ 5289199 h 6250127"/>
                <a:gd name="connsiteX128" fmla="*/ 4222042 w 5535001"/>
                <a:gd name="connsiteY128" fmla="*/ 5247994 h 6250127"/>
                <a:gd name="connsiteX129" fmla="*/ 4273213 w 5535001"/>
                <a:gd name="connsiteY129" fmla="*/ 5205558 h 6250127"/>
                <a:gd name="connsiteX130" fmla="*/ 4323151 w 5535001"/>
                <a:gd name="connsiteY130" fmla="*/ 5161329 h 6250127"/>
                <a:gd name="connsiteX131" fmla="*/ 4371971 w 5535001"/>
                <a:gd name="connsiteY131" fmla="*/ 5116093 h 6250127"/>
                <a:gd name="connsiteX132" fmla="*/ 4546868 w 5535001"/>
                <a:gd name="connsiteY132" fmla="*/ 4924400 h 6250127"/>
                <a:gd name="connsiteX133" fmla="*/ 4675634 w 5535001"/>
                <a:gd name="connsiteY133" fmla="*/ 4715352 h 6250127"/>
                <a:gd name="connsiteX134" fmla="*/ 4700155 w 5535001"/>
                <a:gd name="connsiteY134" fmla="*/ 4659255 h 6250127"/>
                <a:gd name="connsiteX135" fmla="*/ 4721206 w 5535001"/>
                <a:gd name="connsiteY135" fmla="*/ 4600135 h 6250127"/>
                <a:gd name="connsiteX136" fmla="*/ 4740465 w 5535001"/>
                <a:gd name="connsiteY136" fmla="*/ 4538887 h 6250127"/>
                <a:gd name="connsiteX137" fmla="*/ 4758492 w 5535001"/>
                <a:gd name="connsiteY137" fmla="*/ 4475848 h 6250127"/>
                <a:gd name="connsiteX138" fmla="*/ 4891288 w 5535001"/>
                <a:gd name="connsiteY138" fmla="*/ 3930329 h 6250127"/>
                <a:gd name="connsiteX139" fmla="*/ 5066298 w 5535001"/>
                <a:gd name="connsiteY139" fmla="*/ 3382235 h 6250127"/>
                <a:gd name="connsiteX140" fmla="*/ 5156994 w 5535001"/>
                <a:gd name="connsiteY140" fmla="*/ 2898635 h 6250127"/>
                <a:gd name="connsiteX141" fmla="*/ 5083317 w 5535001"/>
                <a:gd name="connsiteY141" fmla="*/ 2402047 h 6250127"/>
                <a:gd name="connsiteX142" fmla="*/ 4871022 w 5535001"/>
                <a:gd name="connsiteY142" fmla="*/ 1926958 h 6250127"/>
                <a:gd name="connsiteX143" fmla="*/ 4727028 w 5535001"/>
                <a:gd name="connsiteY143" fmla="*/ 1703577 h 6250127"/>
                <a:gd name="connsiteX144" fmla="*/ 4563776 w 5535001"/>
                <a:gd name="connsiteY144" fmla="*/ 1490834 h 6250127"/>
                <a:gd name="connsiteX145" fmla="*/ 4370291 w 5535001"/>
                <a:gd name="connsiteY145" fmla="*/ 1300596 h 6250127"/>
                <a:gd name="connsiteX146" fmla="*/ 4266046 w 5535001"/>
                <a:gd name="connsiteY146" fmla="*/ 1214491 h 6250127"/>
                <a:gd name="connsiteX147" fmla="*/ 4212973 w 5535001"/>
                <a:gd name="connsiteY147" fmla="*/ 1173062 h 6250127"/>
                <a:gd name="connsiteX148" fmla="*/ 4157995 w 5535001"/>
                <a:gd name="connsiteY148" fmla="*/ 1134545 h 6250127"/>
                <a:gd name="connsiteX149" fmla="*/ 3697126 w 5535001"/>
                <a:gd name="connsiteY149" fmla="*/ 881044 h 6250127"/>
                <a:gd name="connsiteX150" fmla="*/ 3637670 w 5535001"/>
                <a:gd name="connsiteY150" fmla="*/ 856747 h 6250127"/>
                <a:gd name="connsiteX151" fmla="*/ 3608222 w 5535001"/>
                <a:gd name="connsiteY151" fmla="*/ 844318 h 6250127"/>
                <a:gd name="connsiteX152" fmla="*/ 3578214 w 5535001"/>
                <a:gd name="connsiteY152" fmla="*/ 833457 h 6250127"/>
                <a:gd name="connsiteX153" fmla="*/ 3518309 w 5535001"/>
                <a:gd name="connsiteY153" fmla="*/ 812294 h 6250127"/>
                <a:gd name="connsiteX154" fmla="*/ 3503417 w 5535001"/>
                <a:gd name="connsiteY154" fmla="*/ 806920 h 6250127"/>
                <a:gd name="connsiteX155" fmla="*/ 3489533 w 5535001"/>
                <a:gd name="connsiteY155" fmla="*/ 799642 h 6250127"/>
                <a:gd name="connsiteX156" fmla="*/ 3460869 w 5535001"/>
                <a:gd name="connsiteY156" fmla="*/ 787101 h 6250127"/>
                <a:gd name="connsiteX157" fmla="*/ 3402980 w 5535001"/>
                <a:gd name="connsiteY157" fmla="*/ 763475 h 6250127"/>
                <a:gd name="connsiteX158" fmla="*/ 3374092 w 5535001"/>
                <a:gd name="connsiteY158" fmla="*/ 751606 h 6250127"/>
                <a:gd name="connsiteX159" fmla="*/ 3344980 w 5535001"/>
                <a:gd name="connsiteY159" fmla="*/ 740409 h 6250127"/>
                <a:gd name="connsiteX160" fmla="*/ 3226627 w 5535001"/>
                <a:gd name="connsiteY160" fmla="*/ 700772 h 6250127"/>
                <a:gd name="connsiteX161" fmla="*/ 2735750 w 5535001"/>
                <a:gd name="connsiteY161" fmla="*/ 614667 h 6250127"/>
                <a:gd name="connsiteX162" fmla="*/ 2673158 w 5535001"/>
                <a:gd name="connsiteY162" fmla="*/ 610412 h 6250127"/>
                <a:gd name="connsiteX163" fmla="*/ 2610119 w 5535001"/>
                <a:gd name="connsiteY163" fmla="*/ 609628 h 6250127"/>
                <a:gd name="connsiteX164" fmla="*/ 2547080 w 5535001"/>
                <a:gd name="connsiteY164" fmla="*/ 608620 h 6250127"/>
                <a:gd name="connsiteX165" fmla="*/ 2516400 w 5535001"/>
                <a:gd name="connsiteY165" fmla="*/ 608844 h 6250127"/>
                <a:gd name="connsiteX166" fmla="*/ 2486280 w 5535001"/>
                <a:gd name="connsiteY166" fmla="*/ 609740 h 6250127"/>
                <a:gd name="connsiteX167" fmla="*/ 2426376 w 5535001"/>
                <a:gd name="connsiteY167" fmla="*/ 613099 h 6250127"/>
                <a:gd name="connsiteX168" fmla="*/ 2366920 w 5535001"/>
                <a:gd name="connsiteY168" fmla="*/ 618474 h 6250127"/>
                <a:gd name="connsiteX169" fmla="*/ 2337248 w 5535001"/>
                <a:gd name="connsiteY169" fmla="*/ 621497 h 6250127"/>
                <a:gd name="connsiteX170" fmla="*/ 2307800 w 5535001"/>
                <a:gd name="connsiteY170" fmla="*/ 625528 h 6250127"/>
                <a:gd name="connsiteX171" fmla="*/ 2278351 w 5535001"/>
                <a:gd name="connsiteY171" fmla="*/ 629559 h 6250127"/>
                <a:gd name="connsiteX172" fmla="*/ 2249127 w 5535001"/>
                <a:gd name="connsiteY172" fmla="*/ 634710 h 6250127"/>
                <a:gd name="connsiteX173" fmla="*/ 1796096 w 5535001"/>
                <a:gd name="connsiteY173" fmla="*/ 781726 h 6250127"/>
                <a:gd name="connsiteX174" fmla="*/ 1370833 w 5535001"/>
                <a:gd name="connsiteY174" fmla="*/ 1048663 h 6250127"/>
                <a:gd name="connsiteX175" fmla="*/ 959790 w 5535001"/>
                <a:gd name="connsiteY175" fmla="*/ 1390844 h 6250127"/>
                <a:gd name="connsiteX176" fmla="*/ 749062 w 5535001"/>
                <a:gd name="connsiteY176" fmla="*/ 1577611 h 6250127"/>
                <a:gd name="connsiteX177" fmla="*/ 524786 w 5535001"/>
                <a:gd name="connsiteY177" fmla="*/ 1763145 h 6250127"/>
                <a:gd name="connsiteX178" fmla="*/ 84071 w 5535001"/>
                <a:gd name="connsiteY178" fmla="*/ 2098496 h 6250127"/>
                <a:gd name="connsiteX179" fmla="*/ 0 w 5535001"/>
                <a:gd name="connsiteY179" fmla="*/ 2168094 h 6250127"/>
                <a:gd name="connsiteX180" fmla="*/ 0 w 5535001"/>
                <a:gd name="connsiteY180" fmla="*/ 1576676 h 6250127"/>
                <a:gd name="connsiteX181" fmla="*/ 174655 w 5535001"/>
                <a:gd name="connsiteY181" fmla="*/ 1387597 h 6250127"/>
                <a:gd name="connsiteX182" fmla="*/ 363661 w 5535001"/>
                <a:gd name="connsiteY182" fmla="*/ 1188626 h 6250127"/>
                <a:gd name="connsiteX183" fmla="*/ 458052 w 5535001"/>
                <a:gd name="connsiteY183" fmla="*/ 1086397 h 6250127"/>
                <a:gd name="connsiteX184" fmla="*/ 557257 w 5535001"/>
                <a:gd name="connsiteY184" fmla="*/ 981593 h 6250127"/>
                <a:gd name="connsiteX185" fmla="*/ 994165 w 5535001"/>
                <a:gd name="connsiteY185" fmla="*/ 578389 h 6250127"/>
                <a:gd name="connsiteX186" fmla="*/ 1520873 w 5535001"/>
                <a:gd name="connsiteY186" fmla="*/ 237215 h 6250127"/>
                <a:gd name="connsiteX187" fmla="*/ 2141748 w 5535001"/>
                <a:gd name="connsiteY187" fmla="*/ 31190 h 6250127"/>
                <a:gd name="connsiteX188" fmla="*/ 2182505 w 5535001"/>
                <a:gd name="connsiteY188" fmla="*/ 24360 h 6250127"/>
                <a:gd name="connsiteX189" fmla="*/ 2223374 w 5535001"/>
                <a:gd name="connsiteY189" fmla="*/ 18873 h 6250127"/>
                <a:gd name="connsiteX190" fmla="*/ 2264355 w 5535001"/>
                <a:gd name="connsiteY190" fmla="*/ 13611 h 6250127"/>
                <a:gd name="connsiteX191" fmla="*/ 2305336 w 5535001"/>
                <a:gd name="connsiteY191" fmla="*/ 9580 h 6250127"/>
                <a:gd name="connsiteX192" fmla="*/ 2387410 w 5535001"/>
                <a:gd name="connsiteY192" fmla="*/ 3645 h 6250127"/>
                <a:gd name="connsiteX193" fmla="*/ 2469373 w 5535001"/>
                <a:gd name="connsiteY193" fmla="*/ 622 h 6250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5535001" h="6250127">
                  <a:moveTo>
                    <a:pt x="2510242" y="174"/>
                  </a:moveTo>
                  <a:cubicBezTo>
                    <a:pt x="2523902" y="-50"/>
                    <a:pt x="2537562" y="-162"/>
                    <a:pt x="2550551" y="510"/>
                  </a:cubicBezTo>
                  <a:lnTo>
                    <a:pt x="2629490" y="3757"/>
                  </a:lnTo>
                  <a:lnTo>
                    <a:pt x="2708317" y="7229"/>
                  </a:lnTo>
                  <a:cubicBezTo>
                    <a:pt x="2734630" y="8572"/>
                    <a:pt x="2760943" y="12155"/>
                    <a:pt x="2787256" y="14619"/>
                  </a:cubicBezTo>
                  <a:cubicBezTo>
                    <a:pt x="2997536" y="34885"/>
                    <a:pt x="3207144" y="77994"/>
                    <a:pt x="3408467" y="145064"/>
                  </a:cubicBezTo>
                  <a:lnTo>
                    <a:pt x="3557723" y="199593"/>
                  </a:lnTo>
                  <a:cubicBezTo>
                    <a:pt x="3570264" y="203848"/>
                    <a:pt x="3582245" y="209447"/>
                    <a:pt x="3594337" y="214597"/>
                  </a:cubicBezTo>
                  <a:lnTo>
                    <a:pt x="3630616" y="230385"/>
                  </a:lnTo>
                  <a:lnTo>
                    <a:pt x="3703172" y="262073"/>
                  </a:lnTo>
                  <a:cubicBezTo>
                    <a:pt x="3715265" y="267335"/>
                    <a:pt x="3727358" y="272598"/>
                    <a:pt x="3739003" y="278756"/>
                  </a:cubicBezTo>
                  <a:cubicBezTo>
                    <a:pt x="3744937" y="281667"/>
                    <a:pt x="3750984" y="284131"/>
                    <a:pt x="3756806" y="287266"/>
                  </a:cubicBezTo>
                  <a:cubicBezTo>
                    <a:pt x="3762517" y="290513"/>
                    <a:pt x="3768115" y="294208"/>
                    <a:pt x="3773714" y="297567"/>
                  </a:cubicBezTo>
                  <a:lnTo>
                    <a:pt x="3840784" y="339332"/>
                  </a:lnTo>
                  <a:cubicBezTo>
                    <a:pt x="3851869" y="346386"/>
                    <a:pt x="3863290" y="352881"/>
                    <a:pt x="3873927" y="360495"/>
                  </a:cubicBezTo>
                  <a:lnTo>
                    <a:pt x="3906062" y="383001"/>
                  </a:lnTo>
                  <a:lnTo>
                    <a:pt x="3969662" y="428572"/>
                  </a:lnTo>
                  <a:cubicBezTo>
                    <a:pt x="4137281" y="552188"/>
                    <a:pt x="4285417" y="693270"/>
                    <a:pt x="4423029" y="837600"/>
                  </a:cubicBezTo>
                  <a:cubicBezTo>
                    <a:pt x="4440160" y="855739"/>
                    <a:pt x="4457404" y="873766"/>
                    <a:pt x="4474647" y="891569"/>
                  </a:cubicBezTo>
                  <a:lnTo>
                    <a:pt x="4524250" y="946883"/>
                  </a:lnTo>
                  <a:lnTo>
                    <a:pt x="4573965" y="1001748"/>
                  </a:lnTo>
                  <a:cubicBezTo>
                    <a:pt x="4590760" y="1019887"/>
                    <a:pt x="4605988" y="1039146"/>
                    <a:pt x="4622224" y="1057509"/>
                  </a:cubicBezTo>
                  <a:cubicBezTo>
                    <a:pt x="4653911" y="1094907"/>
                    <a:pt x="4686831" y="1131409"/>
                    <a:pt x="4717510" y="1169143"/>
                  </a:cubicBezTo>
                  <a:cubicBezTo>
                    <a:pt x="4733186" y="1187730"/>
                    <a:pt x="4748862" y="1206430"/>
                    <a:pt x="4764986" y="1224681"/>
                  </a:cubicBezTo>
                  <a:cubicBezTo>
                    <a:pt x="4780886" y="1243044"/>
                    <a:pt x="4797233" y="1261071"/>
                    <a:pt x="4813021" y="1279994"/>
                  </a:cubicBezTo>
                  <a:cubicBezTo>
                    <a:pt x="4877292" y="1354230"/>
                    <a:pt x="4941339" y="1428914"/>
                    <a:pt x="5001915" y="1506846"/>
                  </a:cubicBezTo>
                  <a:cubicBezTo>
                    <a:pt x="5062603" y="1584665"/>
                    <a:pt x="5118252" y="1666739"/>
                    <a:pt x="5170542" y="1751165"/>
                  </a:cubicBezTo>
                  <a:cubicBezTo>
                    <a:pt x="5274898" y="1920240"/>
                    <a:pt x="5363579" y="2101295"/>
                    <a:pt x="5428969" y="2293660"/>
                  </a:cubicBezTo>
                  <a:cubicBezTo>
                    <a:pt x="5494136" y="2485801"/>
                    <a:pt x="5533102" y="2690819"/>
                    <a:pt x="5534893" y="2899307"/>
                  </a:cubicBezTo>
                  <a:cubicBezTo>
                    <a:pt x="5536124" y="3003439"/>
                    <a:pt x="5526831" y="3108132"/>
                    <a:pt x="5508804" y="3211144"/>
                  </a:cubicBezTo>
                  <a:cubicBezTo>
                    <a:pt x="5490441" y="3314157"/>
                    <a:pt x="5462336" y="3415490"/>
                    <a:pt x="5426282" y="3513352"/>
                  </a:cubicBezTo>
                  <a:cubicBezTo>
                    <a:pt x="5363355" y="3684890"/>
                    <a:pt x="5302219" y="3856428"/>
                    <a:pt x="5248250" y="4030542"/>
                  </a:cubicBezTo>
                  <a:lnTo>
                    <a:pt x="5208612" y="4161771"/>
                  </a:lnTo>
                  <a:lnTo>
                    <a:pt x="5170318" y="4294680"/>
                  </a:lnTo>
                  <a:lnTo>
                    <a:pt x="5132248" y="4430164"/>
                  </a:lnTo>
                  <a:lnTo>
                    <a:pt x="5112765" y="4498914"/>
                  </a:lnTo>
                  <a:lnTo>
                    <a:pt x="5091715" y="4569119"/>
                  </a:lnTo>
                  <a:cubicBezTo>
                    <a:pt x="5085221" y="4592297"/>
                    <a:pt x="5076823" y="4616482"/>
                    <a:pt x="5068985" y="4640220"/>
                  </a:cubicBezTo>
                  <a:cubicBezTo>
                    <a:pt x="5060699" y="4664182"/>
                    <a:pt x="5053981" y="4687807"/>
                    <a:pt x="5043904" y="4712105"/>
                  </a:cubicBezTo>
                  <a:lnTo>
                    <a:pt x="5015799" y="4784438"/>
                  </a:lnTo>
                  <a:cubicBezTo>
                    <a:pt x="5005274" y="4808511"/>
                    <a:pt x="4993965" y="4832473"/>
                    <a:pt x="4982880" y="4856435"/>
                  </a:cubicBezTo>
                  <a:cubicBezTo>
                    <a:pt x="4936524" y="4951273"/>
                    <a:pt x="4881099" y="5044096"/>
                    <a:pt x="4817276" y="5125275"/>
                  </a:cubicBezTo>
                  <a:cubicBezTo>
                    <a:pt x="4755244" y="5208805"/>
                    <a:pt x="4686943" y="5282817"/>
                    <a:pt x="4618753" y="5355374"/>
                  </a:cubicBezTo>
                  <a:cubicBezTo>
                    <a:pt x="4602069" y="5374073"/>
                    <a:pt x="4584154" y="5391092"/>
                    <a:pt x="4566575" y="5408560"/>
                  </a:cubicBezTo>
                  <a:lnTo>
                    <a:pt x="4513837" y="5461186"/>
                  </a:lnTo>
                  <a:cubicBezTo>
                    <a:pt x="4496593" y="5479101"/>
                    <a:pt x="4477894" y="5495560"/>
                    <a:pt x="4459531" y="5512580"/>
                  </a:cubicBezTo>
                  <a:lnTo>
                    <a:pt x="4404554" y="5563526"/>
                  </a:lnTo>
                  <a:cubicBezTo>
                    <a:pt x="4386527" y="5580770"/>
                    <a:pt x="4366932" y="5596670"/>
                    <a:pt x="4348009" y="5613017"/>
                  </a:cubicBezTo>
                  <a:lnTo>
                    <a:pt x="4290568" y="5661948"/>
                  </a:lnTo>
                  <a:lnTo>
                    <a:pt x="4276124" y="5674153"/>
                  </a:lnTo>
                  <a:lnTo>
                    <a:pt x="4261120" y="5685798"/>
                  </a:lnTo>
                  <a:lnTo>
                    <a:pt x="4231112" y="5708976"/>
                  </a:lnTo>
                  <a:lnTo>
                    <a:pt x="4170984" y="5755443"/>
                  </a:lnTo>
                  <a:cubicBezTo>
                    <a:pt x="4130227" y="5785563"/>
                    <a:pt x="4087790" y="5813892"/>
                    <a:pt x="4046025" y="5843228"/>
                  </a:cubicBezTo>
                  <a:cubicBezTo>
                    <a:pt x="4002917" y="5870437"/>
                    <a:pt x="3959248" y="5897309"/>
                    <a:pt x="3915356" y="5923735"/>
                  </a:cubicBezTo>
                  <a:cubicBezTo>
                    <a:pt x="3737659" y="6026299"/>
                    <a:pt x="3544847" y="6106022"/>
                    <a:pt x="3346323" y="6158872"/>
                  </a:cubicBezTo>
                  <a:cubicBezTo>
                    <a:pt x="3147800" y="6211946"/>
                    <a:pt x="2944462" y="6239714"/>
                    <a:pt x="2743476" y="6247328"/>
                  </a:cubicBezTo>
                  <a:lnTo>
                    <a:pt x="2668120" y="6249344"/>
                  </a:lnTo>
                  <a:lnTo>
                    <a:pt x="2630498" y="6250127"/>
                  </a:lnTo>
                  <a:lnTo>
                    <a:pt x="2592988" y="6249568"/>
                  </a:lnTo>
                  <a:lnTo>
                    <a:pt x="2518080" y="6247777"/>
                  </a:lnTo>
                  <a:cubicBezTo>
                    <a:pt x="2493110" y="6247105"/>
                    <a:pt x="2468365" y="6246881"/>
                    <a:pt x="2442948" y="6244529"/>
                  </a:cubicBezTo>
                  <a:cubicBezTo>
                    <a:pt x="2392337" y="6240722"/>
                    <a:pt x="2341950" y="6237699"/>
                    <a:pt x="2291676" y="6232213"/>
                  </a:cubicBezTo>
                  <a:lnTo>
                    <a:pt x="2141412" y="6212394"/>
                  </a:lnTo>
                  <a:lnTo>
                    <a:pt x="1992715" y="6184961"/>
                  </a:lnTo>
                  <a:cubicBezTo>
                    <a:pt x="1943561" y="6173988"/>
                    <a:pt x="1894630" y="6162231"/>
                    <a:pt x="1845811" y="6151034"/>
                  </a:cubicBezTo>
                  <a:cubicBezTo>
                    <a:pt x="1797215" y="6138829"/>
                    <a:pt x="1749180" y="6123938"/>
                    <a:pt x="1701033" y="6110724"/>
                  </a:cubicBezTo>
                  <a:cubicBezTo>
                    <a:pt x="1676847" y="6104566"/>
                    <a:pt x="1653334" y="6095833"/>
                    <a:pt x="1629484" y="6088219"/>
                  </a:cubicBezTo>
                  <a:lnTo>
                    <a:pt x="1558383" y="6064929"/>
                  </a:lnTo>
                  <a:cubicBezTo>
                    <a:pt x="1369713" y="6000210"/>
                    <a:pt x="1186978" y="5921271"/>
                    <a:pt x="1011968" y="5828896"/>
                  </a:cubicBezTo>
                  <a:cubicBezTo>
                    <a:pt x="837071" y="5736408"/>
                    <a:pt x="668556" y="5631940"/>
                    <a:pt x="511237" y="5512356"/>
                  </a:cubicBezTo>
                  <a:cubicBezTo>
                    <a:pt x="471152" y="5483468"/>
                    <a:pt x="433642" y="5451220"/>
                    <a:pt x="395572" y="5419757"/>
                  </a:cubicBezTo>
                  <a:cubicBezTo>
                    <a:pt x="356831" y="5388965"/>
                    <a:pt x="321112" y="5354926"/>
                    <a:pt x="284722" y="5321559"/>
                  </a:cubicBezTo>
                  <a:lnTo>
                    <a:pt x="257513" y="5296477"/>
                  </a:lnTo>
                  <a:lnTo>
                    <a:pt x="243853" y="5283937"/>
                  </a:lnTo>
                  <a:lnTo>
                    <a:pt x="230752" y="5270836"/>
                  </a:lnTo>
                  <a:lnTo>
                    <a:pt x="178574" y="5218322"/>
                  </a:lnTo>
                  <a:cubicBezTo>
                    <a:pt x="161331" y="5200631"/>
                    <a:pt x="143191" y="5183948"/>
                    <a:pt x="126508" y="5165584"/>
                  </a:cubicBezTo>
                  <a:lnTo>
                    <a:pt x="76345" y="5111167"/>
                  </a:lnTo>
                  <a:cubicBezTo>
                    <a:pt x="59774" y="5092916"/>
                    <a:pt x="42530" y="5075112"/>
                    <a:pt x="26407" y="5056413"/>
                  </a:cubicBezTo>
                  <a:lnTo>
                    <a:pt x="0" y="5024776"/>
                  </a:lnTo>
                  <a:lnTo>
                    <a:pt x="0" y="4492798"/>
                  </a:lnTo>
                  <a:lnTo>
                    <a:pt x="28534" y="4537879"/>
                  </a:lnTo>
                  <a:cubicBezTo>
                    <a:pt x="41299" y="4556130"/>
                    <a:pt x="54175" y="4574382"/>
                    <a:pt x="66604" y="4592745"/>
                  </a:cubicBezTo>
                  <a:lnTo>
                    <a:pt x="104114" y="4647834"/>
                  </a:lnTo>
                  <a:lnTo>
                    <a:pt x="143751" y="4701580"/>
                  </a:lnTo>
                  <a:cubicBezTo>
                    <a:pt x="156964" y="4719495"/>
                    <a:pt x="169728" y="4737746"/>
                    <a:pt x="182717" y="4755773"/>
                  </a:cubicBezTo>
                  <a:lnTo>
                    <a:pt x="223810" y="4808399"/>
                  </a:lnTo>
                  <a:lnTo>
                    <a:pt x="264679" y="4861249"/>
                  </a:lnTo>
                  <a:cubicBezTo>
                    <a:pt x="278563" y="4878717"/>
                    <a:pt x="293455" y="4895288"/>
                    <a:pt x="307788" y="4912420"/>
                  </a:cubicBezTo>
                  <a:lnTo>
                    <a:pt x="351232" y="4963254"/>
                  </a:lnTo>
                  <a:cubicBezTo>
                    <a:pt x="365788" y="4980162"/>
                    <a:pt x="381688" y="4995837"/>
                    <a:pt x="397028" y="5012185"/>
                  </a:cubicBezTo>
                  <a:lnTo>
                    <a:pt x="443496" y="5060444"/>
                  </a:lnTo>
                  <a:lnTo>
                    <a:pt x="455140" y="5072537"/>
                  </a:lnTo>
                  <a:lnTo>
                    <a:pt x="467345" y="5083958"/>
                  </a:lnTo>
                  <a:lnTo>
                    <a:pt x="491755" y="5106912"/>
                  </a:lnTo>
                  <a:lnTo>
                    <a:pt x="540686" y="5152819"/>
                  </a:lnTo>
                  <a:lnTo>
                    <a:pt x="552890" y="5164353"/>
                  </a:lnTo>
                  <a:lnTo>
                    <a:pt x="565655" y="5175214"/>
                  </a:lnTo>
                  <a:lnTo>
                    <a:pt x="591072" y="5197048"/>
                  </a:lnTo>
                  <a:cubicBezTo>
                    <a:pt x="624999" y="5226160"/>
                    <a:pt x="658366" y="5256056"/>
                    <a:pt x="694197" y="5283041"/>
                  </a:cubicBezTo>
                  <a:cubicBezTo>
                    <a:pt x="834272" y="5394675"/>
                    <a:pt x="985207" y="5493881"/>
                    <a:pt x="1146221" y="5573716"/>
                  </a:cubicBezTo>
                  <a:cubicBezTo>
                    <a:pt x="1307122" y="5653774"/>
                    <a:pt x="1476869" y="5715918"/>
                    <a:pt x="1650982" y="5758130"/>
                  </a:cubicBezTo>
                  <a:lnTo>
                    <a:pt x="1716485" y="5772798"/>
                  </a:lnTo>
                  <a:cubicBezTo>
                    <a:pt x="1738431" y="5777390"/>
                    <a:pt x="1759929" y="5783100"/>
                    <a:pt x="1782211" y="5786235"/>
                  </a:cubicBezTo>
                  <a:lnTo>
                    <a:pt x="1848386" y="5796984"/>
                  </a:lnTo>
                  <a:lnTo>
                    <a:pt x="1881417" y="5802359"/>
                  </a:lnTo>
                  <a:cubicBezTo>
                    <a:pt x="1892390" y="5804151"/>
                    <a:pt x="1903363" y="5806054"/>
                    <a:pt x="1914560" y="5807061"/>
                  </a:cubicBezTo>
                  <a:cubicBezTo>
                    <a:pt x="1959012" y="5811765"/>
                    <a:pt x="2003241" y="5817251"/>
                    <a:pt x="2047469" y="5821282"/>
                  </a:cubicBezTo>
                  <a:lnTo>
                    <a:pt x="2180601" y="5828896"/>
                  </a:lnTo>
                  <a:lnTo>
                    <a:pt x="2313622" y="5830463"/>
                  </a:lnTo>
                  <a:cubicBezTo>
                    <a:pt x="2335680" y="5830799"/>
                    <a:pt x="2357962" y="5829008"/>
                    <a:pt x="2380021" y="5828448"/>
                  </a:cubicBezTo>
                  <a:lnTo>
                    <a:pt x="2446195" y="5826433"/>
                  </a:lnTo>
                  <a:cubicBezTo>
                    <a:pt x="2468029" y="5826208"/>
                    <a:pt x="2490647" y="5824193"/>
                    <a:pt x="2513041" y="5822737"/>
                  </a:cubicBezTo>
                  <a:lnTo>
                    <a:pt x="2580111" y="5818258"/>
                  </a:lnTo>
                  <a:lnTo>
                    <a:pt x="2613590" y="5816355"/>
                  </a:lnTo>
                  <a:lnTo>
                    <a:pt x="2646845" y="5813108"/>
                  </a:lnTo>
                  <a:cubicBezTo>
                    <a:pt x="2669016" y="5810869"/>
                    <a:pt x="2691074" y="5808741"/>
                    <a:pt x="2713244" y="5806838"/>
                  </a:cubicBezTo>
                  <a:cubicBezTo>
                    <a:pt x="2889933" y="5789371"/>
                    <a:pt x="3062815" y="5762050"/>
                    <a:pt x="3230882" y="5721292"/>
                  </a:cubicBezTo>
                  <a:cubicBezTo>
                    <a:pt x="3398837" y="5680423"/>
                    <a:pt x="3562426" y="5626902"/>
                    <a:pt x="3720416" y="5556472"/>
                  </a:cubicBezTo>
                  <a:cubicBezTo>
                    <a:pt x="3759381" y="5537997"/>
                    <a:pt x="3798347" y="5518962"/>
                    <a:pt x="3837425" y="5499927"/>
                  </a:cubicBezTo>
                  <a:cubicBezTo>
                    <a:pt x="3875271" y="5478765"/>
                    <a:pt x="3913900" y="5458610"/>
                    <a:pt x="3951634" y="5436552"/>
                  </a:cubicBezTo>
                  <a:lnTo>
                    <a:pt x="4007284" y="5401841"/>
                  </a:lnTo>
                  <a:lnTo>
                    <a:pt x="4035164" y="5384374"/>
                  </a:lnTo>
                  <a:lnTo>
                    <a:pt x="4049049" y="5375640"/>
                  </a:lnTo>
                  <a:lnTo>
                    <a:pt x="4062485" y="5366123"/>
                  </a:lnTo>
                  <a:lnTo>
                    <a:pt x="4116567" y="5328277"/>
                  </a:lnTo>
                  <a:cubicBezTo>
                    <a:pt x="4134594" y="5315624"/>
                    <a:pt x="4152957" y="5303420"/>
                    <a:pt x="4169976" y="5289199"/>
                  </a:cubicBezTo>
                  <a:lnTo>
                    <a:pt x="4222042" y="5247994"/>
                  </a:lnTo>
                  <a:cubicBezTo>
                    <a:pt x="4239398" y="5234222"/>
                    <a:pt x="4256865" y="5220562"/>
                    <a:pt x="4273213" y="5205558"/>
                  </a:cubicBezTo>
                  <a:lnTo>
                    <a:pt x="4323151" y="5161329"/>
                  </a:lnTo>
                  <a:cubicBezTo>
                    <a:pt x="4339611" y="5146437"/>
                    <a:pt x="4356631" y="5131881"/>
                    <a:pt x="4371971" y="5116093"/>
                  </a:cubicBezTo>
                  <a:cubicBezTo>
                    <a:pt x="4435457" y="5054398"/>
                    <a:pt x="4496258" y="4991135"/>
                    <a:pt x="4546868" y="4924400"/>
                  </a:cubicBezTo>
                  <a:cubicBezTo>
                    <a:pt x="4600054" y="4858450"/>
                    <a:pt x="4640699" y="4788916"/>
                    <a:pt x="4675634" y="4715352"/>
                  </a:cubicBezTo>
                  <a:lnTo>
                    <a:pt x="4700155" y="4659255"/>
                  </a:lnTo>
                  <a:lnTo>
                    <a:pt x="4721206" y="4600135"/>
                  </a:lnTo>
                  <a:cubicBezTo>
                    <a:pt x="4728707" y="4580988"/>
                    <a:pt x="4733970" y="4559266"/>
                    <a:pt x="4740465" y="4538887"/>
                  </a:cubicBezTo>
                  <a:cubicBezTo>
                    <a:pt x="4746623" y="4518061"/>
                    <a:pt x="4753005" y="4497906"/>
                    <a:pt x="4758492" y="4475848"/>
                  </a:cubicBezTo>
                  <a:cubicBezTo>
                    <a:pt x="4803168" y="4303637"/>
                    <a:pt x="4840902" y="4115080"/>
                    <a:pt x="4891288" y="3930329"/>
                  </a:cubicBezTo>
                  <a:cubicBezTo>
                    <a:pt x="4940891" y="3744906"/>
                    <a:pt x="5000235" y="3562059"/>
                    <a:pt x="5066298" y="3382235"/>
                  </a:cubicBezTo>
                  <a:cubicBezTo>
                    <a:pt x="5124186" y="3226932"/>
                    <a:pt x="5154530" y="3064015"/>
                    <a:pt x="5156994" y="2898635"/>
                  </a:cubicBezTo>
                  <a:cubicBezTo>
                    <a:pt x="5159681" y="2733255"/>
                    <a:pt x="5132920" y="2565636"/>
                    <a:pt x="5083317" y="2402047"/>
                  </a:cubicBezTo>
                  <a:cubicBezTo>
                    <a:pt x="5033938" y="2238123"/>
                    <a:pt x="4960150" y="2079013"/>
                    <a:pt x="4871022" y="1926958"/>
                  </a:cubicBezTo>
                  <a:cubicBezTo>
                    <a:pt x="4826570" y="1850818"/>
                    <a:pt x="4777415" y="1776918"/>
                    <a:pt x="4727028" y="1703577"/>
                  </a:cubicBezTo>
                  <a:cubicBezTo>
                    <a:pt x="4676418" y="1630349"/>
                    <a:pt x="4622784" y="1558464"/>
                    <a:pt x="4563776" y="1490834"/>
                  </a:cubicBezTo>
                  <a:cubicBezTo>
                    <a:pt x="4503647" y="1423764"/>
                    <a:pt x="4439041" y="1359157"/>
                    <a:pt x="4370291" y="1300596"/>
                  </a:cubicBezTo>
                  <a:cubicBezTo>
                    <a:pt x="4336812" y="1270141"/>
                    <a:pt x="4301541" y="1242148"/>
                    <a:pt x="4266046" y="1214491"/>
                  </a:cubicBezTo>
                  <a:cubicBezTo>
                    <a:pt x="4248355" y="1200607"/>
                    <a:pt x="4230776" y="1186611"/>
                    <a:pt x="4212973" y="1173062"/>
                  </a:cubicBezTo>
                  <a:cubicBezTo>
                    <a:pt x="4194722" y="1160074"/>
                    <a:pt x="4176359" y="1147197"/>
                    <a:pt x="4157995" y="1134545"/>
                  </a:cubicBezTo>
                  <a:cubicBezTo>
                    <a:pt x="4011426" y="1031980"/>
                    <a:pt x="3855004" y="948562"/>
                    <a:pt x="3697126" y="881044"/>
                  </a:cubicBezTo>
                  <a:lnTo>
                    <a:pt x="3637670" y="856747"/>
                  </a:lnTo>
                  <a:lnTo>
                    <a:pt x="3608222" y="844318"/>
                  </a:lnTo>
                  <a:cubicBezTo>
                    <a:pt x="3598480" y="840063"/>
                    <a:pt x="3588179" y="837040"/>
                    <a:pt x="3578214" y="833457"/>
                  </a:cubicBezTo>
                  <a:lnTo>
                    <a:pt x="3518309" y="812294"/>
                  </a:lnTo>
                  <a:cubicBezTo>
                    <a:pt x="3513383" y="810503"/>
                    <a:pt x="3508344" y="808823"/>
                    <a:pt x="3503417" y="806920"/>
                  </a:cubicBezTo>
                  <a:cubicBezTo>
                    <a:pt x="3498603" y="804792"/>
                    <a:pt x="3494236" y="801993"/>
                    <a:pt x="3489533" y="799642"/>
                  </a:cubicBezTo>
                  <a:cubicBezTo>
                    <a:pt x="3480240" y="794827"/>
                    <a:pt x="3470498" y="791020"/>
                    <a:pt x="3460869" y="787101"/>
                  </a:cubicBezTo>
                  <a:lnTo>
                    <a:pt x="3402980" y="763475"/>
                  </a:lnTo>
                  <a:lnTo>
                    <a:pt x="3374092" y="751606"/>
                  </a:lnTo>
                  <a:cubicBezTo>
                    <a:pt x="3364462" y="747688"/>
                    <a:pt x="3354945" y="743433"/>
                    <a:pt x="3344980" y="740409"/>
                  </a:cubicBezTo>
                  <a:lnTo>
                    <a:pt x="3226627" y="700772"/>
                  </a:lnTo>
                  <a:cubicBezTo>
                    <a:pt x="3067405" y="652849"/>
                    <a:pt x="2902697" y="625192"/>
                    <a:pt x="2735750" y="614667"/>
                  </a:cubicBezTo>
                  <a:cubicBezTo>
                    <a:pt x="2714811" y="613435"/>
                    <a:pt x="2694209" y="610860"/>
                    <a:pt x="2673158" y="610412"/>
                  </a:cubicBezTo>
                  <a:lnTo>
                    <a:pt x="2610119" y="609628"/>
                  </a:lnTo>
                  <a:lnTo>
                    <a:pt x="2547080" y="608620"/>
                  </a:lnTo>
                  <a:cubicBezTo>
                    <a:pt x="2536443" y="608173"/>
                    <a:pt x="2526365" y="608397"/>
                    <a:pt x="2516400" y="608844"/>
                  </a:cubicBezTo>
                  <a:lnTo>
                    <a:pt x="2486280" y="609740"/>
                  </a:lnTo>
                  <a:cubicBezTo>
                    <a:pt x="2466125" y="609852"/>
                    <a:pt x="2446307" y="611868"/>
                    <a:pt x="2426376" y="613099"/>
                  </a:cubicBezTo>
                  <a:cubicBezTo>
                    <a:pt x="2406333" y="613995"/>
                    <a:pt x="2386627" y="616458"/>
                    <a:pt x="2366920" y="618474"/>
                  </a:cubicBezTo>
                  <a:cubicBezTo>
                    <a:pt x="2357066" y="619482"/>
                    <a:pt x="2347101" y="620153"/>
                    <a:pt x="2337248" y="621497"/>
                  </a:cubicBezTo>
                  <a:lnTo>
                    <a:pt x="2307800" y="625528"/>
                  </a:lnTo>
                  <a:lnTo>
                    <a:pt x="2278351" y="629559"/>
                  </a:lnTo>
                  <a:lnTo>
                    <a:pt x="2249127" y="634710"/>
                  </a:lnTo>
                  <a:cubicBezTo>
                    <a:pt x="2093377" y="661918"/>
                    <a:pt x="1942329" y="710849"/>
                    <a:pt x="1796096" y="781726"/>
                  </a:cubicBezTo>
                  <a:cubicBezTo>
                    <a:pt x="1649751" y="852268"/>
                    <a:pt x="1508892" y="944307"/>
                    <a:pt x="1370833" y="1048663"/>
                  </a:cubicBezTo>
                  <a:cubicBezTo>
                    <a:pt x="1232774" y="1153244"/>
                    <a:pt x="1097290" y="1269917"/>
                    <a:pt x="959790" y="1390844"/>
                  </a:cubicBezTo>
                  <a:lnTo>
                    <a:pt x="749062" y="1577611"/>
                  </a:lnTo>
                  <a:cubicBezTo>
                    <a:pt x="674602" y="1642329"/>
                    <a:pt x="599806" y="1704137"/>
                    <a:pt x="524786" y="1763145"/>
                  </a:cubicBezTo>
                  <a:cubicBezTo>
                    <a:pt x="374858" y="1881498"/>
                    <a:pt x="223810" y="1987422"/>
                    <a:pt x="84071" y="2098496"/>
                  </a:cubicBezTo>
                  <a:lnTo>
                    <a:pt x="0" y="2168094"/>
                  </a:lnTo>
                  <a:lnTo>
                    <a:pt x="0" y="1576676"/>
                  </a:lnTo>
                  <a:lnTo>
                    <a:pt x="174655" y="1387597"/>
                  </a:lnTo>
                  <a:cubicBezTo>
                    <a:pt x="238926" y="1320079"/>
                    <a:pt x="302749" y="1254577"/>
                    <a:pt x="363661" y="1188626"/>
                  </a:cubicBezTo>
                  <a:lnTo>
                    <a:pt x="458052" y="1086397"/>
                  </a:lnTo>
                  <a:cubicBezTo>
                    <a:pt x="490635" y="1051351"/>
                    <a:pt x="523666" y="1016416"/>
                    <a:pt x="557257" y="981593"/>
                  </a:cubicBezTo>
                  <a:cubicBezTo>
                    <a:pt x="691510" y="842414"/>
                    <a:pt x="835055" y="705699"/>
                    <a:pt x="994165" y="578389"/>
                  </a:cubicBezTo>
                  <a:cubicBezTo>
                    <a:pt x="1152939" y="451190"/>
                    <a:pt x="1328060" y="333398"/>
                    <a:pt x="1520873" y="237215"/>
                  </a:cubicBezTo>
                  <a:cubicBezTo>
                    <a:pt x="1713238" y="141033"/>
                    <a:pt x="1924302" y="68028"/>
                    <a:pt x="2141748" y="31190"/>
                  </a:cubicBezTo>
                  <a:lnTo>
                    <a:pt x="2182505" y="24360"/>
                  </a:lnTo>
                  <a:cubicBezTo>
                    <a:pt x="2196165" y="22344"/>
                    <a:pt x="2209826" y="20665"/>
                    <a:pt x="2223374" y="18873"/>
                  </a:cubicBezTo>
                  <a:lnTo>
                    <a:pt x="2264355" y="13611"/>
                  </a:lnTo>
                  <a:cubicBezTo>
                    <a:pt x="2278015" y="11931"/>
                    <a:pt x="2291676" y="10924"/>
                    <a:pt x="2305336" y="9580"/>
                  </a:cubicBezTo>
                  <a:cubicBezTo>
                    <a:pt x="2332657" y="7229"/>
                    <a:pt x="2360090" y="4653"/>
                    <a:pt x="2387410" y="3645"/>
                  </a:cubicBezTo>
                  <a:cubicBezTo>
                    <a:pt x="2414731" y="2414"/>
                    <a:pt x="2442164" y="510"/>
                    <a:pt x="2469373" y="62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1" name="Freeform: Shape 60">
              <a:extLst>
                <a:ext uri="{FF2B5EF4-FFF2-40B4-BE49-F238E27FC236}">
                  <a16:creationId xmlns:a16="http://schemas.microsoft.com/office/drawing/2014/main" id="{DFB95E12-4EF0-42F7-BCF9-AD31B4C8EB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176241"/>
              <a:ext cx="5646908" cy="6130481"/>
            </a:xfrm>
            <a:custGeom>
              <a:avLst/>
              <a:gdLst>
                <a:gd name="connsiteX0" fmla="*/ 2616837 w 5646908"/>
                <a:gd name="connsiteY0" fmla="*/ 0 h 6130481"/>
                <a:gd name="connsiteX1" fmla="*/ 4918721 w 5646908"/>
                <a:gd name="connsiteY1" fmla="*/ 1134258 h 6130481"/>
                <a:gd name="connsiteX2" fmla="*/ 5539036 w 5646908"/>
                <a:gd name="connsiteY2" fmla="*/ 3362353 h 6130481"/>
                <a:gd name="connsiteX3" fmla="*/ 4712024 w 5646908"/>
                <a:gd name="connsiteY3" fmla="*/ 5293280 h 6130481"/>
                <a:gd name="connsiteX4" fmla="*/ 2547864 w 5646908"/>
                <a:gd name="connsiteY4" fmla="*/ 6130481 h 6130481"/>
                <a:gd name="connsiteX5" fmla="*/ 263223 w 5646908"/>
                <a:gd name="connsiteY5" fmla="*/ 5212325 h 6130481"/>
                <a:gd name="connsiteX6" fmla="*/ 49974 w 5646908"/>
                <a:gd name="connsiteY6" fmla="*/ 4985345 h 6130481"/>
                <a:gd name="connsiteX7" fmla="*/ 0 w 5646908"/>
                <a:gd name="connsiteY7" fmla="*/ 4920618 h 6130481"/>
                <a:gd name="connsiteX8" fmla="*/ 0 w 5646908"/>
                <a:gd name="connsiteY8" fmla="*/ 3760303 h 6130481"/>
                <a:gd name="connsiteX9" fmla="*/ 80488 w 5646908"/>
                <a:gd name="connsiteY9" fmla="*/ 3974159 h 6130481"/>
                <a:gd name="connsiteX10" fmla="*/ 664748 w 5646908"/>
                <a:gd name="connsiteY10" fmla="*/ 4813600 h 6130481"/>
                <a:gd name="connsiteX11" fmla="*/ 2548087 w 5646908"/>
                <a:gd name="connsiteY11" fmla="*/ 5570406 h 6130481"/>
                <a:gd name="connsiteX12" fmla="*/ 3536561 w 5646908"/>
                <a:gd name="connsiteY12" fmla="*/ 5407153 h 6130481"/>
                <a:gd name="connsiteX13" fmla="*/ 4308035 w 5646908"/>
                <a:gd name="connsiteY13" fmla="*/ 4897241 h 6130481"/>
                <a:gd name="connsiteX14" fmla="*/ 4569038 w 5646908"/>
                <a:gd name="connsiteY14" fmla="*/ 4564802 h 6130481"/>
                <a:gd name="connsiteX15" fmla="*/ 4699147 w 5646908"/>
                <a:gd name="connsiteY15" fmla="*/ 4149952 h 6130481"/>
                <a:gd name="connsiteX16" fmla="*/ 5003034 w 5646908"/>
                <a:gd name="connsiteY16" fmla="*/ 3168421 h 6130481"/>
                <a:gd name="connsiteX17" fmla="*/ 4994189 w 5646908"/>
                <a:gd name="connsiteY17" fmla="*/ 2321590 h 6130481"/>
                <a:gd name="connsiteX18" fmla="*/ 4487860 w 5646908"/>
                <a:gd name="connsiteY18" fmla="*/ 1501856 h 6130481"/>
                <a:gd name="connsiteX19" fmla="*/ 3640469 w 5646908"/>
                <a:gd name="connsiteY19" fmla="*/ 808425 h 6130481"/>
                <a:gd name="connsiteX20" fmla="*/ 2616837 w 5646908"/>
                <a:gd name="connsiteY20" fmla="*/ 559851 h 6130481"/>
                <a:gd name="connsiteX21" fmla="*/ 1762952 w 5646908"/>
                <a:gd name="connsiteY21" fmla="*/ 812008 h 6130481"/>
                <a:gd name="connsiteX22" fmla="*/ 939635 w 5646908"/>
                <a:gd name="connsiteY22" fmla="*/ 1502976 h 6130481"/>
                <a:gd name="connsiteX23" fmla="*/ 585250 w 5646908"/>
                <a:gd name="connsiteY23" fmla="*/ 1831049 h 6130481"/>
                <a:gd name="connsiteX24" fmla="*/ 40403 w 5646908"/>
                <a:gd name="connsiteY24" fmla="*/ 2389556 h 6130481"/>
                <a:gd name="connsiteX25" fmla="*/ 0 w 5646908"/>
                <a:gd name="connsiteY25" fmla="*/ 2456747 h 6130481"/>
                <a:gd name="connsiteX26" fmla="*/ 0 w 5646908"/>
                <a:gd name="connsiteY26" fmla="*/ 1601114 h 6130481"/>
                <a:gd name="connsiteX27" fmla="*/ 93200 w 5646908"/>
                <a:gd name="connsiteY27" fmla="*/ 1513741 h 6130481"/>
                <a:gd name="connsiteX28" fmla="*/ 535423 w 5646908"/>
                <a:gd name="connsiteY28" fmla="*/ 1107273 h 6130481"/>
                <a:gd name="connsiteX29" fmla="*/ 2616837 w 5646908"/>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646908" h="6130481">
                  <a:moveTo>
                    <a:pt x="2616837" y="0"/>
                  </a:moveTo>
                  <a:cubicBezTo>
                    <a:pt x="3596241" y="0"/>
                    <a:pt x="4322479" y="463445"/>
                    <a:pt x="4918721" y="1134258"/>
                  </a:cubicBezTo>
                  <a:cubicBezTo>
                    <a:pt x="5416317" y="1694109"/>
                    <a:pt x="5857703" y="2516643"/>
                    <a:pt x="5539036" y="3362353"/>
                  </a:cubicBezTo>
                  <a:cubicBezTo>
                    <a:pt x="5111758" y="4496612"/>
                    <a:pt x="5300763" y="4716633"/>
                    <a:pt x="4712024" y="5293280"/>
                  </a:cubicBezTo>
                  <a:cubicBezTo>
                    <a:pt x="4123284" y="5869926"/>
                    <a:pt x="3446201" y="6130481"/>
                    <a:pt x="2547864" y="6130481"/>
                  </a:cubicBezTo>
                  <a:cubicBezTo>
                    <a:pt x="1657476" y="6130481"/>
                    <a:pt x="850619" y="5780127"/>
                    <a:pt x="263223" y="5212325"/>
                  </a:cubicBezTo>
                  <a:cubicBezTo>
                    <a:pt x="188497" y="5140091"/>
                    <a:pt x="117321" y="5064339"/>
                    <a:pt x="49974" y="4985345"/>
                  </a:cubicBezTo>
                  <a:lnTo>
                    <a:pt x="0" y="4920618"/>
                  </a:lnTo>
                  <a:lnTo>
                    <a:pt x="0" y="3760303"/>
                  </a:lnTo>
                  <a:lnTo>
                    <a:pt x="80488" y="3974159"/>
                  </a:lnTo>
                  <a:cubicBezTo>
                    <a:pt x="217875" y="4289243"/>
                    <a:pt x="414383" y="4571632"/>
                    <a:pt x="664748" y="4813600"/>
                  </a:cubicBezTo>
                  <a:cubicBezTo>
                    <a:pt x="1169734" y="5301566"/>
                    <a:pt x="1838644" y="5570406"/>
                    <a:pt x="2548087" y="5570406"/>
                  </a:cubicBezTo>
                  <a:cubicBezTo>
                    <a:pt x="2928786" y="5570406"/>
                    <a:pt x="3252156" y="5516996"/>
                    <a:pt x="3536561" y="5407153"/>
                  </a:cubicBezTo>
                  <a:cubicBezTo>
                    <a:pt x="3815366" y="5299438"/>
                    <a:pt x="4067747" y="5132603"/>
                    <a:pt x="4308035" y="4897241"/>
                  </a:cubicBezTo>
                  <a:cubicBezTo>
                    <a:pt x="4475095" y="4733653"/>
                    <a:pt x="4533767" y="4637358"/>
                    <a:pt x="4569038" y="4564802"/>
                  </a:cubicBezTo>
                  <a:cubicBezTo>
                    <a:pt x="4619313" y="4461453"/>
                    <a:pt x="4652792" y="4330784"/>
                    <a:pt x="4699147" y="4149952"/>
                  </a:cubicBezTo>
                  <a:cubicBezTo>
                    <a:pt x="4758491" y="3918846"/>
                    <a:pt x="4839558" y="3602194"/>
                    <a:pt x="5003034" y="3168421"/>
                  </a:cubicBezTo>
                  <a:cubicBezTo>
                    <a:pt x="5103024" y="2902940"/>
                    <a:pt x="5100112" y="2626037"/>
                    <a:pt x="4994189" y="2321590"/>
                  </a:cubicBezTo>
                  <a:cubicBezTo>
                    <a:pt x="4900470" y="2052526"/>
                    <a:pt x="4725460" y="1769129"/>
                    <a:pt x="4487860" y="1501856"/>
                  </a:cubicBezTo>
                  <a:cubicBezTo>
                    <a:pt x="4210285" y="1189683"/>
                    <a:pt x="3933047" y="962832"/>
                    <a:pt x="3640469" y="808425"/>
                  </a:cubicBezTo>
                  <a:cubicBezTo>
                    <a:pt x="3323369" y="641141"/>
                    <a:pt x="2988578" y="559851"/>
                    <a:pt x="2616837" y="559851"/>
                  </a:cubicBezTo>
                  <a:cubicBezTo>
                    <a:pt x="2315413" y="559851"/>
                    <a:pt x="2044110" y="640134"/>
                    <a:pt x="1762952" y="812008"/>
                  </a:cubicBezTo>
                  <a:cubicBezTo>
                    <a:pt x="1472838" y="989593"/>
                    <a:pt x="1197167" y="1250707"/>
                    <a:pt x="939635" y="1502976"/>
                  </a:cubicBezTo>
                  <a:cubicBezTo>
                    <a:pt x="819379" y="1620769"/>
                    <a:pt x="700355" y="1727700"/>
                    <a:pt x="585250" y="1831049"/>
                  </a:cubicBezTo>
                  <a:cubicBezTo>
                    <a:pt x="362317" y="2031140"/>
                    <a:pt x="169840" y="2204022"/>
                    <a:pt x="40403" y="2389556"/>
                  </a:cubicBezTo>
                  <a:lnTo>
                    <a:pt x="0" y="2456747"/>
                  </a:lnTo>
                  <a:lnTo>
                    <a:pt x="0" y="1601114"/>
                  </a:lnTo>
                  <a:lnTo>
                    <a:pt x="93200" y="1513741"/>
                  </a:lnTo>
                  <a:cubicBezTo>
                    <a:pt x="237107" y="1383294"/>
                    <a:pt x="388238" y="1251435"/>
                    <a:pt x="535423" y="1107273"/>
                  </a:cubicBezTo>
                  <a:cubicBezTo>
                    <a:pt x="1124050" y="530627"/>
                    <a:pt x="1718500" y="0"/>
                    <a:pt x="2616837"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2" name="Freeform: Shape 61">
              <a:extLst>
                <a:ext uri="{FF2B5EF4-FFF2-40B4-BE49-F238E27FC236}">
                  <a16:creationId xmlns:a16="http://schemas.microsoft.com/office/drawing/2014/main" id="{2338F8B2-67A9-4086-9341-7705CAB6F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176241"/>
              <a:ext cx="5517522" cy="6130481"/>
            </a:xfrm>
            <a:custGeom>
              <a:avLst/>
              <a:gdLst>
                <a:gd name="connsiteX0" fmla="*/ 2549095 w 5517522"/>
                <a:gd name="connsiteY0" fmla="*/ 0 h 6130481"/>
                <a:gd name="connsiteX1" fmla="*/ 4804175 w 5517522"/>
                <a:gd name="connsiteY1" fmla="*/ 1134258 h 6130481"/>
                <a:gd name="connsiteX2" fmla="*/ 5411838 w 5517522"/>
                <a:gd name="connsiteY2" fmla="*/ 3362353 h 6130481"/>
                <a:gd name="connsiteX3" fmla="*/ 4601621 w 5517522"/>
                <a:gd name="connsiteY3" fmla="*/ 5293280 h 6130481"/>
                <a:gd name="connsiteX4" fmla="*/ 2481577 w 5517522"/>
                <a:gd name="connsiteY4" fmla="*/ 6130481 h 6130481"/>
                <a:gd name="connsiteX5" fmla="*/ 243517 w 5517522"/>
                <a:gd name="connsiteY5" fmla="*/ 5212325 h 6130481"/>
                <a:gd name="connsiteX6" fmla="*/ 34587 w 5517522"/>
                <a:gd name="connsiteY6" fmla="*/ 4985345 h 6130481"/>
                <a:gd name="connsiteX7" fmla="*/ 0 w 5517522"/>
                <a:gd name="connsiteY7" fmla="*/ 4939620 h 6130481"/>
                <a:gd name="connsiteX8" fmla="*/ 0 w 5517522"/>
                <a:gd name="connsiteY8" fmla="*/ 3335329 h 6130481"/>
                <a:gd name="connsiteX9" fmla="*/ 17141 w 5517522"/>
                <a:gd name="connsiteY9" fmla="*/ 3448738 h 6130481"/>
                <a:gd name="connsiteX10" fmla="*/ 167489 w 5517522"/>
                <a:gd name="connsiteY10" fmla="*/ 3930490 h 6130481"/>
                <a:gd name="connsiteX11" fmla="*/ 715471 w 5517522"/>
                <a:gd name="connsiteY11" fmla="*/ 4734212 h 6130481"/>
                <a:gd name="connsiteX12" fmla="*/ 2481689 w 5517522"/>
                <a:gd name="connsiteY12" fmla="*/ 5458772 h 6130481"/>
                <a:gd name="connsiteX13" fmla="*/ 4126644 w 5517522"/>
                <a:gd name="connsiteY13" fmla="*/ 4818302 h 6130481"/>
                <a:gd name="connsiteX14" fmla="*/ 4360437 w 5517522"/>
                <a:gd name="connsiteY14" fmla="*/ 4516766 h 6130481"/>
                <a:gd name="connsiteX15" fmla="*/ 4480357 w 5517522"/>
                <a:gd name="connsiteY15" fmla="*/ 4122855 h 6130481"/>
                <a:gd name="connsiteX16" fmla="*/ 4781557 w 5517522"/>
                <a:gd name="connsiteY16" fmla="*/ 3129791 h 6130481"/>
                <a:gd name="connsiteX17" fmla="*/ 4771928 w 5517522"/>
                <a:gd name="connsiteY17" fmla="*/ 2357869 h 6130481"/>
                <a:gd name="connsiteX18" fmla="*/ 4297510 w 5517522"/>
                <a:gd name="connsiteY18" fmla="*/ 1575533 h 6130481"/>
                <a:gd name="connsiteX19" fmla="*/ 3498715 w 5517522"/>
                <a:gd name="connsiteY19" fmla="*/ 907071 h 6130481"/>
                <a:gd name="connsiteX20" fmla="*/ 2549095 w 5517522"/>
                <a:gd name="connsiteY20" fmla="*/ 671821 h 6130481"/>
                <a:gd name="connsiteX21" fmla="*/ 985319 w 5517522"/>
                <a:gd name="connsiteY21" fmla="*/ 1582475 h 6130481"/>
                <a:gd name="connsiteX22" fmla="*/ 634628 w 5517522"/>
                <a:gd name="connsiteY22" fmla="*/ 1913907 h 6130481"/>
                <a:gd name="connsiteX23" fmla="*/ 117662 w 5517522"/>
                <a:gd name="connsiteY23" fmla="*/ 2453044 h 6130481"/>
                <a:gd name="connsiteX24" fmla="*/ 2515 w 5517522"/>
                <a:gd name="connsiteY24" fmla="*/ 2685494 h 6130481"/>
                <a:gd name="connsiteX25" fmla="*/ 0 w 5517522"/>
                <a:gd name="connsiteY25" fmla="*/ 2696965 h 6130481"/>
                <a:gd name="connsiteX26" fmla="*/ 0 w 5517522"/>
                <a:gd name="connsiteY26" fmla="*/ 1587383 h 6130481"/>
                <a:gd name="connsiteX27" fmla="*/ 76951 w 5517522"/>
                <a:gd name="connsiteY27" fmla="*/ 1513741 h 6130481"/>
                <a:gd name="connsiteX28" fmla="*/ 510118 w 5517522"/>
                <a:gd name="connsiteY28" fmla="*/ 1107273 h 6130481"/>
                <a:gd name="connsiteX29" fmla="*/ 2549095 w 5517522"/>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517522" h="6130481">
                  <a:moveTo>
                    <a:pt x="2549095" y="0"/>
                  </a:moveTo>
                  <a:cubicBezTo>
                    <a:pt x="3508568" y="0"/>
                    <a:pt x="4219915" y="463445"/>
                    <a:pt x="4804175" y="1134258"/>
                  </a:cubicBezTo>
                  <a:cubicBezTo>
                    <a:pt x="5291694" y="1694109"/>
                    <a:pt x="5724011" y="2516643"/>
                    <a:pt x="5411838" y="3362353"/>
                  </a:cubicBezTo>
                  <a:cubicBezTo>
                    <a:pt x="4993181" y="4496612"/>
                    <a:pt x="5178268" y="4716633"/>
                    <a:pt x="4601621" y="5293280"/>
                  </a:cubicBezTo>
                  <a:cubicBezTo>
                    <a:pt x="4024863" y="5869926"/>
                    <a:pt x="3361551" y="6130481"/>
                    <a:pt x="2481577" y="6130481"/>
                  </a:cubicBezTo>
                  <a:cubicBezTo>
                    <a:pt x="1609329" y="6130481"/>
                    <a:pt x="818932" y="5780127"/>
                    <a:pt x="243517" y="5212325"/>
                  </a:cubicBezTo>
                  <a:cubicBezTo>
                    <a:pt x="170302" y="5140091"/>
                    <a:pt x="100568" y="5064339"/>
                    <a:pt x="34587" y="4985345"/>
                  </a:cubicBezTo>
                  <a:lnTo>
                    <a:pt x="0" y="4939620"/>
                  </a:lnTo>
                  <a:lnTo>
                    <a:pt x="0" y="3335329"/>
                  </a:lnTo>
                  <a:lnTo>
                    <a:pt x="17141" y="3448738"/>
                  </a:lnTo>
                  <a:cubicBezTo>
                    <a:pt x="50676" y="3613558"/>
                    <a:pt x="100867" y="3774516"/>
                    <a:pt x="167489" y="3930490"/>
                  </a:cubicBezTo>
                  <a:cubicBezTo>
                    <a:pt x="296255" y="4232138"/>
                    <a:pt x="480670" y="4502546"/>
                    <a:pt x="715471" y="4734212"/>
                  </a:cubicBezTo>
                  <a:cubicBezTo>
                    <a:pt x="1188993" y="5201464"/>
                    <a:pt x="1816250" y="5458772"/>
                    <a:pt x="2481689" y="5458772"/>
                  </a:cubicBezTo>
                  <a:cubicBezTo>
                    <a:pt x="3185758" y="5458772"/>
                    <a:pt x="3677755" y="5267191"/>
                    <a:pt x="4126644" y="4818302"/>
                  </a:cubicBezTo>
                  <a:cubicBezTo>
                    <a:pt x="4278363" y="4666583"/>
                    <a:pt x="4329982" y="4580701"/>
                    <a:pt x="4360437" y="4516766"/>
                  </a:cubicBezTo>
                  <a:cubicBezTo>
                    <a:pt x="4404890" y="4423495"/>
                    <a:pt x="4436577" y="4297417"/>
                    <a:pt x="4480357" y="4122855"/>
                  </a:cubicBezTo>
                  <a:cubicBezTo>
                    <a:pt x="4539030" y="3889285"/>
                    <a:pt x="4619425" y="3569275"/>
                    <a:pt x="4781557" y="3129791"/>
                  </a:cubicBezTo>
                  <a:cubicBezTo>
                    <a:pt x="4870238" y="2889503"/>
                    <a:pt x="4867103" y="2637010"/>
                    <a:pt x="4771928" y="2357869"/>
                  </a:cubicBezTo>
                  <a:cubicBezTo>
                    <a:pt x="4684815" y="2102465"/>
                    <a:pt x="4520779" y="1831945"/>
                    <a:pt x="4297510" y="1575533"/>
                  </a:cubicBezTo>
                  <a:cubicBezTo>
                    <a:pt x="4034492" y="1273549"/>
                    <a:pt x="3773266" y="1054983"/>
                    <a:pt x="3498715" y="907071"/>
                  </a:cubicBezTo>
                  <a:cubicBezTo>
                    <a:pt x="3204905" y="748745"/>
                    <a:pt x="2894187" y="671821"/>
                    <a:pt x="2549095" y="671821"/>
                  </a:cubicBezTo>
                  <a:cubicBezTo>
                    <a:pt x="1942553" y="671821"/>
                    <a:pt x="1518298" y="1049273"/>
                    <a:pt x="985319" y="1582475"/>
                  </a:cubicBezTo>
                  <a:cubicBezTo>
                    <a:pt x="865735" y="1702059"/>
                    <a:pt x="748278" y="1809774"/>
                    <a:pt x="634628" y="1913907"/>
                  </a:cubicBezTo>
                  <a:cubicBezTo>
                    <a:pt x="421325" y="2109407"/>
                    <a:pt x="237134" y="2278146"/>
                    <a:pt x="117662" y="2453044"/>
                  </a:cubicBezTo>
                  <a:cubicBezTo>
                    <a:pt x="64756" y="2530415"/>
                    <a:pt x="27022" y="2605799"/>
                    <a:pt x="2515" y="2685494"/>
                  </a:cubicBezTo>
                  <a:lnTo>
                    <a:pt x="0" y="2696965"/>
                  </a:lnTo>
                  <a:lnTo>
                    <a:pt x="0" y="1587383"/>
                  </a:lnTo>
                  <a:lnTo>
                    <a:pt x="76951" y="1513741"/>
                  </a:lnTo>
                  <a:cubicBezTo>
                    <a:pt x="217918" y="1383294"/>
                    <a:pt x="365956" y="1251435"/>
                    <a:pt x="510118" y="1107273"/>
                  </a:cubicBezTo>
                  <a:cubicBezTo>
                    <a:pt x="1086764" y="530627"/>
                    <a:pt x="1669121" y="0"/>
                    <a:pt x="25490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3" name="Freeform: Shape 62">
              <a:extLst>
                <a:ext uri="{FF2B5EF4-FFF2-40B4-BE49-F238E27FC236}">
                  <a16:creationId xmlns:a16="http://schemas.microsoft.com/office/drawing/2014/main" id="{E653AAAF-CCEF-494B-9366-16BB3815A6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76241"/>
              <a:ext cx="5517475" cy="6130481"/>
            </a:xfrm>
            <a:custGeom>
              <a:avLst/>
              <a:gdLst>
                <a:gd name="connsiteX0" fmla="*/ 2549095 w 5517475"/>
                <a:gd name="connsiteY0" fmla="*/ 0 h 6130481"/>
                <a:gd name="connsiteX1" fmla="*/ 4804175 w 5517475"/>
                <a:gd name="connsiteY1" fmla="*/ 1134258 h 6130481"/>
                <a:gd name="connsiteX2" fmla="*/ 5411838 w 5517475"/>
                <a:gd name="connsiteY2" fmla="*/ 3362353 h 6130481"/>
                <a:gd name="connsiteX3" fmla="*/ 4601621 w 5517475"/>
                <a:gd name="connsiteY3" fmla="*/ 5293280 h 6130481"/>
                <a:gd name="connsiteX4" fmla="*/ 2481577 w 5517475"/>
                <a:gd name="connsiteY4" fmla="*/ 6130481 h 6130481"/>
                <a:gd name="connsiteX5" fmla="*/ 243517 w 5517475"/>
                <a:gd name="connsiteY5" fmla="*/ 5212325 h 6130481"/>
                <a:gd name="connsiteX6" fmla="*/ 34587 w 5517475"/>
                <a:gd name="connsiteY6" fmla="*/ 4985345 h 6130481"/>
                <a:gd name="connsiteX7" fmla="*/ 0 w 5517475"/>
                <a:gd name="connsiteY7" fmla="*/ 4939620 h 6130481"/>
                <a:gd name="connsiteX8" fmla="*/ 0 w 5517475"/>
                <a:gd name="connsiteY8" fmla="*/ 3799573 h 6130481"/>
                <a:gd name="connsiteX9" fmla="*/ 64364 w 5517475"/>
                <a:gd name="connsiteY9" fmla="*/ 3974159 h 6130481"/>
                <a:gd name="connsiteX10" fmla="*/ 636644 w 5517475"/>
                <a:gd name="connsiteY10" fmla="*/ 4813600 h 6130481"/>
                <a:gd name="connsiteX11" fmla="*/ 2481577 w 5517475"/>
                <a:gd name="connsiteY11" fmla="*/ 5570406 h 6130481"/>
                <a:gd name="connsiteX12" fmla="*/ 3449896 w 5517475"/>
                <a:gd name="connsiteY12" fmla="*/ 5407153 h 6130481"/>
                <a:gd name="connsiteX13" fmla="*/ 4205695 w 5517475"/>
                <a:gd name="connsiteY13" fmla="*/ 4897241 h 6130481"/>
                <a:gd name="connsiteX14" fmla="*/ 4461434 w 5517475"/>
                <a:gd name="connsiteY14" fmla="*/ 4564802 h 6130481"/>
                <a:gd name="connsiteX15" fmla="*/ 4588969 w 5517475"/>
                <a:gd name="connsiteY15" fmla="*/ 4149952 h 6130481"/>
                <a:gd name="connsiteX16" fmla="*/ 4886585 w 5517475"/>
                <a:gd name="connsiteY16" fmla="*/ 3168421 h 6130481"/>
                <a:gd name="connsiteX17" fmla="*/ 4877964 w 5517475"/>
                <a:gd name="connsiteY17" fmla="*/ 2321590 h 6130481"/>
                <a:gd name="connsiteX18" fmla="*/ 4382048 w 5517475"/>
                <a:gd name="connsiteY18" fmla="*/ 1501856 h 6130481"/>
                <a:gd name="connsiteX19" fmla="*/ 3551900 w 5517475"/>
                <a:gd name="connsiteY19" fmla="*/ 808425 h 6130481"/>
                <a:gd name="connsiteX20" fmla="*/ 2549095 w 5517475"/>
                <a:gd name="connsiteY20" fmla="*/ 559851 h 6130481"/>
                <a:gd name="connsiteX21" fmla="*/ 1712566 w 5517475"/>
                <a:gd name="connsiteY21" fmla="*/ 812008 h 6130481"/>
                <a:gd name="connsiteX22" fmla="*/ 906044 w 5517475"/>
                <a:gd name="connsiteY22" fmla="*/ 1502976 h 6130481"/>
                <a:gd name="connsiteX23" fmla="*/ 558825 w 5517475"/>
                <a:gd name="connsiteY23" fmla="*/ 1831049 h 6130481"/>
                <a:gd name="connsiteX24" fmla="*/ 25063 w 5517475"/>
                <a:gd name="connsiteY24" fmla="*/ 2389556 h 6130481"/>
                <a:gd name="connsiteX25" fmla="*/ 0 w 5517475"/>
                <a:gd name="connsiteY25" fmla="*/ 2432109 h 6130481"/>
                <a:gd name="connsiteX26" fmla="*/ 0 w 5517475"/>
                <a:gd name="connsiteY26" fmla="*/ 1587383 h 6130481"/>
                <a:gd name="connsiteX27" fmla="*/ 76951 w 5517475"/>
                <a:gd name="connsiteY27" fmla="*/ 1513741 h 6130481"/>
                <a:gd name="connsiteX28" fmla="*/ 510118 w 5517475"/>
                <a:gd name="connsiteY28" fmla="*/ 1107273 h 6130481"/>
                <a:gd name="connsiteX29" fmla="*/ 2549095 w 5517475"/>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517475" h="6130481">
                  <a:moveTo>
                    <a:pt x="2549095" y="0"/>
                  </a:moveTo>
                  <a:cubicBezTo>
                    <a:pt x="3508568" y="0"/>
                    <a:pt x="4219915" y="463445"/>
                    <a:pt x="4804175" y="1134258"/>
                  </a:cubicBezTo>
                  <a:cubicBezTo>
                    <a:pt x="5291694" y="1694109"/>
                    <a:pt x="5723899" y="2516643"/>
                    <a:pt x="5411838" y="3362353"/>
                  </a:cubicBezTo>
                  <a:cubicBezTo>
                    <a:pt x="4993181" y="4496612"/>
                    <a:pt x="5178268" y="4716633"/>
                    <a:pt x="4601621" y="5293280"/>
                  </a:cubicBezTo>
                  <a:cubicBezTo>
                    <a:pt x="4024863" y="5869926"/>
                    <a:pt x="3361551" y="6130481"/>
                    <a:pt x="2481577" y="6130481"/>
                  </a:cubicBezTo>
                  <a:cubicBezTo>
                    <a:pt x="1609329" y="6130481"/>
                    <a:pt x="818932" y="5780127"/>
                    <a:pt x="243517" y="5212325"/>
                  </a:cubicBezTo>
                  <a:cubicBezTo>
                    <a:pt x="170302" y="5140091"/>
                    <a:pt x="100568" y="5064339"/>
                    <a:pt x="34587" y="4985345"/>
                  </a:cubicBezTo>
                  <a:lnTo>
                    <a:pt x="0" y="4939620"/>
                  </a:lnTo>
                  <a:lnTo>
                    <a:pt x="0" y="3799573"/>
                  </a:lnTo>
                  <a:lnTo>
                    <a:pt x="64364" y="3974159"/>
                  </a:lnTo>
                  <a:cubicBezTo>
                    <a:pt x="198841" y="4289243"/>
                    <a:pt x="391429" y="4571632"/>
                    <a:pt x="636644" y="4813600"/>
                  </a:cubicBezTo>
                  <a:cubicBezTo>
                    <a:pt x="1131328" y="5301566"/>
                    <a:pt x="1786578" y="5570406"/>
                    <a:pt x="2481577" y="5570406"/>
                  </a:cubicBezTo>
                  <a:cubicBezTo>
                    <a:pt x="2854550" y="5570406"/>
                    <a:pt x="3171314" y="5516996"/>
                    <a:pt x="3449896" y="5407153"/>
                  </a:cubicBezTo>
                  <a:cubicBezTo>
                    <a:pt x="3723103" y="5299438"/>
                    <a:pt x="3970333" y="5132603"/>
                    <a:pt x="4205695" y="4897241"/>
                  </a:cubicBezTo>
                  <a:cubicBezTo>
                    <a:pt x="4369395" y="4733653"/>
                    <a:pt x="4426836" y="4637358"/>
                    <a:pt x="4461434" y="4564802"/>
                  </a:cubicBezTo>
                  <a:cubicBezTo>
                    <a:pt x="4510701" y="4461453"/>
                    <a:pt x="4543509" y="4330784"/>
                    <a:pt x="4588969" y="4149952"/>
                  </a:cubicBezTo>
                  <a:cubicBezTo>
                    <a:pt x="4646969" y="3918846"/>
                    <a:pt x="4726468" y="3602194"/>
                    <a:pt x="4886585" y="3168421"/>
                  </a:cubicBezTo>
                  <a:cubicBezTo>
                    <a:pt x="4984560" y="2902940"/>
                    <a:pt x="4981760" y="2626037"/>
                    <a:pt x="4877964" y="2321590"/>
                  </a:cubicBezTo>
                  <a:cubicBezTo>
                    <a:pt x="4786260" y="2052526"/>
                    <a:pt x="4614834" y="1769129"/>
                    <a:pt x="4382048" y="1501856"/>
                  </a:cubicBezTo>
                  <a:cubicBezTo>
                    <a:pt x="4110072" y="1189683"/>
                    <a:pt x="3838544" y="962832"/>
                    <a:pt x="3551900" y="808425"/>
                  </a:cubicBezTo>
                  <a:cubicBezTo>
                    <a:pt x="3241183" y="641141"/>
                    <a:pt x="2913222" y="559851"/>
                    <a:pt x="2549095" y="559851"/>
                  </a:cubicBezTo>
                  <a:cubicBezTo>
                    <a:pt x="2253830" y="559851"/>
                    <a:pt x="1988013" y="640134"/>
                    <a:pt x="1712566" y="812008"/>
                  </a:cubicBezTo>
                  <a:cubicBezTo>
                    <a:pt x="1428385" y="989593"/>
                    <a:pt x="1158313" y="1250707"/>
                    <a:pt x="906044" y="1502976"/>
                  </a:cubicBezTo>
                  <a:cubicBezTo>
                    <a:pt x="788140" y="1620769"/>
                    <a:pt x="671579" y="1727700"/>
                    <a:pt x="558825" y="1831049"/>
                  </a:cubicBezTo>
                  <a:cubicBezTo>
                    <a:pt x="340371" y="2031140"/>
                    <a:pt x="151813" y="2204022"/>
                    <a:pt x="25063" y="2389556"/>
                  </a:cubicBezTo>
                  <a:lnTo>
                    <a:pt x="0" y="2432109"/>
                  </a:lnTo>
                  <a:lnTo>
                    <a:pt x="0" y="1587383"/>
                  </a:lnTo>
                  <a:lnTo>
                    <a:pt x="76951" y="1513741"/>
                  </a:lnTo>
                  <a:cubicBezTo>
                    <a:pt x="217918" y="1383294"/>
                    <a:pt x="365956" y="1251435"/>
                    <a:pt x="510118" y="1107273"/>
                  </a:cubicBezTo>
                  <a:cubicBezTo>
                    <a:pt x="1086764" y="530627"/>
                    <a:pt x="1669121" y="0"/>
                    <a:pt x="25490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4" name="Freeform: Shape 63">
              <a:extLst>
                <a:ext uri="{FF2B5EF4-FFF2-40B4-BE49-F238E27FC236}">
                  <a16:creationId xmlns:a16="http://schemas.microsoft.com/office/drawing/2014/main" id="{34B356D9-49C3-412F-8E03-AC9AE83716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0"/>
              <a:ext cx="5646974" cy="6483075"/>
            </a:xfrm>
            <a:custGeom>
              <a:avLst/>
              <a:gdLst>
                <a:gd name="connsiteX0" fmla="*/ 2405773 w 5646974"/>
                <a:gd name="connsiteY0" fmla="*/ 0 h 6483075"/>
                <a:gd name="connsiteX1" fmla="*/ 5646974 w 5646974"/>
                <a:gd name="connsiteY1" fmla="*/ 3241538 h 6483075"/>
                <a:gd name="connsiteX2" fmla="*/ 2405773 w 5646974"/>
                <a:gd name="connsiteY2" fmla="*/ 6483075 h 6483075"/>
                <a:gd name="connsiteX3" fmla="*/ 113897 w 5646974"/>
                <a:gd name="connsiteY3" fmla="*/ 5533666 h 6483075"/>
                <a:gd name="connsiteX4" fmla="*/ 0 w 5646974"/>
                <a:gd name="connsiteY4" fmla="*/ 5408336 h 6483075"/>
                <a:gd name="connsiteX5" fmla="*/ 0 w 5646974"/>
                <a:gd name="connsiteY5" fmla="*/ 4983659 h 6483075"/>
                <a:gd name="connsiteX6" fmla="*/ 155731 w 5646974"/>
                <a:gd name="connsiteY6" fmla="*/ 5176047 h 6483075"/>
                <a:gd name="connsiteX7" fmla="*/ 1093706 w 5646974"/>
                <a:gd name="connsiteY7" fmla="*/ 5866903 h 6483075"/>
                <a:gd name="connsiteX8" fmla="*/ 1639673 w 5646974"/>
                <a:gd name="connsiteY8" fmla="*/ 6059940 h 6483075"/>
                <a:gd name="connsiteX9" fmla="*/ 1709990 w 5646974"/>
                <a:gd name="connsiteY9" fmla="*/ 6076287 h 6483075"/>
                <a:gd name="connsiteX10" fmla="*/ 1780307 w 5646974"/>
                <a:gd name="connsiteY10" fmla="*/ 6091963 h 6483075"/>
                <a:gd name="connsiteX11" fmla="*/ 1851072 w 5646974"/>
                <a:gd name="connsiteY11" fmla="*/ 6105176 h 6483075"/>
                <a:gd name="connsiteX12" fmla="*/ 1886455 w 5646974"/>
                <a:gd name="connsiteY12" fmla="*/ 6111782 h 6483075"/>
                <a:gd name="connsiteX13" fmla="*/ 1921949 w 5646974"/>
                <a:gd name="connsiteY13" fmla="*/ 6117716 h 6483075"/>
                <a:gd name="connsiteX14" fmla="*/ 2064152 w 5646974"/>
                <a:gd name="connsiteY14" fmla="*/ 6137647 h 6483075"/>
                <a:gd name="connsiteX15" fmla="*/ 2206914 w 5646974"/>
                <a:gd name="connsiteY15" fmla="*/ 6151195 h 6483075"/>
                <a:gd name="connsiteX16" fmla="*/ 2350011 w 5646974"/>
                <a:gd name="connsiteY16" fmla="*/ 6158250 h 6483075"/>
                <a:gd name="connsiteX17" fmla="*/ 2493109 w 5646974"/>
                <a:gd name="connsiteY17" fmla="*/ 6159705 h 6483075"/>
                <a:gd name="connsiteX18" fmla="*/ 2781321 w 5646974"/>
                <a:gd name="connsiteY18" fmla="*/ 6147277 h 6483075"/>
                <a:gd name="connsiteX19" fmla="*/ 3345091 w 5646974"/>
                <a:gd name="connsiteY19" fmla="*/ 6060276 h 6483075"/>
                <a:gd name="connsiteX20" fmla="*/ 3878853 w 5646974"/>
                <a:gd name="connsiteY20" fmla="*/ 5871718 h 6483075"/>
                <a:gd name="connsiteX21" fmla="*/ 4367267 w 5646974"/>
                <a:gd name="connsiteY21" fmla="*/ 5573093 h 6483075"/>
                <a:gd name="connsiteX22" fmla="*/ 4424484 w 5646974"/>
                <a:gd name="connsiteY22" fmla="*/ 5528529 h 6483075"/>
                <a:gd name="connsiteX23" fmla="*/ 4481252 w 5646974"/>
                <a:gd name="connsiteY23" fmla="*/ 5483069 h 6483075"/>
                <a:gd name="connsiteX24" fmla="*/ 4536790 w 5646974"/>
                <a:gd name="connsiteY24" fmla="*/ 5435818 h 6483075"/>
                <a:gd name="connsiteX25" fmla="*/ 4591543 w 5646974"/>
                <a:gd name="connsiteY25" fmla="*/ 5387671 h 6483075"/>
                <a:gd name="connsiteX26" fmla="*/ 4794209 w 5646974"/>
                <a:gd name="connsiteY26" fmla="*/ 5181198 h 6483075"/>
                <a:gd name="connsiteX27" fmla="*/ 4956678 w 5646974"/>
                <a:gd name="connsiteY27" fmla="*/ 4945836 h 6483075"/>
                <a:gd name="connsiteX28" fmla="*/ 4989262 w 5646974"/>
                <a:gd name="connsiteY28" fmla="*/ 4881453 h 6483075"/>
                <a:gd name="connsiteX29" fmla="*/ 5017814 w 5646974"/>
                <a:gd name="connsiteY29" fmla="*/ 4814607 h 6483075"/>
                <a:gd name="connsiteX30" fmla="*/ 5044127 w 5646974"/>
                <a:gd name="connsiteY30" fmla="*/ 4746193 h 6483075"/>
                <a:gd name="connsiteX31" fmla="*/ 5068425 w 5646974"/>
                <a:gd name="connsiteY31" fmla="*/ 4676436 h 6483075"/>
                <a:gd name="connsiteX32" fmla="*/ 5154641 w 5646974"/>
                <a:gd name="connsiteY32" fmla="*/ 4390352 h 6483075"/>
                <a:gd name="connsiteX33" fmla="*/ 5196854 w 5646974"/>
                <a:gd name="connsiteY33" fmla="*/ 4246134 h 6483075"/>
                <a:gd name="connsiteX34" fmla="*/ 5240299 w 5646974"/>
                <a:gd name="connsiteY34" fmla="*/ 4102140 h 6483075"/>
                <a:gd name="connsiteX35" fmla="*/ 5432440 w 5646974"/>
                <a:gd name="connsiteY35" fmla="*/ 3532884 h 6483075"/>
                <a:gd name="connsiteX36" fmla="*/ 5528846 w 5646974"/>
                <a:gd name="connsiteY36" fmla="*/ 2951647 h 6483075"/>
                <a:gd name="connsiteX37" fmla="*/ 5495927 w 5646974"/>
                <a:gd name="connsiteY37" fmla="*/ 2658733 h 6483075"/>
                <a:gd name="connsiteX38" fmla="*/ 5480027 w 5646974"/>
                <a:gd name="connsiteY38" fmla="*/ 2586848 h 6483075"/>
                <a:gd name="connsiteX39" fmla="*/ 5461328 w 5646974"/>
                <a:gd name="connsiteY39" fmla="*/ 2515635 h 6483075"/>
                <a:gd name="connsiteX40" fmla="*/ 5439605 w 5646974"/>
                <a:gd name="connsiteY40" fmla="*/ 2445317 h 6483075"/>
                <a:gd name="connsiteX41" fmla="*/ 5415532 w 5646974"/>
                <a:gd name="connsiteY41" fmla="*/ 2375896 h 6483075"/>
                <a:gd name="connsiteX42" fmla="*/ 5144564 w 5646974"/>
                <a:gd name="connsiteY42" fmla="*/ 1857138 h 6483075"/>
                <a:gd name="connsiteX43" fmla="*/ 4774838 w 5646974"/>
                <a:gd name="connsiteY43" fmla="*/ 1405450 h 6483075"/>
                <a:gd name="connsiteX44" fmla="*/ 4345769 w 5646974"/>
                <a:gd name="connsiteY44" fmla="*/ 1012323 h 6483075"/>
                <a:gd name="connsiteX45" fmla="*/ 4115334 w 5646974"/>
                <a:gd name="connsiteY45" fmla="*/ 841344 h 6483075"/>
                <a:gd name="connsiteX46" fmla="*/ 3874038 w 5646974"/>
                <a:gd name="connsiteY46" fmla="*/ 691528 h 6483075"/>
                <a:gd name="connsiteX47" fmla="*/ 3359535 w 5646974"/>
                <a:gd name="connsiteY47" fmla="*/ 468819 h 6483075"/>
                <a:gd name="connsiteX48" fmla="*/ 2811105 w 5646974"/>
                <a:gd name="connsiteY48" fmla="*/ 366031 h 6483075"/>
                <a:gd name="connsiteX49" fmla="*/ 2741124 w 5646974"/>
                <a:gd name="connsiteY49" fmla="*/ 361440 h 6483075"/>
                <a:gd name="connsiteX50" fmla="*/ 2671030 w 5646974"/>
                <a:gd name="connsiteY50" fmla="*/ 358417 h 6483075"/>
                <a:gd name="connsiteX51" fmla="*/ 2600713 w 5646974"/>
                <a:gd name="connsiteY51" fmla="*/ 357521 h 6483075"/>
                <a:gd name="connsiteX52" fmla="*/ 2531739 w 5646974"/>
                <a:gd name="connsiteY52" fmla="*/ 358529 h 6483075"/>
                <a:gd name="connsiteX53" fmla="*/ 2259988 w 5646974"/>
                <a:gd name="connsiteY53" fmla="*/ 385289 h 6483075"/>
                <a:gd name="connsiteX54" fmla="*/ 1740670 w 5646974"/>
                <a:gd name="connsiteY54" fmla="*/ 553917 h 6483075"/>
                <a:gd name="connsiteX55" fmla="*/ 1264124 w 5646974"/>
                <a:gd name="connsiteY55" fmla="*/ 853549 h 6483075"/>
                <a:gd name="connsiteX56" fmla="*/ 823074 w 5646974"/>
                <a:gd name="connsiteY56" fmla="*/ 1234136 h 6483075"/>
                <a:gd name="connsiteX57" fmla="*/ 715694 w 5646974"/>
                <a:gd name="connsiteY57" fmla="*/ 1336252 h 6483075"/>
                <a:gd name="connsiteX58" fmla="*/ 606859 w 5646974"/>
                <a:gd name="connsiteY58" fmla="*/ 1440945 h 6483075"/>
                <a:gd name="connsiteX59" fmla="*/ 382023 w 5646974"/>
                <a:gd name="connsiteY59" fmla="*/ 1646074 h 6483075"/>
                <a:gd name="connsiteX60" fmla="*/ 158531 w 5646974"/>
                <a:gd name="connsiteY60" fmla="*/ 1843813 h 6483075"/>
                <a:gd name="connsiteX61" fmla="*/ 0 w 5646974"/>
                <a:gd name="connsiteY61" fmla="*/ 1991775 h 6483075"/>
                <a:gd name="connsiteX62" fmla="*/ 0 w 5646974"/>
                <a:gd name="connsiteY62" fmla="*/ 1074740 h 6483075"/>
                <a:gd name="connsiteX63" fmla="*/ 113897 w 5646974"/>
                <a:gd name="connsiteY63" fmla="*/ 949410 h 6483075"/>
                <a:gd name="connsiteX64" fmla="*/ 2405773 w 5646974"/>
                <a:gd name="connsiteY64" fmla="*/ 0 h 648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5646974" h="6483075">
                  <a:moveTo>
                    <a:pt x="2405773" y="0"/>
                  </a:moveTo>
                  <a:cubicBezTo>
                    <a:pt x="4195841" y="0"/>
                    <a:pt x="5646974" y="1451246"/>
                    <a:pt x="5646974" y="3241538"/>
                  </a:cubicBezTo>
                  <a:cubicBezTo>
                    <a:pt x="5646974" y="5031830"/>
                    <a:pt x="4195841" y="6483075"/>
                    <a:pt x="2405773" y="6483075"/>
                  </a:cubicBezTo>
                  <a:cubicBezTo>
                    <a:pt x="1510739" y="6483075"/>
                    <a:pt x="700439" y="6120264"/>
                    <a:pt x="113897" y="5533666"/>
                  </a:cubicBezTo>
                  <a:lnTo>
                    <a:pt x="0" y="5408336"/>
                  </a:lnTo>
                  <a:lnTo>
                    <a:pt x="0" y="4983659"/>
                  </a:lnTo>
                  <a:lnTo>
                    <a:pt x="155731" y="5176047"/>
                  </a:lnTo>
                  <a:cubicBezTo>
                    <a:pt x="417742" y="5469073"/>
                    <a:pt x="741224" y="5704211"/>
                    <a:pt x="1093706" y="5866903"/>
                  </a:cubicBezTo>
                  <a:cubicBezTo>
                    <a:pt x="1269947" y="5948418"/>
                    <a:pt x="1453018" y="6013137"/>
                    <a:pt x="1639673" y="6059940"/>
                  </a:cubicBezTo>
                  <a:lnTo>
                    <a:pt x="1709990" y="6076287"/>
                  </a:lnTo>
                  <a:cubicBezTo>
                    <a:pt x="1733504" y="6081550"/>
                    <a:pt x="1756570" y="6088156"/>
                    <a:pt x="1780307" y="6091963"/>
                  </a:cubicBezTo>
                  <a:lnTo>
                    <a:pt x="1851072" y="6105176"/>
                  </a:lnTo>
                  <a:lnTo>
                    <a:pt x="1886455" y="6111782"/>
                  </a:lnTo>
                  <a:cubicBezTo>
                    <a:pt x="1898212" y="6114021"/>
                    <a:pt x="1909969" y="6116373"/>
                    <a:pt x="1921949" y="6117716"/>
                  </a:cubicBezTo>
                  <a:cubicBezTo>
                    <a:pt x="1969425" y="6124323"/>
                    <a:pt x="2016676" y="6131489"/>
                    <a:pt x="2064152" y="6137647"/>
                  </a:cubicBezTo>
                  <a:cubicBezTo>
                    <a:pt x="2111851" y="6141790"/>
                    <a:pt x="2159438" y="6146381"/>
                    <a:pt x="2206914" y="6151195"/>
                  </a:cubicBezTo>
                  <a:lnTo>
                    <a:pt x="2350011" y="6158250"/>
                  </a:lnTo>
                  <a:cubicBezTo>
                    <a:pt x="2397711" y="6159593"/>
                    <a:pt x="2445410" y="6159146"/>
                    <a:pt x="2493109" y="6159705"/>
                  </a:cubicBezTo>
                  <a:cubicBezTo>
                    <a:pt x="2589068" y="6158137"/>
                    <a:pt x="2685922" y="6154666"/>
                    <a:pt x="2781321" y="6147277"/>
                  </a:cubicBezTo>
                  <a:cubicBezTo>
                    <a:pt x="2972566" y="6132944"/>
                    <a:pt x="3161348" y="6105288"/>
                    <a:pt x="3345091" y="6060276"/>
                  </a:cubicBezTo>
                  <a:cubicBezTo>
                    <a:pt x="3528834" y="6015375"/>
                    <a:pt x="3707539" y="5952785"/>
                    <a:pt x="3878853" y="5871718"/>
                  </a:cubicBezTo>
                  <a:cubicBezTo>
                    <a:pt x="4050167" y="5790428"/>
                    <a:pt x="4213084" y="5689318"/>
                    <a:pt x="4367267" y="5573093"/>
                  </a:cubicBezTo>
                  <a:lnTo>
                    <a:pt x="4424484" y="5528529"/>
                  </a:lnTo>
                  <a:cubicBezTo>
                    <a:pt x="4443631" y="5513637"/>
                    <a:pt x="4463113" y="5499193"/>
                    <a:pt x="4481252" y="5483069"/>
                  </a:cubicBezTo>
                  <a:lnTo>
                    <a:pt x="4536790" y="5435818"/>
                  </a:lnTo>
                  <a:cubicBezTo>
                    <a:pt x="4555265" y="5419918"/>
                    <a:pt x="4574188" y="5404466"/>
                    <a:pt x="4591543" y="5387671"/>
                  </a:cubicBezTo>
                  <a:cubicBezTo>
                    <a:pt x="4662980" y="5321944"/>
                    <a:pt x="4733074" y="5254650"/>
                    <a:pt x="4794209" y="5181198"/>
                  </a:cubicBezTo>
                  <a:cubicBezTo>
                    <a:pt x="4857808" y="5109089"/>
                    <a:pt x="4910434" y="5029926"/>
                    <a:pt x="4956678" y="4945836"/>
                  </a:cubicBezTo>
                  <a:cubicBezTo>
                    <a:pt x="4967651" y="4924450"/>
                    <a:pt x="4978624" y="4903064"/>
                    <a:pt x="4989262" y="4881453"/>
                  </a:cubicBezTo>
                  <a:lnTo>
                    <a:pt x="5017814" y="4814607"/>
                  </a:lnTo>
                  <a:cubicBezTo>
                    <a:pt x="5027891" y="4792549"/>
                    <a:pt x="5035393" y="4769035"/>
                    <a:pt x="5044127" y="4746193"/>
                  </a:cubicBezTo>
                  <a:cubicBezTo>
                    <a:pt x="5052636" y="4723128"/>
                    <a:pt x="5061146" y="4700174"/>
                    <a:pt x="5068425" y="4676436"/>
                  </a:cubicBezTo>
                  <a:cubicBezTo>
                    <a:pt x="5099552" y="4582717"/>
                    <a:pt x="5126985" y="4486422"/>
                    <a:pt x="5154641" y="4390352"/>
                  </a:cubicBezTo>
                  <a:lnTo>
                    <a:pt x="5196854" y="4246134"/>
                  </a:lnTo>
                  <a:lnTo>
                    <a:pt x="5240299" y="4102140"/>
                  </a:lnTo>
                  <a:cubicBezTo>
                    <a:pt x="5299195" y="3910560"/>
                    <a:pt x="5364697" y="3721330"/>
                    <a:pt x="5432440" y="3532884"/>
                  </a:cubicBezTo>
                  <a:cubicBezTo>
                    <a:pt x="5500294" y="3346902"/>
                    <a:pt x="5533549" y="3148714"/>
                    <a:pt x="5528846" y="2951647"/>
                  </a:cubicBezTo>
                  <a:cubicBezTo>
                    <a:pt x="5526831" y="2853113"/>
                    <a:pt x="5515409" y="2755027"/>
                    <a:pt x="5495927" y="2658733"/>
                  </a:cubicBezTo>
                  <a:cubicBezTo>
                    <a:pt x="5491112" y="2634659"/>
                    <a:pt x="5486297" y="2610585"/>
                    <a:pt x="5480027" y="2586848"/>
                  </a:cubicBezTo>
                  <a:cubicBezTo>
                    <a:pt x="5474205" y="2562998"/>
                    <a:pt x="5468718" y="2539036"/>
                    <a:pt x="5461328" y="2515635"/>
                  </a:cubicBezTo>
                  <a:cubicBezTo>
                    <a:pt x="5454386" y="2492009"/>
                    <a:pt x="5447668" y="2468495"/>
                    <a:pt x="5439605" y="2445317"/>
                  </a:cubicBezTo>
                  <a:cubicBezTo>
                    <a:pt x="5431879" y="2422028"/>
                    <a:pt x="5424378" y="2398738"/>
                    <a:pt x="5415532" y="2375896"/>
                  </a:cubicBezTo>
                  <a:cubicBezTo>
                    <a:pt x="5347790" y="2191817"/>
                    <a:pt x="5254071" y="2018599"/>
                    <a:pt x="5144564" y="1857138"/>
                  </a:cubicBezTo>
                  <a:cubicBezTo>
                    <a:pt x="5034946" y="1695565"/>
                    <a:pt x="4909762" y="1545301"/>
                    <a:pt x="4774838" y="1405450"/>
                  </a:cubicBezTo>
                  <a:cubicBezTo>
                    <a:pt x="4638907" y="1265040"/>
                    <a:pt x="4496145" y="1132131"/>
                    <a:pt x="4345769" y="1012323"/>
                  </a:cubicBezTo>
                  <a:cubicBezTo>
                    <a:pt x="4270749" y="952195"/>
                    <a:pt x="4194273" y="894642"/>
                    <a:pt x="4115334" y="841344"/>
                  </a:cubicBezTo>
                  <a:cubicBezTo>
                    <a:pt x="4037067" y="787263"/>
                    <a:pt x="3956336" y="737548"/>
                    <a:pt x="3874038" y="691528"/>
                  </a:cubicBezTo>
                  <a:cubicBezTo>
                    <a:pt x="3709554" y="599712"/>
                    <a:pt x="3537792" y="523349"/>
                    <a:pt x="3359535" y="468819"/>
                  </a:cubicBezTo>
                  <a:cubicBezTo>
                    <a:pt x="3181278" y="414514"/>
                    <a:pt x="2997311" y="380699"/>
                    <a:pt x="2811105" y="366031"/>
                  </a:cubicBezTo>
                  <a:cubicBezTo>
                    <a:pt x="2787703" y="364575"/>
                    <a:pt x="2764525" y="362448"/>
                    <a:pt x="2741124" y="361440"/>
                  </a:cubicBezTo>
                  <a:lnTo>
                    <a:pt x="2671030" y="358417"/>
                  </a:lnTo>
                  <a:lnTo>
                    <a:pt x="2600713" y="357521"/>
                  </a:lnTo>
                  <a:cubicBezTo>
                    <a:pt x="2577087" y="356961"/>
                    <a:pt x="2554805" y="358305"/>
                    <a:pt x="2531739" y="358529"/>
                  </a:cubicBezTo>
                  <a:cubicBezTo>
                    <a:pt x="2440259" y="360992"/>
                    <a:pt x="2349564" y="370285"/>
                    <a:pt x="2259988" y="385289"/>
                  </a:cubicBezTo>
                  <a:cubicBezTo>
                    <a:pt x="2080723" y="415521"/>
                    <a:pt x="1906945" y="473634"/>
                    <a:pt x="1740670" y="553917"/>
                  </a:cubicBezTo>
                  <a:cubicBezTo>
                    <a:pt x="1574506" y="634647"/>
                    <a:pt x="1415844" y="737100"/>
                    <a:pt x="1264124" y="853549"/>
                  </a:cubicBezTo>
                  <a:cubicBezTo>
                    <a:pt x="1112181" y="969886"/>
                    <a:pt x="966508" y="1099212"/>
                    <a:pt x="823074" y="1234136"/>
                  </a:cubicBezTo>
                  <a:cubicBezTo>
                    <a:pt x="787131" y="1267951"/>
                    <a:pt x="751413" y="1301990"/>
                    <a:pt x="715694" y="1336252"/>
                  </a:cubicBezTo>
                  <a:lnTo>
                    <a:pt x="606859" y="1440945"/>
                  </a:lnTo>
                  <a:cubicBezTo>
                    <a:pt x="532623" y="1511374"/>
                    <a:pt x="457267" y="1579452"/>
                    <a:pt x="382023" y="1646074"/>
                  </a:cubicBezTo>
                  <a:lnTo>
                    <a:pt x="158531" y="1843813"/>
                  </a:lnTo>
                  <a:lnTo>
                    <a:pt x="0" y="1991775"/>
                  </a:lnTo>
                  <a:lnTo>
                    <a:pt x="0" y="1074740"/>
                  </a:lnTo>
                  <a:lnTo>
                    <a:pt x="113897" y="949410"/>
                  </a:lnTo>
                  <a:cubicBezTo>
                    <a:pt x="700439" y="362812"/>
                    <a:pt x="1510739" y="0"/>
                    <a:pt x="2405773"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30DCEE35-BEA6-48B3-A069-B5142A8B7828}"/>
              </a:ext>
            </a:extLst>
          </p:cNvPr>
          <p:cNvSpPr>
            <a:spLocks noGrp="1"/>
          </p:cNvSpPr>
          <p:nvPr>
            <p:ph type="title"/>
          </p:nvPr>
        </p:nvSpPr>
        <p:spPr>
          <a:xfrm>
            <a:off x="547497" y="2018546"/>
            <a:ext cx="3872103" cy="2820908"/>
          </a:xfrm>
        </p:spPr>
        <p:txBody>
          <a:bodyPr>
            <a:normAutofit/>
          </a:bodyPr>
          <a:lstStyle/>
          <a:p>
            <a:r>
              <a:rPr lang="en-US" sz="4000">
                <a:solidFill>
                  <a:schemeClr val="tx2"/>
                </a:solidFill>
              </a:rPr>
              <a:t>Tiwahe </a:t>
            </a:r>
            <a:r>
              <a:rPr lang="en-US" sz="4000" dirty="0">
                <a:solidFill>
                  <a:schemeClr val="tx2"/>
                </a:solidFill>
              </a:rPr>
              <a:t>Pilot Sites</a:t>
            </a:r>
          </a:p>
        </p:txBody>
      </p:sp>
      <p:graphicFrame>
        <p:nvGraphicFramePr>
          <p:cNvPr id="37" name="Content Placeholder 2" descr="List of Tiwahe Pilot Sites">
            <a:extLst>
              <a:ext uri="{FF2B5EF4-FFF2-40B4-BE49-F238E27FC236}">
                <a16:creationId xmlns:a16="http://schemas.microsoft.com/office/drawing/2014/main" id="{A33B24D9-77B5-B80C-AAE9-CE395974DEC1}"/>
              </a:ext>
            </a:extLst>
          </p:cNvPr>
          <p:cNvGraphicFramePr>
            <a:graphicFrameLocks noGrp="1"/>
          </p:cNvGraphicFramePr>
          <p:nvPr>
            <p:ph idx="1"/>
            <p:extLst>
              <p:ext uri="{D42A27DB-BD31-4B8C-83A1-F6EECF244321}">
                <p14:modId xmlns:p14="http://schemas.microsoft.com/office/powerpoint/2010/main" val="3610016617"/>
              </p:ext>
            </p:extLst>
          </p:nvPr>
        </p:nvGraphicFramePr>
        <p:xfrm>
          <a:off x="6091238" y="955653"/>
          <a:ext cx="5115491" cy="49478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468606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038248A-211C-4EEC-8401-C761B929FB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30A849F-66D9-40C8-BEC8-35AFF8F456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2" name="Group 11">
            <a:extLst>
              <a:ext uri="{FF2B5EF4-FFF2-40B4-BE49-F238E27FC236}">
                <a16:creationId xmlns:a16="http://schemas.microsoft.com/office/drawing/2014/main" id="{04542298-A2B1-480F-A11C-A40EDD19B8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289890" y="0"/>
            <a:ext cx="3902110" cy="2382977"/>
            <a:chOff x="6867015" y="-1"/>
            <a:chExt cx="5324985" cy="3251912"/>
          </a:xfrm>
          <a:solidFill>
            <a:schemeClr val="accent5">
              <a:alpha val="10000"/>
            </a:schemeClr>
          </a:solidFill>
        </p:grpSpPr>
        <p:sp>
          <p:nvSpPr>
            <p:cNvPr id="13" name="Freeform: Shape 12">
              <a:extLst>
                <a:ext uri="{FF2B5EF4-FFF2-40B4-BE49-F238E27FC236}">
                  <a16:creationId xmlns:a16="http://schemas.microsoft.com/office/drawing/2014/main" id="{74AEB45E-B965-46A0-8557-C646B5011B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921A22C7-11AD-44B0-9BF7-6E3A458215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87049D82-B7F3-4192-8337-4BDB16955E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24A7FAD9-577C-4D2E-A3B5-C6D0A39D47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 name="Group 17">
            <a:extLst>
              <a:ext uri="{FF2B5EF4-FFF2-40B4-BE49-F238E27FC236}">
                <a16:creationId xmlns:a16="http://schemas.microsoft.com/office/drawing/2014/main" id="{2A5C9C35-2375-49EB-B99C-17C87D42FE7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0" y="4682671"/>
            <a:ext cx="2898948" cy="2175328"/>
            <a:chOff x="-305" y="-1"/>
            <a:chExt cx="3832880" cy="2876136"/>
          </a:xfrm>
        </p:grpSpPr>
        <p:sp>
          <p:nvSpPr>
            <p:cNvPr id="19" name="Freeform: Shape 18">
              <a:extLst>
                <a:ext uri="{FF2B5EF4-FFF2-40B4-BE49-F238E27FC236}">
                  <a16:creationId xmlns:a16="http://schemas.microsoft.com/office/drawing/2014/main" id="{7BE7B8C5-3FC9-47E9-B555-AFCB849A41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615B6EFE-6DC2-4A72-AC12-BCCC3638A6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AE8C1B65-6799-4DD1-B262-01901DA126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03829674-8FAF-4E90-9FB7-C6CE17839B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Title 4">
            <a:extLst>
              <a:ext uri="{FF2B5EF4-FFF2-40B4-BE49-F238E27FC236}">
                <a16:creationId xmlns:a16="http://schemas.microsoft.com/office/drawing/2014/main" id="{C16CA2CF-17B8-40F5-ADBE-781280E86017}"/>
              </a:ext>
            </a:extLst>
          </p:cNvPr>
          <p:cNvSpPr>
            <a:spLocks noGrp="1"/>
          </p:cNvSpPr>
          <p:nvPr>
            <p:ph type="title"/>
          </p:nvPr>
        </p:nvSpPr>
        <p:spPr/>
        <p:txBody>
          <a:bodyPr>
            <a:normAutofit/>
          </a:bodyPr>
          <a:lstStyle/>
          <a:p>
            <a:r>
              <a:rPr lang="en-US" sz="4000" dirty="0">
                <a:solidFill>
                  <a:schemeClr val="tx2"/>
                </a:solidFill>
              </a:rPr>
              <a:t>Site Characteristics</a:t>
            </a:r>
          </a:p>
        </p:txBody>
      </p:sp>
      <p:sp>
        <p:nvSpPr>
          <p:cNvPr id="23" name="Content Placeholder 2">
            <a:extLst>
              <a:ext uri="{FF2B5EF4-FFF2-40B4-BE49-F238E27FC236}">
                <a16:creationId xmlns:a16="http://schemas.microsoft.com/office/drawing/2014/main" id="{200A8FF5-8FE4-403A-B297-5BEF60F1F729}"/>
              </a:ext>
            </a:extLst>
          </p:cNvPr>
          <p:cNvSpPr>
            <a:spLocks noGrp="1"/>
          </p:cNvSpPr>
          <p:nvPr>
            <p:ph sz="half" idx="1"/>
          </p:nvPr>
        </p:nvSpPr>
        <p:spPr>
          <a:xfrm>
            <a:off x="1565884" y="1690688"/>
            <a:ext cx="5158427" cy="4286980"/>
          </a:xfrm>
        </p:spPr>
        <p:txBody>
          <a:bodyPr>
            <a:noAutofit/>
          </a:bodyPr>
          <a:lstStyle/>
          <a:p>
            <a:pPr marL="0" indent="0">
              <a:buNone/>
            </a:pPr>
            <a:r>
              <a:rPr lang="en-US" sz="2400" dirty="0">
                <a:solidFill>
                  <a:schemeClr val="tx2"/>
                </a:solidFill>
              </a:rPr>
              <a:t>Funding Mechanisms:</a:t>
            </a:r>
          </a:p>
          <a:p>
            <a:r>
              <a:rPr lang="en-US" sz="2400" dirty="0">
                <a:solidFill>
                  <a:schemeClr val="tx2"/>
                </a:solidFill>
              </a:rPr>
              <a:t>Self Governance</a:t>
            </a:r>
          </a:p>
          <a:p>
            <a:pPr lvl="1"/>
            <a:r>
              <a:rPr lang="en-US" dirty="0">
                <a:solidFill>
                  <a:schemeClr val="tx2"/>
                </a:solidFill>
              </a:rPr>
              <a:t>AVCP</a:t>
            </a:r>
          </a:p>
          <a:p>
            <a:pPr lvl="1"/>
            <a:r>
              <a:rPr lang="en-US" dirty="0">
                <a:solidFill>
                  <a:schemeClr val="tx2"/>
                </a:solidFill>
              </a:rPr>
              <a:t>Red Lake</a:t>
            </a:r>
          </a:p>
          <a:p>
            <a:r>
              <a:rPr lang="en-US" sz="2400" dirty="0">
                <a:solidFill>
                  <a:schemeClr val="tx2"/>
                </a:solidFill>
              </a:rPr>
              <a:t>638</a:t>
            </a:r>
          </a:p>
          <a:p>
            <a:pPr lvl="1"/>
            <a:r>
              <a:rPr lang="en-US" dirty="0">
                <a:solidFill>
                  <a:schemeClr val="tx2"/>
                </a:solidFill>
              </a:rPr>
              <a:t>Ft. Belknap</a:t>
            </a:r>
          </a:p>
          <a:p>
            <a:pPr lvl="1"/>
            <a:r>
              <a:rPr lang="en-US" dirty="0">
                <a:solidFill>
                  <a:schemeClr val="tx2"/>
                </a:solidFill>
              </a:rPr>
              <a:t>Pascua Yaqui</a:t>
            </a:r>
          </a:p>
          <a:p>
            <a:pPr lvl="1"/>
            <a:r>
              <a:rPr lang="en-US" dirty="0">
                <a:solidFill>
                  <a:schemeClr val="tx2"/>
                </a:solidFill>
              </a:rPr>
              <a:t>Spirit Lake (transitioned to 638)</a:t>
            </a:r>
          </a:p>
          <a:p>
            <a:pPr lvl="1"/>
            <a:r>
              <a:rPr lang="en-US" dirty="0">
                <a:solidFill>
                  <a:schemeClr val="tx2"/>
                </a:solidFill>
              </a:rPr>
              <a:t>Ute Mountain</a:t>
            </a:r>
          </a:p>
          <a:p>
            <a:r>
              <a:rPr lang="en-US" sz="2400" dirty="0">
                <a:solidFill>
                  <a:schemeClr val="tx2"/>
                </a:solidFill>
              </a:rPr>
              <a:t>Direct Service</a:t>
            </a:r>
          </a:p>
          <a:p>
            <a:pPr lvl="1"/>
            <a:r>
              <a:rPr lang="en-US" dirty="0">
                <a:solidFill>
                  <a:schemeClr val="tx2"/>
                </a:solidFill>
              </a:rPr>
              <a:t>Spirit Lake (transitioned to 638)</a:t>
            </a:r>
          </a:p>
        </p:txBody>
      </p:sp>
      <p:sp>
        <p:nvSpPr>
          <p:cNvPr id="24" name="Content Placeholder 3">
            <a:extLst>
              <a:ext uri="{FF2B5EF4-FFF2-40B4-BE49-F238E27FC236}">
                <a16:creationId xmlns:a16="http://schemas.microsoft.com/office/drawing/2014/main" id="{CCD20EF9-0C77-4CB7-A752-E94B90AC8D2F}"/>
              </a:ext>
            </a:extLst>
          </p:cNvPr>
          <p:cNvSpPr txBox="1">
            <a:spLocks/>
          </p:cNvSpPr>
          <p:nvPr/>
        </p:nvSpPr>
        <p:spPr>
          <a:xfrm>
            <a:off x="6833756" y="1690688"/>
            <a:ext cx="5164645" cy="428698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400" dirty="0">
                <a:solidFill>
                  <a:schemeClr val="tx2"/>
                </a:solidFill>
              </a:rPr>
              <a:t>Locations:</a:t>
            </a:r>
          </a:p>
          <a:p>
            <a:r>
              <a:rPr lang="en-US" sz="2400" dirty="0">
                <a:solidFill>
                  <a:schemeClr val="tx2"/>
                </a:solidFill>
              </a:rPr>
              <a:t>Alaska Region</a:t>
            </a:r>
          </a:p>
          <a:p>
            <a:r>
              <a:rPr lang="en-US" sz="2400" dirty="0">
                <a:solidFill>
                  <a:schemeClr val="tx2"/>
                </a:solidFill>
              </a:rPr>
              <a:t>Rocky Mountain Region</a:t>
            </a:r>
          </a:p>
          <a:p>
            <a:r>
              <a:rPr lang="en-US" sz="2400" dirty="0">
                <a:solidFill>
                  <a:schemeClr val="tx2"/>
                </a:solidFill>
              </a:rPr>
              <a:t>Southwestern Region</a:t>
            </a:r>
          </a:p>
          <a:p>
            <a:r>
              <a:rPr lang="en-US" sz="2400" dirty="0">
                <a:solidFill>
                  <a:schemeClr val="tx2"/>
                </a:solidFill>
              </a:rPr>
              <a:t>Western Region</a:t>
            </a:r>
          </a:p>
          <a:p>
            <a:r>
              <a:rPr lang="en-US" sz="2400" dirty="0">
                <a:solidFill>
                  <a:schemeClr val="tx2"/>
                </a:solidFill>
              </a:rPr>
              <a:t>Great Plains Region</a:t>
            </a:r>
          </a:p>
          <a:p>
            <a:r>
              <a:rPr lang="en-US" sz="2400" dirty="0">
                <a:solidFill>
                  <a:schemeClr val="tx2"/>
                </a:solidFill>
              </a:rPr>
              <a:t>Midwest Region</a:t>
            </a:r>
          </a:p>
          <a:p>
            <a:pPr marL="0" indent="0">
              <a:buFont typeface="Arial" panose="020B0604020202020204" pitchFamily="34" charset="0"/>
              <a:buNone/>
            </a:pPr>
            <a:endParaRPr lang="en-US" sz="2000" dirty="0"/>
          </a:p>
        </p:txBody>
      </p:sp>
    </p:spTree>
    <p:extLst>
      <p:ext uri="{BB962C8B-B14F-4D97-AF65-F5344CB8AC3E}">
        <p14:creationId xmlns:p14="http://schemas.microsoft.com/office/powerpoint/2010/main" val="19678591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643A7A40-1AE6-4218-A8E0-8248174A53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BD8AB40A-4374-4897-B5EE-9F8913476E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6"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739B01D-3FFE-4FA0-BC6A-23F36E40FC1E}"/>
              </a:ext>
            </a:extLst>
          </p:cNvPr>
          <p:cNvSpPr>
            <a:spLocks noGrp="1"/>
          </p:cNvSpPr>
          <p:nvPr>
            <p:ph type="title"/>
          </p:nvPr>
        </p:nvSpPr>
        <p:spPr>
          <a:xfrm>
            <a:off x="3224213" y="348636"/>
            <a:ext cx="5743575" cy="852103"/>
          </a:xfrm>
        </p:spPr>
        <p:txBody>
          <a:bodyPr vert="horz" lIns="91440" tIns="45720" rIns="91440" bIns="45720" rtlCol="0" anchor="b">
            <a:noAutofit/>
          </a:bodyPr>
          <a:lstStyle/>
          <a:p>
            <a:r>
              <a:rPr lang="en-US" sz="4000" kern="1200" dirty="0">
                <a:solidFill>
                  <a:schemeClr val="tx2"/>
                </a:solidFill>
                <a:latin typeface="+mj-lt"/>
                <a:ea typeface="+mj-ea"/>
                <a:cs typeface="+mj-cs"/>
              </a:rPr>
              <a:t>Proposed FY 2023 Funding</a:t>
            </a:r>
          </a:p>
        </p:txBody>
      </p:sp>
      <p:grpSp>
        <p:nvGrpSpPr>
          <p:cNvPr id="28" name="Group 27">
            <a:extLst>
              <a:ext uri="{FF2B5EF4-FFF2-40B4-BE49-F238E27FC236}">
                <a16:creationId xmlns:a16="http://schemas.microsoft.com/office/drawing/2014/main" id="{2783379C-045E-4010-ABDC-A270A0AA106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6200000" flipH="1">
            <a:off x="-176401" y="170308"/>
            <a:ext cx="2514948" cy="2174333"/>
            <a:chOff x="-305" y="-4155"/>
            <a:chExt cx="2514948" cy="2174333"/>
          </a:xfrm>
        </p:grpSpPr>
        <p:sp>
          <p:nvSpPr>
            <p:cNvPr id="29" name="Freeform: Shape 28">
              <a:extLst>
                <a:ext uri="{FF2B5EF4-FFF2-40B4-BE49-F238E27FC236}">
                  <a16:creationId xmlns:a16="http://schemas.microsoft.com/office/drawing/2014/main" id="{0B0AB1BF-11AE-4CFF-85EC-E51DBD316A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526548A0-953E-4FBA-97A5-592ACAF42A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F84FA27B-CD1F-421B-BB4F-B141F02FF4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32" name="Freeform: Shape 31">
              <a:extLst>
                <a:ext uri="{FF2B5EF4-FFF2-40B4-BE49-F238E27FC236}">
                  <a16:creationId xmlns:a16="http://schemas.microsoft.com/office/drawing/2014/main" id="{3CDBD6AB-1AC7-4807-9C34-01139BB7C2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5" name="Picture 4" descr="Chart of Proposed FY2023 Funding; Social Services $36,500,000, ICWA $16,880,000, Job Placement and Training $1,550,000, Housing $4,700,000, Law Enforcement $3,033,000, Tribal Justice Support $15,600,000, Economic Development $5,000,000, and Total proposed funding $83,263,000">
            <a:extLst>
              <a:ext uri="{FF2B5EF4-FFF2-40B4-BE49-F238E27FC236}">
                <a16:creationId xmlns:a16="http://schemas.microsoft.com/office/drawing/2014/main" id="{04C3E686-4556-4686-9B91-317636184CFD}"/>
              </a:ext>
            </a:extLst>
          </p:cNvPr>
          <p:cNvPicPr>
            <a:picLocks noChangeAspect="1"/>
          </p:cNvPicPr>
          <p:nvPr/>
        </p:nvPicPr>
        <p:blipFill>
          <a:blip r:embed="rId2"/>
          <a:stretch>
            <a:fillRect/>
          </a:stretch>
        </p:blipFill>
        <p:spPr>
          <a:xfrm>
            <a:off x="2024779" y="1341595"/>
            <a:ext cx="8136349" cy="4983514"/>
          </a:xfrm>
          <a:prstGeom prst="rect">
            <a:avLst/>
          </a:prstGeom>
          <a:ln>
            <a:noFill/>
          </a:ln>
          <a:effectLst>
            <a:outerShdw blurRad="292100" dist="139700" dir="2700000" algn="tl" rotWithShape="0">
              <a:srgbClr val="333333">
                <a:alpha val="65000"/>
              </a:srgbClr>
            </a:outerShdw>
          </a:effectLst>
        </p:spPr>
      </p:pic>
      <p:grpSp>
        <p:nvGrpSpPr>
          <p:cNvPr id="34" name="Group 33">
            <a:extLst>
              <a:ext uri="{FF2B5EF4-FFF2-40B4-BE49-F238E27FC236}">
                <a16:creationId xmlns:a16="http://schemas.microsoft.com/office/drawing/2014/main" id="{F5FDDF18-F156-4D2D-82C6-F55008E338B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9130553" y="4560734"/>
            <a:ext cx="3061446" cy="2297265"/>
            <a:chOff x="-305" y="-1"/>
            <a:chExt cx="3832880" cy="2876136"/>
          </a:xfrm>
        </p:grpSpPr>
        <p:sp>
          <p:nvSpPr>
            <p:cNvPr id="35" name="Freeform: Shape 34">
              <a:extLst>
                <a:ext uri="{FF2B5EF4-FFF2-40B4-BE49-F238E27FC236}">
                  <a16:creationId xmlns:a16="http://schemas.microsoft.com/office/drawing/2014/main" id="{3822C29E-FFDD-45BC-A286-9C00C8E2D2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C9E2381D-1763-4D42-A3A2-B2345DD35E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Freeform: Shape 36">
              <a:extLst>
                <a:ext uri="{FF2B5EF4-FFF2-40B4-BE49-F238E27FC236}">
                  <a16:creationId xmlns:a16="http://schemas.microsoft.com/office/drawing/2014/main" id="{D2A622D5-9532-4E0C-B9A8-DAEDD46462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Freeform: Shape 37">
              <a:extLst>
                <a:ext uri="{FF2B5EF4-FFF2-40B4-BE49-F238E27FC236}">
                  <a16:creationId xmlns:a16="http://schemas.microsoft.com/office/drawing/2014/main" id="{5C0ABE88-5ADF-4A31-8505-78968DBB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0007757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AD2F5602-6586-46E4-8645-2CDA442ABF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99434B85-DB0D-4010-A6A1-147F28D47D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id="{727053ED-2974-4C7A-826C-1065E0DEA582}"/>
              </a:ext>
            </a:extLst>
          </p:cNvPr>
          <p:cNvSpPr>
            <a:spLocks noGrp="1"/>
          </p:cNvSpPr>
          <p:nvPr>
            <p:ph type="title"/>
          </p:nvPr>
        </p:nvSpPr>
        <p:spPr>
          <a:xfrm>
            <a:off x="1179226" y="320231"/>
            <a:ext cx="9833548" cy="1325563"/>
          </a:xfrm>
        </p:spPr>
        <p:txBody>
          <a:bodyPr>
            <a:normAutofit/>
          </a:bodyPr>
          <a:lstStyle/>
          <a:p>
            <a:pPr algn="ctr"/>
            <a:r>
              <a:rPr lang="en-US" sz="4000" dirty="0">
                <a:solidFill>
                  <a:schemeClr val="tx2"/>
                </a:solidFill>
              </a:rPr>
              <a:t>Site Selection Timeline (</a:t>
            </a:r>
            <a:r>
              <a:rPr lang="en-US" sz="4000" dirty="0" err="1">
                <a:solidFill>
                  <a:schemeClr val="tx2"/>
                </a:solidFill>
              </a:rPr>
              <a:t>Tenative</a:t>
            </a:r>
            <a:r>
              <a:rPr lang="en-US" sz="4000" dirty="0">
                <a:solidFill>
                  <a:schemeClr val="tx2"/>
                </a:solidFill>
              </a:rPr>
              <a:t>)</a:t>
            </a:r>
          </a:p>
        </p:txBody>
      </p:sp>
      <p:grpSp>
        <p:nvGrpSpPr>
          <p:cNvPr id="32" name="Group 31">
            <a:extLst>
              <a:ext uri="{FF2B5EF4-FFF2-40B4-BE49-F238E27FC236}">
                <a16:creationId xmlns:a16="http://schemas.microsoft.com/office/drawing/2014/main" id="{F2E5F4F0-80C0-49F3-84A2-453DE42F207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2915607" cy="2187829"/>
            <a:chOff x="-305" y="-1"/>
            <a:chExt cx="3832880" cy="2876136"/>
          </a:xfrm>
        </p:grpSpPr>
        <p:sp>
          <p:nvSpPr>
            <p:cNvPr id="33" name="Freeform: Shape 32">
              <a:extLst>
                <a:ext uri="{FF2B5EF4-FFF2-40B4-BE49-F238E27FC236}">
                  <a16:creationId xmlns:a16="http://schemas.microsoft.com/office/drawing/2014/main" id="{342FEDB6-5432-4162-8648-3827572AF0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B9FE345E-092D-4A20-A43A-0F9258D969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a:extLst>
                <a:ext uri="{FF2B5EF4-FFF2-40B4-BE49-F238E27FC236}">
                  <a16:creationId xmlns:a16="http://schemas.microsoft.com/office/drawing/2014/main" id="{7A313FCF-0EE7-4C6B-BAB3-EFC9451D3D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0B9ECD02-BE1B-4347-8C2E-EEA690082F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11" name="Content Placeholder 2" descr="Tentative site selection timeline - September 12, 2022 Consultation, October 12, 2022 comment period closes, October 31, 2022 selection framework released, Nov-Dec 2022 site proposals submitted, Jan 2023 site selection announced, and Spring 2023 new sites onboarded">
            <a:extLst>
              <a:ext uri="{FF2B5EF4-FFF2-40B4-BE49-F238E27FC236}">
                <a16:creationId xmlns:a16="http://schemas.microsoft.com/office/drawing/2014/main" id="{888D8D76-CB69-466E-AEC5-609CE3B6F798}"/>
              </a:ext>
            </a:extLst>
          </p:cNvPr>
          <p:cNvGraphicFramePr/>
          <p:nvPr>
            <p:extLst>
              <p:ext uri="{D42A27DB-BD31-4B8C-83A1-F6EECF244321}">
                <p14:modId xmlns:p14="http://schemas.microsoft.com/office/powerpoint/2010/main" val="2432592484"/>
              </p:ext>
            </p:extLst>
          </p:nvPr>
        </p:nvGraphicFramePr>
        <p:xfrm>
          <a:off x="838047" y="1821963"/>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585099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4BC99CB9-DDAD-44A2-8A1C-E3AF4E72DF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64053CBF-3932-45FF-8285-EE5146085F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 name="Group 24">
            <a:extLst>
              <a:ext uri="{FF2B5EF4-FFF2-40B4-BE49-F238E27FC236}">
                <a16:creationId xmlns:a16="http://schemas.microsoft.com/office/drawing/2014/main" id="{2E751C04-BEA6-446B-A678-9C74819EBD4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8230" y="-8167"/>
            <a:ext cx="4834070" cy="2488150"/>
            <a:chOff x="6867015" y="-1"/>
            <a:chExt cx="5324985" cy="3251912"/>
          </a:xfrm>
          <a:solidFill>
            <a:schemeClr val="bg1">
              <a:alpha val="30000"/>
            </a:schemeClr>
          </a:solidFill>
        </p:grpSpPr>
        <p:sp>
          <p:nvSpPr>
            <p:cNvPr id="26" name="Freeform: Shape 25">
              <a:extLst>
                <a:ext uri="{FF2B5EF4-FFF2-40B4-BE49-F238E27FC236}">
                  <a16:creationId xmlns:a16="http://schemas.microsoft.com/office/drawing/2014/main" id="{2625A013-D9BE-43C4-AF21-6F2B003EFB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F7875715-EC2E-457F-851D-F6C817685F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F7E41CC6-0C83-40EE-80BB-79394D9E9B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00603498-5DFE-4D26-BFB5-C9269C9BD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CEF75845-BC05-4ED6-A17E-C4D6788CD971}"/>
              </a:ext>
            </a:extLst>
          </p:cNvPr>
          <p:cNvSpPr>
            <a:spLocks noGrp="1"/>
          </p:cNvSpPr>
          <p:nvPr>
            <p:ph type="title"/>
          </p:nvPr>
        </p:nvSpPr>
        <p:spPr>
          <a:xfrm>
            <a:off x="3218652" y="317233"/>
            <a:ext cx="5754696" cy="1837349"/>
          </a:xfrm>
        </p:spPr>
        <p:txBody>
          <a:bodyPr>
            <a:normAutofit/>
          </a:bodyPr>
          <a:lstStyle/>
          <a:p>
            <a:pPr algn="ctr"/>
            <a:r>
              <a:rPr lang="en-US" sz="4000" dirty="0">
                <a:solidFill>
                  <a:schemeClr val="tx2"/>
                </a:solidFill>
              </a:rPr>
              <a:t>Additional Information</a:t>
            </a:r>
          </a:p>
        </p:txBody>
      </p:sp>
      <p:sp>
        <p:nvSpPr>
          <p:cNvPr id="3" name="Content Placeholder 2">
            <a:extLst>
              <a:ext uri="{FF2B5EF4-FFF2-40B4-BE49-F238E27FC236}">
                <a16:creationId xmlns:a16="http://schemas.microsoft.com/office/drawing/2014/main" id="{15D5EC1A-B2E7-4783-A5D7-E8F362888151}"/>
              </a:ext>
            </a:extLst>
          </p:cNvPr>
          <p:cNvSpPr>
            <a:spLocks noGrp="1"/>
          </p:cNvSpPr>
          <p:nvPr>
            <p:ph idx="1"/>
          </p:nvPr>
        </p:nvSpPr>
        <p:spPr>
          <a:xfrm>
            <a:off x="624687" y="2401326"/>
            <a:ext cx="10942320" cy="4397084"/>
          </a:xfrm>
        </p:spPr>
        <p:txBody>
          <a:bodyPr anchor="t">
            <a:normAutofit/>
          </a:bodyPr>
          <a:lstStyle/>
          <a:p>
            <a:r>
              <a:rPr lang="en-US" sz="2400" dirty="0" err="1">
                <a:solidFill>
                  <a:schemeClr val="tx2"/>
                </a:solidFill>
              </a:rPr>
              <a:t>Tiwahe</a:t>
            </a:r>
            <a:r>
              <a:rPr lang="en-US" sz="2400" dirty="0">
                <a:solidFill>
                  <a:schemeClr val="tx2"/>
                </a:solidFill>
              </a:rPr>
              <a:t> Congressional Report and Appendices</a:t>
            </a:r>
          </a:p>
          <a:p>
            <a:pPr marL="0" indent="0">
              <a:buNone/>
            </a:pPr>
            <a:r>
              <a:rPr lang="en-US" sz="2400" dirty="0">
                <a:solidFill>
                  <a:schemeClr val="tx2"/>
                </a:solidFill>
                <a:hlinkClick r:id="rId2"/>
              </a:rPr>
              <a:t>https://www.bia.gov/ois/tiwahe</a:t>
            </a:r>
            <a:endParaRPr lang="en-US" sz="2400" dirty="0">
              <a:solidFill>
                <a:schemeClr val="tx2"/>
              </a:solidFill>
            </a:endParaRPr>
          </a:p>
          <a:p>
            <a:r>
              <a:rPr lang="en-US" sz="2400" dirty="0" err="1">
                <a:solidFill>
                  <a:schemeClr val="tx2"/>
                </a:solidFill>
              </a:rPr>
              <a:t>Tiwahe</a:t>
            </a:r>
            <a:r>
              <a:rPr lang="en-US" sz="2400" dirty="0">
                <a:solidFill>
                  <a:schemeClr val="tx2"/>
                </a:solidFill>
              </a:rPr>
              <a:t> Program Evaluation</a:t>
            </a:r>
          </a:p>
          <a:p>
            <a:pPr marL="0" indent="0">
              <a:buNone/>
            </a:pPr>
            <a:r>
              <a:rPr lang="en-US" sz="2400" dirty="0">
                <a:solidFill>
                  <a:schemeClr val="tx2"/>
                </a:solidFill>
                <a:hlinkClick r:id="rId3"/>
              </a:rPr>
              <a:t>https://www.fhi360.org/sites/default/files/media/documents/resource-tiwahe-family-community-tribal-services-report.pdf</a:t>
            </a:r>
            <a:endParaRPr lang="en-US" sz="2400" dirty="0">
              <a:solidFill>
                <a:schemeClr val="tx2"/>
              </a:solidFill>
            </a:endParaRPr>
          </a:p>
          <a:p>
            <a:r>
              <a:rPr lang="en-US" sz="2400" dirty="0">
                <a:solidFill>
                  <a:schemeClr val="tx2"/>
                </a:solidFill>
              </a:rPr>
              <a:t>Contact Information</a:t>
            </a:r>
          </a:p>
          <a:p>
            <a:pPr marL="0" indent="0" algn="ctr">
              <a:buNone/>
            </a:pPr>
            <a:r>
              <a:rPr lang="en-US" sz="2400" dirty="0">
                <a:solidFill>
                  <a:schemeClr val="tx2"/>
                </a:solidFill>
              </a:rPr>
              <a:t>Meghan Bishop, </a:t>
            </a:r>
            <a:r>
              <a:rPr lang="en-US" sz="2400" i="1" dirty="0">
                <a:solidFill>
                  <a:schemeClr val="tx2"/>
                </a:solidFill>
              </a:rPr>
              <a:t>IPA Policy Specialist</a:t>
            </a:r>
          </a:p>
          <a:p>
            <a:pPr marL="0" indent="0" algn="ctr">
              <a:buNone/>
            </a:pPr>
            <a:r>
              <a:rPr lang="en-US" sz="2400" dirty="0">
                <a:solidFill>
                  <a:schemeClr val="tx2"/>
                </a:solidFill>
              </a:rPr>
              <a:t>Office of the Assistant Secretary – Indian Affairs</a:t>
            </a:r>
          </a:p>
          <a:p>
            <a:pPr marL="0" indent="0" algn="ctr">
              <a:buNone/>
            </a:pPr>
            <a:r>
              <a:rPr lang="en-US" sz="2400" dirty="0">
                <a:solidFill>
                  <a:schemeClr val="tx2"/>
                </a:solidFill>
                <a:hlinkClick r:id="rId4"/>
              </a:rPr>
              <a:t>meghan.bishop@bia.gov</a:t>
            </a:r>
            <a:endParaRPr lang="en-US" sz="2400" dirty="0">
              <a:solidFill>
                <a:schemeClr val="tx2"/>
              </a:solidFill>
            </a:endParaRPr>
          </a:p>
          <a:p>
            <a:pPr marL="0" indent="0">
              <a:buNone/>
            </a:pPr>
            <a:endParaRPr lang="en-US" sz="1100" dirty="0">
              <a:solidFill>
                <a:schemeClr val="tx2"/>
              </a:solidFill>
            </a:endParaRPr>
          </a:p>
        </p:txBody>
      </p:sp>
      <p:grpSp>
        <p:nvGrpSpPr>
          <p:cNvPr id="31" name="Group 30">
            <a:extLst>
              <a:ext uri="{FF2B5EF4-FFF2-40B4-BE49-F238E27FC236}">
                <a16:creationId xmlns:a16="http://schemas.microsoft.com/office/drawing/2014/main" id="{B63ACBA3-DEFD-4C6D-BBA0-64468FA99C2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9058275" y="4146310"/>
            <a:ext cx="3142400" cy="2716805"/>
            <a:chOff x="-305" y="-4155"/>
            <a:chExt cx="2514948" cy="2174333"/>
          </a:xfrm>
          <a:solidFill>
            <a:schemeClr val="bg1">
              <a:alpha val="30000"/>
            </a:schemeClr>
          </a:solidFill>
        </p:grpSpPr>
        <p:sp>
          <p:nvSpPr>
            <p:cNvPr id="32" name="Freeform: Shape 31">
              <a:extLst>
                <a:ext uri="{FF2B5EF4-FFF2-40B4-BE49-F238E27FC236}">
                  <a16:creationId xmlns:a16="http://schemas.microsoft.com/office/drawing/2014/main" id="{62F7819D-2B89-4D80-A1C3-8B318116BA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B7065990-2350-41B3-858B-20EF8744F2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58DA7EC7-CAA0-4665-AA29-BFBA806ECA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35" name="Freeform: Shape 34">
              <a:extLst>
                <a:ext uri="{FF2B5EF4-FFF2-40B4-BE49-F238E27FC236}">
                  <a16:creationId xmlns:a16="http://schemas.microsoft.com/office/drawing/2014/main" id="{B1132A14-489F-4CED-B626-2A1711C987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6874964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3325</TotalTime>
  <Words>369</Words>
  <Application>Microsoft Office PowerPoint</Application>
  <PresentationFormat>Widescreen</PresentationFormat>
  <Paragraphs>72</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Tiwahe Consultation</vt:lpstr>
      <vt:lpstr>Introduction</vt:lpstr>
      <vt:lpstr>Tiwahe Components</vt:lpstr>
      <vt:lpstr>Tiwahe Funding 2015-2020</vt:lpstr>
      <vt:lpstr>Tiwahe Pilot Sites</vt:lpstr>
      <vt:lpstr>Site Characteristics</vt:lpstr>
      <vt:lpstr>Proposed FY 2023 Funding</vt:lpstr>
      <vt:lpstr>Site Selection Timeline (Tenative)</vt:lpstr>
      <vt:lpstr>Additional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Tiwahe Update</dc:title>
  <dc:creator>Bishop, Meghan S</dc:creator>
  <cp:lastModifiedBy>Simpson, Shannon G</cp:lastModifiedBy>
  <cp:revision>4</cp:revision>
  <dcterms:created xsi:type="dcterms:W3CDTF">2022-08-29T19:14:34Z</dcterms:created>
  <dcterms:modified xsi:type="dcterms:W3CDTF">2022-09-13T13:16:04Z</dcterms:modified>
</cp:coreProperties>
</file>