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7" r:id="rId3"/>
    <p:sldId id="258" r:id="rId4"/>
    <p:sldId id="261" r:id="rId5"/>
    <p:sldId id="274" r:id="rId6"/>
    <p:sldId id="286" r:id="rId7"/>
    <p:sldId id="285" r:id="rId8"/>
    <p:sldId id="288" r:id="rId9"/>
    <p:sldId id="28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D2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912" autoAdjust="0"/>
  </p:normalViewPr>
  <p:slideViewPr>
    <p:cSldViewPr snapToGrid="0">
      <p:cViewPr varScale="1">
        <p:scale>
          <a:sx n="54" d="100"/>
          <a:sy n="54" d="100"/>
        </p:scale>
        <p:origin x="9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Sheet1!$B$1</c:f>
              <c:strCache>
                <c:ptCount val="1"/>
                <c:pt idx="0">
                  <c:v>Total Funding 2015-2020 </c:v>
                </c:pt>
              </c:strCache>
            </c:strRef>
          </c:tx>
          <c:dPt>
            <c:idx val="0"/>
            <c:bubble3D val="0"/>
            <c:spPr>
              <a:solidFill>
                <a:schemeClr val="accent6">
                  <a:shade val="50000"/>
                </a:schemeClr>
              </a:solidFill>
              <a:ln w="19050">
                <a:solidFill>
                  <a:schemeClr val="lt1"/>
                </a:solidFill>
              </a:ln>
              <a:effectLst/>
            </c:spPr>
            <c:extLst>
              <c:ext xmlns:c16="http://schemas.microsoft.com/office/drawing/2014/chart" uri="{C3380CC4-5D6E-409C-BE32-E72D297353CC}">
                <c16:uniqueId val="{00000001-780D-4F31-ABF8-976BBEDC39F3}"/>
              </c:ext>
            </c:extLst>
          </c:dPt>
          <c:dPt>
            <c:idx val="1"/>
            <c:bubble3D val="0"/>
            <c:spPr>
              <a:solidFill>
                <a:schemeClr val="accent6">
                  <a:shade val="70000"/>
                </a:schemeClr>
              </a:solidFill>
              <a:ln w="19050">
                <a:solidFill>
                  <a:schemeClr val="lt1"/>
                </a:solidFill>
              </a:ln>
              <a:effectLst/>
            </c:spPr>
            <c:extLst>
              <c:ext xmlns:c16="http://schemas.microsoft.com/office/drawing/2014/chart" uri="{C3380CC4-5D6E-409C-BE32-E72D297353CC}">
                <c16:uniqueId val="{00000003-780D-4F31-ABF8-976BBEDC39F3}"/>
              </c:ext>
            </c:extLst>
          </c:dPt>
          <c:dPt>
            <c:idx val="2"/>
            <c:bubble3D val="0"/>
            <c:spPr>
              <a:solidFill>
                <a:schemeClr val="accent6">
                  <a:shade val="90000"/>
                </a:schemeClr>
              </a:solidFill>
              <a:ln w="19050">
                <a:solidFill>
                  <a:schemeClr val="lt1"/>
                </a:solidFill>
              </a:ln>
              <a:effectLst/>
            </c:spPr>
            <c:extLst>
              <c:ext xmlns:c16="http://schemas.microsoft.com/office/drawing/2014/chart" uri="{C3380CC4-5D6E-409C-BE32-E72D297353CC}">
                <c16:uniqueId val="{00000005-780D-4F31-ABF8-976BBEDC39F3}"/>
              </c:ext>
            </c:extLst>
          </c:dPt>
          <c:dPt>
            <c:idx val="3"/>
            <c:bubble3D val="0"/>
            <c:spPr>
              <a:solidFill>
                <a:schemeClr val="accent5">
                  <a:tint val="90000"/>
                </a:schemeClr>
              </a:solidFill>
              <a:ln w="19050">
                <a:solidFill>
                  <a:schemeClr val="lt1"/>
                </a:solidFill>
              </a:ln>
              <a:effectLst/>
            </c:spPr>
            <c:extLst>
              <c:ext xmlns:c16="http://schemas.microsoft.com/office/drawing/2014/chart" uri="{C3380CC4-5D6E-409C-BE32-E72D297353CC}">
                <c16:uniqueId val="{00000007-780D-4F31-ABF8-976BBEDC39F3}"/>
              </c:ext>
            </c:extLst>
          </c:dPt>
          <c:dPt>
            <c:idx val="4"/>
            <c:bubble3D val="0"/>
            <c:spPr>
              <a:solidFill>
                <a:schemeClr val="accent6">
                  <a:tint val="70000"/>
                </a:schemeClr>
              </a:solidFill>
              <a:ln w="19050">
                <a:solidFill>
                  <a:schemeClr val="lt1"/>
                </a:solidFill>
              </a:ln>
              <a:effectLst/>
            </c:spPr>
            <c:extLst>
              <c:ext xmlns:c16="http://schemas.microsoft.com/office/drawing/2014/chart" uri="{C3380CC4-5D6E-409C-BE32-E72D297353CC}">
                <c16:uniqueId val="{00000009-780D-4F31-ABF8-976BBEDC39F3}"/>
              </c:ext>
            </c:extLst>
          </c:dPt>
          <c:dPt>
            <c:idx val="5"/>
            <c:bubble3D val="0"/>
            <c:spPr>
              <a:solidFill>
                <a:schemeClr val="accent5">
                  <a:tint val="50000"/>
                </a:schemeClr>
              </a:solidFill>
              <a:ln w="19050">
                <a:solidFill>
                  <a:schemeClr val="lt1"/>
                </a:solidFill>
              </a:ln>
              <a:effectLst/>
            </c:spPr>
            <c:extLst>
              <c:ext xmlns:c16="http://schemas.microsoft.com/office/drawing/2014/chart" uri="{C3380CC4-5D6E-409C-BE32-E72D297353CC}">
                <c16:uniqueId val="{0000000B-780D-4F31-ABF8-976BBEDC39F3}"/>
              </c:ext>
            </c:extLst>
          </c:dPt>
          <c:dLbls>
            <c:dLbl>
              <c:idx val="3"/>
              <c:layout>
                <c:manualLayout>
                  <c:x val="-0.13959983635328718"/>
                  <c:y val="1.4824630535000662E-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1275476907630522"/>
                      <c:h val="0.10277109958243705"/>
                    </c:manualLayout>
                  </c15:layout>
                </c:ext>
                <c:ext xmlns:c16="http://schemas.microsoft.com/office/drawing/2014/chart" uri="{C3380CC4-5D6E-409C-BE32-E72D297353CC}">
                  <c16:uniqueId val="{00000007-780D-4F31-ABF8-976BBEDC39F3}"/>
                </c:ext>
              </c:extLst>
            </c:dLbl>
            <c:dLbl>
              <c:idx val="4"/>
              <c:layout>
                <c:manualLayout>
                  <c:x val="-6.3816733469310313E-2"/>
                  <c:y val="-0.1927024622365074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80D-4F31-ABF8-976BBEDC39F3}"/>
                </c:ext>
              </c:extLst>
            </c:dLbl>
            <c:dLbl>
              <c:idx val="5"/>
              <c:layout>
                <c:manualLayout>
                  <c:x val="0.16260504616892762"/>
                  <c:y val="7.8676192933810646E-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14864457831325301"/>
                      <c:h val="0.13974440086043274"/>
                    </c:manualLayout>
                  </c15:layout>
                </c:ext>
                <c:ext xmlns:c16="http://schemas.microsoft.com/office/drawing/2014/chart" uri="{C3380CC4-5D6E-409C-BE32-E72D297353CC}">
                  <c16:uniqueId val="{0000000B-780D-4F31-ABF8-976BBEDC39F3}"/>
                </c:ext>
              </c:extLst>
            </c:dLbl>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JPT</c:v>
                </c:pt>
                <c:pt idx="1">
                  <c:v>HIP</c:v>
                </c:pt>
                <c:pt idx="2">
                  <c:v>Recidivism</c:v>
                </c:pt>
                <c:pt idx="3">
                  <c:v>Tribal Courts</c:v>
                </c:pt>
                <c:pt idx="4">
                  <c:v>ICWA</c:v>
                </c:pt>
                <c:pt idx="5">
                  <c:v>Social Services</c:v>
                </c:pt>
              </c:strCache>
            </c:strRef>
          </c:cat>
          <c:val>
            <c:numRef>
              <c:f>Sheet1!$B$2:$B$7</c:f>
              <c:numCache>
                <c:formatCode>#,##0</c:formatCode>
                <c:ptCount val="6"/>
                <c:pt idx="0">
                  <c:v>4990000</c:v>
                </c:pt>
                <c:pt idx="1">
                  <c:v>6716776</c:v>
                </c:pt>
                <c:pt idx="2">
                  <c:v>16099000</c:v>
                </c:pt>
                <c:pt idx="3">
                  <c:v>35411367</c:v>
                </c:pt>
                <c:pt idx="4">
                  <c:v>44122887</c:v>
                </c:pt>
                <c:pt idx="5">
                  <c:v>76941113</c:v>
                </c:pt>
              </c:numCache>
            </c:numRef>
          </c:val>
          <c:extLst>
            <c:ext xmlns:c16="http://schemas.microsoft.com/office/drawing/2014/chart" uri="{C3380CC4-5D6E-409C-BE32-E72D297353CC}">
              <c16:uniqueId val="{00000000-9876-4792-8247-FE643E2F375C}"/>
            </c:ext>
          </c:extLst>
        </c:ser>
        <c:dLbls>
          <c:dLblPos val="ctr"/>
          <c:showLegendKey val="0"/>
          <c:showVal val="1"/>
          <c:showCatName val="1"/>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7">
  <a:schemeClr val="accent5"/>
  <a:schemeClr val="accent5"/>
  <a:schemeClr val="accent5"/>
  <a:schemeClr val="accent5"/>
  <a:schemeClr val="accent5"/>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900EE3-C3B7-4B09-93A2-85B859FC1BB0}" type="doc">
      <dgm:prSet loTypeId="urn:microsoft.com/office/officeart/2005/8/layout/default" loCatId="list" qsTypeId="urn:microsoft.com/office/officeart/2005/8/quickstyle/simple3" qsCatId="simple" csTypeId="urn:microsoft.com/office/officeart/2005/8/colors/colorful5" csCatId="colorful"/>
      <dgm:spPr/>
      <dgm:t>
        <a:bodyPr/>
        <a:lstStyle/>
        <a:p>
          <a:endParaRPr lang="en-US"/>
        </a:p>
      </dgm:t>
    </dgm:pt>
    <dgm:pt modelId="{B4CB9B69-EAD8-45B2-8DB0-0F8E4BE05221}">
      <dgm:prSet/>
      <dgm:spPr/>
      <dgm:t>
        <a:bodyPr/>
        <a:lstStyle/>
        <a:p>
          <a:r>
            <a:rPr lang="en-US" dirty="0">
              <a:solidFill>
                <a:schemeClr val="tx2"/>
              </a:solidFill>
            </a:rPr>
            <a:t>Housing</a:t>
          </a:r>
        </a:p>
      </dgm:t>
    </dgm:pt>
    <dgm:pt modelId="{3232F75E-4736-41C1-838C-2C286A2346F2}" type="parTrans" cxnId="{DB40B126-8CA4-44AE-B263-D448D68F7FCD}">
      <dgm:prSet/>
      <dgm:spPr/>
      <dgm:t>
        <a:bodyPr/>
        <a:lstStyle/>
        <a:p>
          <a:endParaRPr lang="en-US"/>
        </a:p>
      </dgm:t>
    </dgm:pt>
    <dgm:pt modelId="{1A1ACA56-1B3C-4AB6-9BFD-3E2716F1FB26}" type="sibTrans" cxnId="{DB40B126-8CA4-44AE-B263-D448D68F7FCD}">
      <dgm:prSet/>
      <dgm:spPr/>
      <dgm:t>
        <a:bodyPr/>
        <a:lstStyle/>
        <a:p>
          <a:endParaRPr lang="en-US"/>
        </a:p>
      </dgm:t>
    </dgm:pt>
    <dgm:pt modelId="{41E1B4A4-60FF-4537-8249-0CD1A1ADBF7D}">
      <dgm:prSet/>
      <dgm:spPr/>
      <dgm:t>
        <a:bodyPr/>
        <a:lstStyle/>
        <a:p>
          <a:r>
            <a:rPr lang="en-US" dirty="0">
              <a:solidFill>
                <a:schemeClr val="tx2"/>
              </a:solidFill>
            </a:rPr>
            <a:t>Job Placement and Training</a:t>
          </a:r>
        </a:p>
      </dgm:t>
    </dgm:pt>
    <dgm:pt modelId="{AD66427D-623A-4946-A48E-5A892C43CCCF}" type="parTrans" cxnId="{F2947A40-AA6B-422F-87BD-71250DC692C1}">
      <dgm:prSet/>
      <dgm:spPr/>
      <dgm:t>
        <a:bodyPr/>
        <a:lstStyle/>
        <a:p>
          <a:endParaRPr lang="en-US"/>
        </a:p>
      </dgm:t>
    </dgm:pt>
    <dgm:pt modelId="{3660CF3A-B39E-4562-9EBF-E41CC33435E1}" type="sibTrans" cxnId="{F2947A40-AA6B-422F-87BD-71250DC692C1}">
      <dgm:prSet/>
      <dgm:spPr/>
      <dgm:t>
        <a:bodyPr/>
        <a:lstStyle/>
        <a:p>
          <a:endParaRPr lang="en-US"/>
        </a:p>
      </dgm:t>
    </dgm:pt>
    <dgm:pt modelId="{6EAE2212-8B21-485B-BBEE-EB4B2715965A}">
      <dgm:prSet/>
      <dgm:spPr/>
      <dgm:t>
        <a:bodyPr/>
        <a:lstStyle/>
        <a:p>
          <a:r>
            <a:rPr lang="en-US" dirty="0">
              <a:solidFill>
                <a:schemeClr val="tx2"/>
              </a:solidFill>
            </a:rPr>
            <a:t>Social Services</a:t>
          </a:r>
        </a:p>
      </dgm:t>
    </dgm:pt>
    <dgm:pt modelId="{AAF5FCB3-E703-4617-8A1F-E9997BBD739F}" type="parTrans" cxnId="{711BB255-3D39-4D07-81EF-EA305F7611A3}">
      <dgm:prSet/>
      <dgm:spPr/>
      <dgm:t>
        <a:bodyPr/>
        <a:lstStyle/>
        <a:p>
          <a:endParaRPr lang="en-US"/>
        </a:p>
      </dgm:t>
    </dgm:pt>
    <dgm:pt modelId="{BFCCDEDD-74A6-4127-A477-0BF8890837FB}" type="sibTrans" cxnId="{711BB255-3D39-4D07-81EF-EA305F7611A3}">
      <dgm:prSet/>
      <dgm:spPr/>
      <dgm:t>
        <a:bodyPr/>
        <a:lstStyle/>
        <a:p>
          <a:endParaRPr lang="en-US"/>
        </a:p>
      </dgm:t>
    </dgm:pt>
    <dgm:pt modelId="{A30C9896-CED8-4FE4-B9F2-E6F0FCDF5BFD}">
      <dgm:prSet/>
      <dgm:spPr/>
      <dgm:t>
        <a:bodyPr/>
        <a:lstStyle/>
        <a:p>
          <a:r>
            <a:rPr lang="en-US" dirty="0">
              <a:solidFill>
                <a:schemeClr val="tx2"/>
              </a:solidFill>
            </a:rPr>
            <a:t>Recidivism Reduction</a:t>
          </a:r>
        </a:p>
      </dgm:t>
    </dgm:pt>
    <dgm:pt modelId="{55891325-6241-41B9-AEAE-C4D62B361C44}" type="parTrans" cxnId="{6B87443F-071E-4E3A-95FB-C75E8EFF524D}">
      <dgm:prSet/>
      <dgm:spPr/>
      <dgm:t>
        <a:bodyPr/>
        <a:lstStyle/>
        <a:p>
          <a:endParaRPr lang="en-US"/>
        </a:p>
      </dgm:t>
    </dgm:pt>
    <dgm:pt modelId="{B921252D-69B2-4608-8CA0-F7AA4B3EF019}" type="sibTrans" cxnId="{6B87443F-071E-4E3A-95FB-C75E8EFF524D}">
      <dgm:prSet/>
      <dgm:spPr/>
      <dgm:t>
        <a:bodyPr/>
        <a:lstStyle/>
        <a:p>
          <a:endParaRPr lang="en-US"/>
        </a:p>
      </dgm:t>
    </dgm:pt>
    <dgm:pt modelId="{2A61BB9C-4F6E-4613-9094-EAFF14C01E6E}">
      <dgm:prSet/>
      <dgm:spPr/>
      <dgm:t>
        <a:bodyPr/>
        <a:lstStyle/>
        <a:p>
          <a:r>
            <a:rPr lang="en-US" dirty="0">
              <a:solidFill>
                <a:schemeClr val="tx2"/>
              </a:solidFill>
            </a:rPr>
            <a:t>ICWA</a:t>
          </a:r>
        </a:p>
      </dgm:t>
    </dgm:pt>
    <dgm:pt modelId="{BA929F89-6BF5-43EC-BEA6-E0F86DF00906}" type="parTrans" cxnId="{6A677664-ABEC-45A2-AB25-9F573EDC6779}">
      <dgm:prSet/>
      <dgm:spPr/>
      <dgm:t>
        <a:bodyPr/>
        <a:lstStyle/>
        <a:p>
          <a:endParaRPr lang="en-US"/>
        </a:p>
      </dgm:t>
    </dgm:pt>
    <dgm:pt modelId="{030E7C68-5910-4D95-B901-7E7E102C81E6}" type="sibTrans" cxnId="{6A677664-ABEC-45A2-AB25-9F573EDC6779}">
      <dgm:prSet/>
      <dgm:spPr/>
      <dgm:t>
        <a:bodyPr/>
        <a:lstStyle/>
        <a:p>
          <a:endParaRPr lang="en-US"/>
        </a:p>
      </dgm:t>
    </dgm:pt>
    <dgm:pt modelId="{1EE387A4-7643-4B8B-B868-4C7D1E082DDA}">
      <dgm:prSet/>
      <dgm:spPr/>
      <dgm:t>
        <a:bodyPr/>
        <a:lstStyle/>
        <a:p>
          <a:r>
            <a:rPr lang="en-US" dirty="0">
              <a:solidFill>
                <a:schemeClr val="tx2"/>
              </a:solidFill>
            </a:rPr>
            <a:t>Tribal Courts</a:t>
          </a:r>
        </a:p>
      </dgm:t>
    </dgm:pt>
    <dgm:pt modelId="{9B7BD6E4-A411-406B-8A0A-4451EAA994A3}" type="parTrans" cxnId="{1037125C-C16D-4597-B0CE-DB901A32EB81}">
      <dgm:prSet/>
      <dgm:spPr/>
      <dgm:t>
        <a:bodyPr/>
        <a:lstStyle/>
        <a:p>
          <a:endParaRPr lang="en-US"/>
        </a:p>
      </dgm:t>
    </dgm:pt>
    <dgm:pt modelId="{DF044BF1-D981-4BCE-9BEB-FD1FF4D86BA7}" type="sibTrans" cxnId="{1037125C-C16D-4597-B0CE-DB901A32EB81}">
      <dgm:prSet/>
      <dgm:spPr/>
      <dgm:t>
        <a:bodyPr/>
        <a:lstStyle/>
        <a:p>
          <a:endParaRPr lang="en-US"/>
        </a:p>
      </dgm:t>
    </dgm:pt>
    <dgm:pt modelId="{D42284B4-F29B-4FFF-9ACB-754A9B6FBD2A}" type="pres">
      <dgm:prSet presAssocID="{38900EE3-C3B7-4B09-93A2-85B859FC1BB0}" presName="diagram" presStyleCnt="0">
        <dgm:presLayoutVars>
          <dgm:dir/>
          <dgm:resizeHandles val="exact"/>
        </dgm:presLayoutVars>
      </dgm:prSet>
      <dgm:spPr/>
    </dgm:pt>
    <dgm:pt modelId="{4B6E0146-67A0-4BF0-9371-2D1EA288FC2F}" type="pres">
      <dgm:prSet presAssocID="{B4CB9B69-EAD8-45B2-8DB0-0F8E4BE05221}" presName="node" presStyleLbl="node1" presStyleIdx="0" presStyleCnt="6">
        <dgm:presLayoutVars>
          <dgm:bulletEnabled val="1"/>
        </dgm:presLayoutVars>
      </dgm:prSet>
      <dgm:spPr/>
    </dgm:pt>
    <dgm:pt modelId="{E4F8D19D-A2F4-4A78-96FB-CAF3AF9DBBDE}" type="pres">
      <dgm:prSet presAssocID="{1A1ACA56-1B3C-4AB6-9BFD-3E2716F1FB26}" presName="sibTrans" presStyleCnt="0"/>
      <dgm:spPr/>
    </dgm:pt>
    <dgm:pt modelId="{4B7ECA65-3D4E-49D3-9E60-2BD168E5CA4F}" type="pres">
      <dgm:prSet presAssocID="{41E1B4A4-60FF-4537-8249-0CD1A1ADBF7D}" presName="node" presStyleLbl="node1" presStyleIdx="1" presStyleCnt="6">
        <dgm:presLayoutVars>
          <dgm:bulletEnabled val="1"/>
        </dgm:presLayoutVars>
      </dgm:prSet>
      <dgm:spPr/>
    </dgm:pt>
    <dgm:pt modelId="{599C1DA0-69C2-4823-B22A-DC2D124156FA}" type="pres">
      <dgm:prSet presAssocID="{3660CF3A-B39E-4562-9EBF-E41CC33435E1}" presName="sibTrans" presStyleCnt="0"/>
      <dgm:spPr/>
    </dgm:pt>
    <dgm:pt modelId="{92626ADD-D8FB-4C8B-9FF3-D958A35D270E}" type="pres">
      <dgm:prSet presAssocID="{6EAE2212-8B21-485B-BBEE-EB4B2715965A}" presName="node" presStyleLbl="node1" presStyleIdx="2" presStyleCnt="6" custLinFactNeighborY="-1979">
        <dgm:presLayoutVars>
          <dgm:bulletEnabled val="1"/>
        </dgm:presLayoutVars>
      </dgm:prSet>
      <dgm:spPr/>
    </dgm:pt>
    <dgm:pt modelId="{0CC16FFD-E559-4A47-9924-2F02618720C8}" type="pres">
      <dgm:prSet presAssocID="{BFCCDEDD-74A6-4127-A477-0BF8890837FB}" presName="sibTrans" presStyleCnt="0"/>
      <dgm:spPr/>
    </dgm:pt>
    <dgm:pt modelId="{B79F134F-505A-415B-8680-C05FC627682C}" type="pres">
      <dgm:prSet presAssocID="{A30C9896-CED8-4FE4-B9F2-E6F0FCDF5BFD}" presName="node" presStyleLbl="node1" presStyleIdx="3" presStyleCnt="6">
        <dgm:presLayoutVars>
          <dgm:bulletEnabled val="1"/>
        </dgm:presLayoutVars>
      </dgm:prSet>
      <dgm:spPr/>
    </dgm:pt>
    <dgm:pt modelId="{8149FAD2-9CC3-418A-8B62-B52A6B64FE81}" type="pres">
      <dgm:prSet presAssocID="{B921252D-69B2-4608-8CA0-F7AA4B3EF019}" presName="sibTrans" presStyleCnt="0"/>
      <dgm:spPr/>
    </dgm:pt>
    <dgm:pt modelId="{B3D98D4B-4758-4331-A532-F8CD4089EA30}" type="pres">
      <dgm:prSet presAssocID="{2A61BB9C-4F6E-4613-9094-EAFF14C01E6E}" presName="node" presStyleLbl="node1" presStyleIdx="4" presStyleCnt="6">
        <dgm:presLayoutVars>
          <dgm:bulletEnabled val="1"/>
        </dgm:presLayoutVars>
      </dgm:prSet>
      <dgm:spPr/>
    </dgm:pt>
    <dgm:pt modelId="{34AC3E90-A9C3-4D09-A82D-7A277A9F63D6}" type="pres">
      <dgm:prSet presAssocID="{030E7C68-5910-4D95-B901-7E7E102C81E6}" presName="sibTrans" presStyleCnt="0"/>
      <dgm:spPr/>
    </dgm:pt>
    <dgm:pt modelId="{FA567F9B-0A45-4A25-ACFA-9883E7C18CA8}" type="pres">
      <dgm:prSet presAssocID="{1EE387A4-7643-4B8B-B868-4C7D1E082DDA}" presName="node" presStyleLbl="node1" presStyleIdx="5" presStyleCnt="6">
        <dgm:presLayoutVars>
          <dgm:bulletEnabled val="1"/>
        </dgm:presLayoutVars>
      </dgm:prSet>
      <dgm:spPr/>
    </dgm:pt>
  </dgm:ptLst>
  <dgm:cxnLst>
    <dgm:cxn modelId="{DB40B126-8CA4-44AE-B263-D448D68F7FCD}" srcId="{38900EE3-C3B7-4B09-93A2-85B859FC1BB0}" destId="{B4CB9B69-EAD8-45B2-8DB0-0F8E4BE05221}" srcOrd="0" destOrd="0" parTransId="{3232F75E-4736-41C1-838C-2C286A2346F2}" sibTransId="{1A1ACA56-1B3C-4AB6-9BFD-3E2716F1FB26}"/>
    <dgm:cxn modelId="{6B87443F-071E-4E3A-95FB-C75E8EFF524D}" srcId="{38900EE3-C3B7-4B09-93A2-85B859FC1BB0}" destId="{A30C9896-CED8-4FE4-B9F2-E6F0FCDF5BFD}" srcOrd="3" destOrd="0" parTransId="{55891325-6241-41B9-AEAE-C4D62B361C44}" sibTransId="{B921252D-69B2-4608-8CA0-F7AA4B3EF019}"/>
    <dgm:cxn modelId="{F2947A40-AA6B-422F-87BD-71250DC692C1}" srcId="{38900EE3-C3B7-4B09-93A2-85B859FC1BB0}" destId="{41E1B4A4-60FF-4537-8249-0CD1A1ADBF7D}" srcOrd="1" destOrd="0" parTransId="{AD66427D-623A-4946-A48E-5A892C43CCCF}" sibTransId="{3660CF3A-B39E-4562-9EBF-E41CC33435E1}"/>
    <dgm:cxn modelId="{1037125C-C16D-4597-B0CE-DB901A32EB81}" srcId="{38900EE3-C3B7-4B09-93A2-85B859FC1BB0}" destId="{1EE387A4-7643-4B8B-B868-4C7D1E082DDA}" srcOrd="5" destOrd="0" parTransId="{9B7BD6E4-A411-406B-8A0A-4451EAA994A3}" sibTransId="{DF044BF1-D981-4BCE-9BEB-FD1FF4D86BA7}"/>
    <dgm:cxn modelId="{6A677664-ABEC-45A2-AB25-9F573EDC6779}" srcId="{38900EE3-C3B7-4B09-93A2-85B859FC1BB0}" destId="{2A61BB9C-4F6E-4613-9094-EAFF14C01E6E}" srcOrd="4" destOrd="0" parTransId="{BA929F89-6BF5-43EC-BEA6-E0F86DF00906}" sibTransId="{030E7C68-5910-4D95-B901-7E7E102C81E6}"/>
    <dgm:cxn modelId="{C7E29F71-A26F-4F0D-AEF1-B106F206EE9F}" type="presOf" srcId="{2A61BB9C-4F6E-4613-9094-EAFF14C01E6E}" destId="{B3D98D4B-4758-4331-A532-F8CD4089EA30}" srcOrd="0" destOrd="0" presId="urn:microsoft.com/office/officeart/2005/8/layout/default"/>
    <dgm:cxn modelId="{711BB255-3D39-4D07-81EF-EA305F7611A3}" srcId="{38900EE3-C3B7-4B09-93A2-85B859FC1BB0}" destId="{6EAE2212-8B21-485B-BBEE-EB4B2715965A}" srcOrd="2" destOrd="0" parTransId="{AAF5FCB3-E703-4617-8A1F-E9997BBD739F}" sibTransId="{BFCCDEDD-74A6-4127-A477-0BF8890837FB}"/>
    <dgm:cxn modelId="{66651A76-A37B-4752-AD7A-3951125F057B}" type="presOf" srcId="{6EAE2212-8B21-485B-BBEE-EB4B2715965A}" destId="{92626ADD-D8FB-4C8B-9FF3-D958A35D270E}" srcOrd="0" destOrd="0" presId="urn:microsoft.com/office/officeart/2005/8/layout/default"/>
    <dgm:cxn modelId="{1731D67B-9F23-45A3-BE66-BD730316F86C}" type="presOf" srcId="{38900EE3-C3B7-4B09-93A2-85B859FC1BB0}" destId="{D42284B4-F29B-4FFF-9ACB-754A9B6FBD2A}" srcOrd="0" destOrd="0" presId="urn:microsoft.com/office/officeart/2005/8/layout/default"/>
    <dgm:cxn modelId="{B513DDAC-022B-48FA-9D52-7701EC3673CF}" type="presOf" srcId="{A30C9896-CED8-4FE4-B9F2-E6F0FCDF5BFD}" destId="{B79F134F-505A-415B-8680-C05FC627682C}" srcOrd="0" destOrd="0" presId="urn:microsoft.com/office/officeart/2005/8/layout/default"/>
    <dgm:cxn modelId="{9B9F10B1-3EA6-43A3-9B9D-A35D657281E0}" type="presOf" srcId="{1EE387A4-7643-4B8B-B868-4C7D1E082DDA}" destId="{FA567F9B-0A45-4A25-ACFA-9883E7C18CA8}" srcOrd="0" destOrd="0" presId="urn:microsoft.com/office/officeart/2005/8/layout/default"/>
    <dgm:cxn modelId="{04FF75DF-C8C5-48E5-AD1C-C4996C27A1D6}" type="presOf" srcId="{41E1B4A4-60FF-4537-8249-0CD1A1ADBF7D}" destId="{4B7ECA65-3D4E-49D3-9E60-2BD168E5CA4F}" srcOrd="0" destOrd="0" presId="urn:microsoft.com/office/officeart/2005/8/layout/default"/>
    <dgm:cxn modelId="{450669E2-A5F6-4542-B6CC-A5A94BE9AE04}" type="presOf" srcId="{B4CB9B69-EAD8-45B2-8DB0-0F8E4BE05221}" destId="{4B6E0146-67A0-4BF0-9371-2D1EA288FC2F}" srcOrd="0" destOrd="0" presId="urn:microsoft.com/office/officeart/2005/8/layout/default"/>
    <dgm:cxn modelId="{73E31103-1DA3-4291-A4E8-E829062306B5}" type="presParOf" srcId="{D42284B4-F29B-4FFF-9ACB-754A9B6FBD2A}" destId="{4B6E0146-67A0-4BF0-9371-2D1EA288FC2F}" srcOrd="0" destOrd="0" presId="urn:microsoft.com/office/officeart/2005/8/layout/default"/>
    <dgm:cxn modelId="{B1CF5170-3E9F-4D7F-ADFE-9B2E986A7B2C}" type="presParOf" srcId="{D42284B4-F29B-4FFF-9ACB-754A9B6FBD2A}" destId="{E4F8D19D-A2F4-4A78-96FB-CAF3AF9DBBDE}" srcOrd="1" destOrd="0" presId="urn:microsoft.com/office/officeart/2005/8/layout/default"/>
    <dgm:cxn modelId="{AC0F7076-FABB-4073-92A4-2FD2C34E9014}" type="presParOf" srcId="{D42284B4-F29B-4FFF-9ACB-754A9B6FBD2A}" destId="{4B7ECA65-3D4E-49D3-9E60-2BD168E5CA4F}" srcOrd="2" destOrd="0" presId="urn:microsoft.com/office/officeart/2005/8/layout/default"/>
    <dgm:cxn modelId="{2F582A13-61E9-42EF-9F2E-81FCD900D2F6}" type="presParOf" srcId="{D42284B4-F29B-4FFF-9ACB-754A9B6FBD2A}" destId="{599C1DA0-69C2-4823-B22A-DC2D124156FA}" srcOrd="3" destOrd="0" presId="urn:microsoft.com/office/officeart/2005/8/layout/default"/>
    <dgm:cxn modelId="{7BB86386-A93D-4786-93ED-2D53A23D8EBA}" type="presParOf" srcId="{D42284B4-F29B-4FFF-9ACB-754A9B6FBD2A}" destId="{92626ADD-D8FB-4C8B-9FF3-D958A35D270E}" srcOrd="4" destOrd="0" presId="urn:microsoft.com/office/officeart/2005/8/layout/default"/>
    <dgm:cxn modelId="{4C9A3DFF-2F4F-4940-95EC-1ACF756BA42D}" type="presParOf" srcId="{D42284B4-F29B-4FFF-9ACB-754A9B6FBD2A}" destId="{0CC16FFD-E559-4A47-9924-2F02618720C8}" srcOrd="5" destOrd="0" presId="urn:microsoft.com/office/officeart/2005/8/layout/default"/>
    <dgm:cxn modelId="{B1E5E9B5-461A-45C1-B22A-FB24F4917C9F}" type="presParOf" srcId="{D42284B4-F29B-4FFF-9ACB-754A9B6FBD2A}" destId="{B79F134F-505A-415B-8680-C05FC627682C}" srcOrd="6" destOrd="0" presId="urn:microsoft.com/office/officeart/2005/8/layout/default"/>
    <dgm:cxn modelId="{A6AEB569-69BB-4FC6-8FCF-F7F6F6D9A213}" type="presParOf" srcId="{D42284B4-F29B-4FFF-9ACB-754A9B6FBD2A}" destId="{8149FAD2-9CC3-418A-8B62-B52A6B64FE81}" srcOrd="7" destOrd="0" presId="urn:microsoft.com/office/officeart/2005/8/layout/default"/>
    <dgm:cxn modelId="{33109F03-224C-4405-8CCE-479D8DE1DDEB}" type="presParOf" srcId="{D42284B4-F29B-4FFF-9ACB-754A9B6FBD2A}" destId="{B3D98D4B-4758-4331-A532-F8CD4089EA30}" srcOrd="8" destOrd="0" presId="urn:microsoft.com/office/officeart/2005/8/layout/default"/>
    <dgm:cxn modelId="{2B124E97-7958-4FF6-8A1A-107FB626B90D}" type="presParOf" srcId="{D42284B4-F29B-4FFF-9ACB-754A9B6FBD2A}" destId="{34AC3E90-A9C3-4D09-A82D-7A277A9F63D6}" srcOrd="9" destOrd="0" presId="urn:microsoft.com/office/officeart/2005/8/layout/default"/>
    <dgm:cxn modelId="{3D9DE136-96B2-4A9C-8C3A-545EA79BAF6F}" type="presParOf" srcId="{D42284B4-F29B-4FFF-9ACB-754A9B6FBD2A}" destId="{FA567F9B-0A45-4A25-ACFA-9883E7C18CA8}"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75F562-79EB-4D86-9AAD-E3D444872B61}"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C73B8258-10C3-4E0C-8636-6C1EF3125AA5}">
      <dgm:prSet custT="1"/>
      <dgm:spPr/>
      <dgm:t>
        <a:bodyPr/>
        <a:lstStyle/>
        <a:p>
          <a:r>
            <a:rPr lang="en-US" sz="2000" b="1" dirty="0">
              <a:solidFill>
                <a:schemeClr val="tx2"/>
              </a:solidFill>
            </a:rPr>
            <a:t>Association Village of Council Presidents</a:t>
          </a:r>
        </a:p>
        <a:p>
          <a:r>
            <a:rPr lang="en-US" sz="1700" dirty="0">
              <a:solidFill>
                <a:schemeClr val="tx2"/>
              </a:solidFill>
            </a:rPr>
            <a:t>Laurinda Weston-O'Brien, Family Advocacy Coordinator</a:t>
          </a:r>
        </a:p>
      </dgm:t>
    </dgm:pt>
    <dgm:pt modelId="{6BBDAED9-070B-425B-BD59-86866B5ECC42}" type="parTrans" cxnId="{CB28CA86-286C-41A9-8A83-B392BC255EAF}">
      <dgm:prSet/>
      <dgm:spPr/>
      <dgm:t>
        <a:bodyPr/>
        <a:lstStyle/>
        <a:p>
          <a:endParaRPr lang="en-US"/>
        </a:p>
      </dgm:t>
    </dgm:pt>
    <dgm:pt modelId="{485DF84E-05F6-4811-A173-9A73951850BF}" type="sibTrans" cxnId="{CB28CA86-286C-41A9-8A83-B392BC255EAF}">
      <dgm:prSet/>
      <dgm:spPr/>
      <dgm:t>
        <a:bodyPr/>
        <a:lstStyle/>
        <a:p>
          <a:endParaRPr lang="en-US"/>
        </a:p>
      </dgm:t>
    </dgm:pt>
    <dgm:pt modelId="{5AD16805-C4DB-49B2-B74B-1F9CC9A1FF6E}">
      <dgm:prSet custT="1"/>
      <dgm:spPr/>
      <dgm:t>
        <a:bodyPr/>
        <a:lstStyle/>
        <a:p>
          <a:r>
            <a:rPr lang="en-US" sz="2000" b="1" dirty="0">
              <a:solidFill>
                <a:schemeClr val="tx2"/>
              </a:solidFill>
            </a:rPr>
            <a:t>Fort Belknap Indian Community</a:t>
          </a:r>
        </a:p>
        <a:p>
          <a:r>
            <a:rPr lang="en-US" sz="1700" dirty="0">
              <a:solidFill>
                <a:schemeClr val="tx2"/>
              </a:solidFill>
            </a:rPr>
            <a:t>Sarah Gone, J.D., Family Advocacy Coordinator</a:t>
          </a:r>
        </a:p>
      </dgm:t>
    </dgm:pt>
    <dgm:pt modelId="{295D947B-6D7A-4E86-B895-2A7477814729}" type="parTrans" cxnId="{A47BF15A-6CD4-4D12-B1F1-DEFBFEF4B8A9}">
      <dgm:prSet/>
      <dgm:spPr/>
      <dgm:t>
        <a:bodyPr/>
        <a:lstStyle/>
        <a:p>
          <a:endParaRPr lang="en-US"/>
        </a:p>
      </dgm:t>
    </dgm:pt>
    <dgm:pt modelId="{2590C8B2-F3D8-47AE-B0D8-BF76E1EE5601}" type="sibTrans" cxnId="{A47BF15A-6CD4-4D12-B1F1-DEFBFEF4B8A9}">
      <dgm:prSet/>
      <dgm:spPr/>
      <dgm:t>
        <a:bodyPr/>
        <a:lstStyle/>
        <a:p>
          <a:endParaRPr lang="en-US"/>
        </a:p>
      </dgm:t>
    </dgm:pt>
    <dgm:pt modelId="{EF15C622-352A-4721-A83E-AD487A836397}">
      <dgm:prSet custT="1"/>
      <dgm:spPr/>
      <dgm:t>
        <a:bodyPr/>
        <a:lstStyle/>
        <a:p>
          <a:r>
            <a:rPr lang="en-US" sz="2000" b="1" dirty="0">
              <a:solidFill>
                <a:schemeClr val="tx2"/>
              </a:solidFill>
            </a:rPr>
            <a:t>Pascua Yaqui Tribe</a:t>
          </a:r>
        </a:p>
        <a:p>
          <a:r>
            <a:rPr lang="en-US" sz="1700" dirty="0">
              <a:solidFill>
                <a:schemeClr val="tx2"/>
              </a:solidFill>
            </a:rPr>
            <a:t>Erin </a:t>
          </a:r>
          <a:r>
            <a:rPr lang="en-US" sz="1700" dirty="0" err="1">
              <a:solidFill>
                <a:schemeClr val="tx2"/>
              </a:solidFill>
            </a:rPr>
            <a:t>Pazos</a:t>
          </a:r>
          <a:r>
            <a:rPr lang="en-US" sz="1700" dirty="0">
              <a:solidFill>
                <a:schemeClr val="tx2"/>
              </a:solidFill>
            </a:rPr>
            <a:t>, Acting </a:t>
          </a:r>
          <a:r>
            <a:rPr lang="en-US" sz="1700" dirty="0" err="1">
              <a:solidFill>
                <a:schemeClr val="tx2"/>
              </a:solidFill>
            </a:rPr>
            <a:t>Tiwahe</a:t>
          </a:r>
          <a:r>
            <a:rPr lang="en-US" sz="1700" dirty="0">
              <a:solidFill>
                <a:schemeClr val="tx2"/>
              </a:solidFill>
            </a:rPr>
            <a:t> Coordinator </a:t>
          </a:r>
        </a:p>
      </dgm:t>
    </dgm:pt>
    <dgm:pt modelId="{32C817F4-C303-4C89-851D-72606C4CFC60}" type="parTrans" cxnId="{2054213F-095B-4CFE-B6F1-BEDBECC92102}">
      <dgm:prSet/>
      <dgm:spPr/>
      <dgm:t>
        <a:bodyPr/>
        <a:lstStyle/>
        <a:p>
          <a:endParaRPr lang="en-US"/>
        </a:p>
      </dgm:t>
    </dgm:pt>
    <dgm:pt modelId="{2E2577B6-EA48-4A38-AE76-953E3FB7D45E}" type="sibTrans" cxnId="{2054213F-095B-4CFE-B6F1-BEDBECC92102}">
      <dgm:prSet/>
      <dgm:spPr/>
      <dgm:t>
        <a:bodyPr/>
        <a:lstStyle/>
        <a:p>
          <a:endParaRPr lang="en-US"/>
        </a:p>
      </dgm:t>
    </dgm:pt>
    <dgm:pt modelId="{39CC26A6-3DE6-46B6-ACDC-61CAECB59C9C}">
      <dgm:prSet custT="1"/>
      <dgm:spPr/>
      <dgm:t>
        <a:bodyPr/>
        <a:lstStyle/>
        <a:p>
          <a:r>
            <a:rPr lang="en-US" sz="2000" b="1" dirty="0">
              <a:solidFill>
                <a:schemeClr val="tx2"/>
              </a:solidFill>
            </a:rPr>
            <a:t>Red Lake Nation </a:t>
          </a:r>
        </a:p>
        <a:p>
          <a:r>
            <a:rPr lang="en-US" sz="1700" dirty="0">
              <a:solidFill>
                <a:schemeClr val="tx2"/>
              </a:solidFill>
            </a:rPr>
            <a:t>Robert “Charlie” Reynolds, Family Advocacy Coordinator</a:t>
          </a:r>
        </a:p>
      </dgm:t>
    </dgm:pt>
    <dgm:pt modelId="{72287837-715D-40FA-A9A3-F1F374DC42D0}" type="parTrans" cxnId="{6218626A-78C2-4F64-BCBA-0740091481C7}">
      <dgm:prSet/>
      <dgm:spPr/>
      <dgm:t>
        <a:bodyPr/>
        <a:lstStyle/>
        <a:p>
          <a:endParaRPr lang="en-US"/>
        </a:p>
      </dgm:t>
    </dgm:pt>
    <dgm:pt modelId="{F2A4BA64-16A4-4B28-9B77-DB84E293FE7E}" type="sibTrans" cxnId="{6218626A-78C2-4F64-BCBA-0740091481C7}">
      <dgm:prSet/>
      <dgm:spPr/>
      <dgm:t>
        <a:bodyPr/>
        <a:lstStyle/>
        <a:p>
          <a:endParaRPr lang="en-US"/>
        </a:p>
      </dgm:t>
    </dgm:pt>
    <dgm:pt modelId="{68EB8D8D-4F3F-4824-9CA2-8FCE2352AC58}">
      <dgm:prSet custT="1"/>
      <dgm:spPr/>
      <dgm:t>
        <a:bodyPr/>
        <a:lstStyle/>
        <a:p>
          <a:r>
            <a:rPr lang="en-US" sz="2000" b="1" dirty="0">
              <a:solidFill>
                <a:schemeClr val="tx2"/>
              </a:solidFill>
            </a:rPr>
            <a:t>Spirit Lake Tribe</a:t>
          </a:r>
        </a:p>
        <a:p>
          <a:r>
            <a:rPr lang="en-US" sz="1700" dirty="0">
              <a:solidFill>
                <a:schemeClr val="tx2"/>
              </a:solidFill>
            </a:rPr>
            <a:t>Carla Carmona, </a:t>
          </a:r>
          <a:r>
            <a:rPr lang="en-US" sz="1700" dirty="0" err="1">
              <a:solidFill>
                <a:schemeClr val="tx2"/>
              </a:solidFill>
            </a:rPr>
            <a:t>Tiwahe</a:t>
          </a:r>
          <a:r>
            <a:rPr lang="en-US" sz="1700" dirty="0">
              <a:solidFill>
                <a:schemeClr val="tx2"/>
              </a:solidFill>
            </a:rPr>
            <a:t> Coordinator</a:t>
          </a:r>
        </a:p>
      </dgm:t>
    </dgm:pt>
    <dgm:pt modelId="{D3C0B790-517B-4C52-8EB9-CAE2DD207268}" type="parTrans" cxnId="{97D50F6A-374D-4FFB-9E98-C627812D9D0D}">
      <dgm:prSet/>
      <dgm:spPr/>
      <dgm:t>
        <a:bodyPr/>
        <a:lstStyle/>
        <a:p>
          <a:endParaRPr lang="en-US"/>
        </a:p>
      </dgm:t>
    </dgm:pt>
    <dgm:pt modelId="{387885BE-5434-425E-A575-D67544978DBF}" type="sibTrans" cxnId="{97D50F6A-374D-4FFB-9E98-C627812D9D0D}">
      <dgm:prSet/>
      <dgm:spPr/>
      <dgm:t>
        <a:bodyPr/>
        <a:lstStyle/>
        <a:p>
          <a:endParaRPr lang="en-US"/>
        </a:p>
      </dgm:t>
    </dgm:pt>
    <dgm:pt modelId="{9A1B22EE-36C4-48DC-80A3-0DDD5E2C91D6}">
      <dgm:prSet custT="1"/>
      <dgm:spPr/>
      <dgm:t>
        <a:bodyPr/>
        <a:lstStyle/>
        <a:p>
          <a:r>
            <a:rPr lang="en-US" sz="2000" b="1" dirty="0">
              <a:solidFill>
                <a:schemeClr val="tx2"/>
              </a:solidFill>
            </a:rPr>
            <a:t>Ute Mountain Ute Tribe</a:t>
          </a:r>
        </a:p>
        <a:p>
          <a:r>
            <a:rPr lang="en-US" sz="1700" dirty="0">
              <a:solidFill>
                <a:schemeClr val="tx2"/>
              </a:solidFill>
            </a:rPr>
            <a:t>Juanita </a:t>
          </a:r>
          <a:r>
            <a:rPr lang="en-US" sz="1700" dirty="0" err="1">
              <a:solidFill>
                <a:schemeClr val="tx2"/>
              </a:solidFill>
            </a:rPr>
            <a:t>Plentyholes</a:t>
          </a:r>
          <a:r>
            <a:rPr lang="en-US" sz="1700" dirty="0">
              <a:solidFill>
                <a:schemeClr val="tx2"/>
              </a:solidFill>
            </a:rPr>
            <a:t>, </a:t>
          </a:r>
          <a:r>
            <a:rPr lang="en-US" sz="1700" dirty="0" err="1">
              <a:solidFill>
                <a:schemeClr val="tx2"/>
              </a:solidFill>
            </a:rPr>
            <a:t>Tiwahe</a:t>
          </a:r>
          <a:r>
            <a:rPr lang="en-US" sz="1700" dirty="0">
              <a:solidFill>
                <a:schemeClr val="tx2"/>
              </a:solidFill>
            </a:rPr>
            <a:t> Coordinator</a:t>
          </a:r>
        </a:p>
      </dgm:t>
    </dgm:pt>
    <dgm:pt modelId="{C13B5DEE-0C82-44B2-A804-0D080880F3C8}" type="parTrans" cxnId="{649DD03E-C7CE-4180-B984-C9ED7B6FAE75}">
      <dgm:prSet/>
      <dgm:spPr/>
      <dgm:t>
        <a:bodyPr/>
        <a:lstStyle/>
        <a:p>
          <a:endParaRPr lang="en-US"/>
        </a:p>
      </dgm:t>
    </dgm:pt>
    <dgm:pt modelId="{33505E2F-EBED-43FA-82BE-74AAB16A4A11}" type="sibTrans" cxnId="{649DD03E-C7CE-4180-B984-C9ED7B6FAE75}">
      <dgm:prSet/>
      <dgm:spPr/>
      <dgm:t>
        <a:bodyPr/>
        <a:lstStyle/>
        <a:p>
          <a:endParaRPr lang="en-US"/>
        </a:p>
      </dgm:t>
    </dgm:pt>
    <dgm:pt modelId="{31B1401B-63C8-49BD-8F8C-81B8C027114E}" type="pres">
      <dgm:prSet presAssocID="{DF75F562-79EB-4D86-9AAD-E3D444872B61}" presName="vert0" presStyleCnt="0">
        <dgm:presLayoutVars>
          <dgm:dir/>
          <dgm:animOne val="branch"/>
          <dgm:animLvl val="lvl"/>
        </dgm:presLayoutVars>
      </dgm:prSet>
      <dgm:spPr/>
    </dgm:pt>
    <dgm:pt modelId="{95B132E4-BC95-4635-9677-8DB532B59DD6}" type="pres">
      <dgm:prSet presAssocID="{C73B8258-10C3-4E0C-8636-6C1EF3125AA5}" presName="thickLine" presStyleLbl="alignNode1" presStyleIdx="0" presStyleCnt="6"/>
      <dgm:spPr/>
    </dgm:pt>
    <dgm:pt modelId="{A6EFB05B-E1A2-4840-B301-534590DDD74E}" type="pres">
      <dgm:prSet presAssocID="{C73B8258-10C3-4E0C-8636-6C1EF3125AA5}" presName="horz1" presStyleCnt="0"/>
      <dgm:spPr/>
    </dgm:pt>
    <dgm:pt modelId="{28FF5503-67F7-4196-B003-D1DB7D64FDC4}" type="pres">
      <dgm:prSet presAssocID="{C73B8258-10C3-4E0C-8636-6C1EF3125AA5}" presName="tx1" presStyleLbl="revTx" presStyleIdx="0" presStyleCnt="6"/>
      <dgm:spPr/>
    </dgm:pt>
    <dgm:pt modelId="{D1E9A819-AA60-40AB-A1A6-6F506D342B6B}" type="pres">
      <dgm:prSet presAssocID="{C73B8258-10C3-4E0C-8636-6C1EF3125AA5}" presName="vert1" presStyleCnt="0"/>
      <dgm:spPr/>
    </dgm:pt>
    <dgm:pt modelId="{1BB4A99D-6F3F-46A1-BDB6-C95A586672BD}" type="pres">
      <dgm:prSet presAssocID="{5AD16805-C4DB-49B2-B74B-1F9CC9A1FF6E}" presName="thickLine" presStyleLbl="alignNode1" presStyleIdx="1" presStyleCnt="6"/>
      <dgm:spPr/>
    </dgm:pt>
    <dgm:pt modelId="{D707B2F1-ADB7-49A5-95FB-B2AEF3A05CB3}" type="pres">
      <dgm:prSet presAssocID="{5AD16805-C4DB-49B2-B74B-1F9CC9A1FF6E}" presName="horz1" presStyleCnt="0"/>
      <dgm:spPr/>
    </dgm:pt>
    <dgm:pt modelId="{AA06CAB0-20F0-4A31-A562-1E6CAD360FF0}" type="pres">
      <dgm:prSet presAssocID="{5AD16805-C4DB-49B2-B74B-1F9CC9A1FF6E}" presName="tx1" presStyleLbl="revTx" presStyleIdx="1" presStyleCnt="6"/>
      <dgm:spPr/>
    </dgm:pt>
    <dgm:pt modelId="{8F48CF36-6FA8-4E82-9463-CE1946C17F3A}" type="pres">
      <dgm:prSet presAssocID="{5AD16805-C4DB-49B2-B74B-1F9CC9A1FF6E}" presName="vert1" presStyleCnt="0"/>
      <dgm:spPr/>
    </dgm:pt>
    <dgm:pt modelId="{2ECA339F-E240-4E4E-9736-1B950D6CC024}" type="pres">
      <dgm:prSet presAssocID="{EF15C622-352A-4721-A83E-AD487A836397}" presName="thickLine" presStyleLbl="alignNode1" presStyleIdx="2" presStyleCnt="6"/>
      <dgm:spPr/>
    </dgm:pt>
    <dgm:pt modelId="{266D5A76-D035-4998-879E-2A0A1276928D}" type="pres">
      <dgm:prSet presAssocID="{EF15C622-352A-4721-A83E-AD487A836397}" presName="horz1" presStyleCnt="0"/>
      <dgm:spPr/>
    </dgm:pt>
    <dgm:pt modelId="{AA42D935-48B5-445D-B14B-751776E02EEC}" type="pres">
      <dgm:prSet presAssocID="{EF15C622-352A-4721-A83E-AD487A836397}" presName="tx1" presStyleLbl="revTx" presStyleIdx="2" presStyleCnt="6"/>
      <dgm:spPr/>
    </dgm:pt>
    <dgm:pt modelId="{3B65AD27-CB8C-4CE6-AE73-DC2EB4934923}" type="pres">
      <dgm:prSet presAssocID="{EF15C622-352A-4721-A83E-AD487A836397}" presName="vert1" presStyleCnt="0"/>
      <dgm:spPr/>
    </dgm:pt>
    <dgm:pt modelId="{B2BC3C20-6695-45F0-BE29-4B917F76726B}" type="pres">
      <dgm:prSet presAssocID="{39CC26A6-3DE6-46B6-ACDC-61CAECB59C9C}" presName="thickLine" presStyleLbl="alignNode1" presStyleIdx="3" presStyleCnt="6"/>
      <dgm:spPr/>
    </dgm:pt>
    <dgm:pt modelId="{C1B1D809-B1DC-46B0-8BFD-4751D9979A8E}" type="pres">
      <dgm:prSet presAssocID="{39CC26A6-3DE6-46B6-ACDC-61CAECB59C9C}" presName="horz1" presStyleCnt="0"/>
      <dgm:spPr/>
    </dgm:pt>
    <dgm:pt modelId="{5989A717-3942-4482-81D7-CACFB45CC3A1}" type="pres">
      <dgm:prSet presAssocID="{39CC26A6-3DE6-46B6-ACDC-61CAECB59C9C}" presName="tx1" presStyleLbl="revTx" presStyleIdx="3" presStyleCnt="6"/>
      <dgm:spPr/>
    </dgm:pt>
    <dgm:pt modelId="{C8CBBF74-CC8F-415C-A227-17A39C405988}" type="pres">
      <dgm:prSet presAssocID="{39CC26A6-3DE6-46B6-ACDC-61CAECB59C9C}" presName="vert1" presStyleCnt="0"/>
      <dgm:spPr/>
    </dgm:pt>
    <dgm:pt modelId="{AB918A80-B11B-4547-8905-8DBDAA02A3F3}" type="pres">
      <dgm:prSet presAssocID="{68EB8D8D-4F3F-4824-9CA2-8FCE2352AC58}" presName="thickLine" presStyleLbl="alignNode1" presStyleIdx="4" presStyleCnt="6"/>
      <dgm:spPr/>
    </dgm:pt>
    <dgm:pt modelId="{6D6665AF-20B6-4EC3-A574-B1F594548EB7}" type="pres">
      <dgm:prSet presAssocID="{68EB8D8D-4F3F-4824-9CA2-8FCE2352AC58}" presName="horz1" presStyleCnt="0"/>
      <dgm:spPr/>
    </dgm:pt>
    <dgm:pt modelId="{A4FDD869-B401-4F74-9ED1-3051FC1AB299}" type="pres">
      <dgm:prSet presAssocID="{68EB8D8D-4F3F-4824-9CA2-8FCE2352AC58}" presName="tx1" presStyleLbl="revTx" presStyleIdx="4" presStyleCnt="6"/>
      <dgm:spPr/>
    </dgm:pt>
    <dgm:pt modelId="{07D6E921-43B2-4D7A-9F81-04FE974F7191}" type="pres">
      <dgm:prSet presAssocID="{68EB8D8D-4F3F-4824-9CA2-8FCE2352AC58}" presName="vert1" presStyleCnt="0"/>
      <dgm:spPr/>
    </dgm:pt>
    <dgm:pt modelId="{3463976F-DCC5-4D2E-9E4F-F087007A7163}" type="pres">
      <dgm:prSet presAssocID="{9A1B22EE-36C4-48DC-80A3-0DDD5E2C91D6}" presName="thickLine" presStyleLbl="alignNode1" presStyleIdx="5" presStyleCnt="6"/>
      <dgm:spPr/>
    </dgm:pt>
    <dgm:pt modelId="{5278A1F7-8CBB-4FCB-81E5-C6AC1B0891E1}" type="pres">
      <dgm:prSet presAssocID="{9A1B22EE-36C4-48DC-80A3-0DDD5E2C91D6}" presName="horz1" presStyleCnt="0"/>
      <dgm:spPr/>
    </dgm:pt>
    <dgm:pt modelId="{38471781-0EEC-4B01-B29D-E1C779754216}" type="pres">
      <dgm:prSet presAssocID="{9A1B22EE-36C4-48DC-80A3-0DDD5E2C91D6}" presName="tx1" presStyleLbl="revTx" presStyleIdx="5" presStyleCnt="6"/>
      <dgm:spPr/>
    </dgm:pt>
    <dgm:pt modelId="{1400D825-5748-41AF-B439-EACF8214B275}" type="pres">
      <dgm:prSet presAssocID="{9A1B22EE-36C4-48DC-80A3-0DDD5E2C91D6}" presName="vert1" presStyleCnt="0"/>
      <dgm:spPr/>
    </dgm:pt>
  </dgm:ptLst>
  <dgm:cxnLst>
    <dgm:cxn modelId="{BE4D5719-5E80-4F1A-8376-C65AE8151656}" type="presOf" srcId="{EF15C622-352A-4721-A83E-AD487A836397}" destId="{AA42D935-48B5-445D-B14B-751776E02EEC}" srcOrd="0" destOrd="0" presId="urn:microsoft.com/office/officeart/2008/layout/LinedList"/>
    <dgm:cxn modelId="{649DD03E-C7CE-4180-B984-C9ED7B6FAE75}" srcId="{DF75F562-79EB-4D86-9AAD-E3D444872B61}" destId="{9A1B22EE-36C4-48DC-80A3-0DDD5E2C91D6}" srcOrd="5" destOrd="0" parTransId="{C13B5DEE-0C82-44B2-A804-0D080880F3C8}" sibTransId="{33505E2F-EBED-43FA-82BE-74AAB16A4A11}"/>
    <dgm:cxn modelId="{2054213F-095B-4CFE-B6F1-BEDBECC92102}" srcId="{DF75F562-79EB-4D86-9AAD-E3D444872B61}" destId="{EF15C622-352A-4721-A83E-AD487A836397}" srcOrd="2" destOrd="0" parTransId="{32C817F4-C303-4C89-851D-72606C4CFC60}" sibTransId="{2E2577B6-EA48-4A38-AE76-953E3FB7D45E}"/>
    <dgm:cxn modelId="{97D50F6A-374D-4FFB-9E98-C627812D9D0D}" srcId="{DF75F562-79EB-4D86-9AAD-E3D444872B61}" destId="{68EB8D8D-4F3F-4824-9CA2-8FCE2352AC58}" srcOrd="4" destOrd="0" parTransId="{D3C0B790-517B-4C52-8EB9-CAE2DD207268}" sibTransId="{387885BE-5434-425E-A575-D67544978DBF}"/>
    <dgm:cxn modelId="{6218626A-78C2-4F64-BCBA-0740091481C7}" srcId="{DF75F562-79EB-4D86-9AAD-E3D444872B61}" destId="{39CC26A6-3DE6-46B6-ACDC-61CAECB59C9C}" srcOrd="3" destOrd="0" parTransId="{72287837-715D-40FA-A9A3-F1F374DC42D0}" sibTransId="{F2A4BA64-16A4-4B28-9B77-DB84E293FE7E}"/>
    <dgm:cxn modelId="{A47BF15A-6CD4-4D12-B1F1-DEFBFEF4B8A9}" srcId="{DF75F562-79EB-4D86-9AAD-E3D444872B61}" destId="{5AD16805-C4DB-49B2-B74B-1F9CC9A1FF6E}" srcOrd="1" destOrd="0" parTransId="{295D947B-6D7A-4E86-B895-2A7477814729}" sibTransId="{2590C8B2-F3D8-47AE-B0D8-BF76E1EE5601}"/>
    <dgm:cxn modelId="{CB28CA86-286C-41A9-8A83-B392BC255EAF}" srcId="{DF75F562-79EB-4D86-9AAD-E3D444872B61}" destId="{C73B8258-10C3-4E0C-8636-6C1EF3125AA5}" srcOrd="0" destOrd="0" parTransId="{6BBDAED9-070B-425B-BD59-86866B5ECC42}" sibTransId="{485DF84E-05F6-4811-A173-9A73951850BF}"/>
    <dgm:cxn modelId="{9BDCCB8A-F60B-4967-8246-6BFA5FB29F6B}" type="presOf" srcId="{9A1B22EE-36C4-48DC-80A3-0DDD5E2C91D6}" destId="{38471781-0EEC-4B01-B29D-E1C779754216}" srcOrd="0" destOrd="0" presId="urn:microsoft.com/office/officeart/2008/layout/LinedList"/>
    <dgm:cxn modelId="{8448A292-B33F-4764-B914-CDE26A0559AC}" type="presOf" srcId="{DF75F562-79EB-4D86-9AAD-E3D444872B61}" destId="{31B1401B-63C8-49BD-8F8C-81B8C027114E}" srcOrd="0" destOrd="0" presId="urn:microsoft.com/office/officeart/2008/layout/LinedList"/>
    <dgm:cxn modelId="{728E4694-DCBE-4F8C-9CB4-CB64DB33FE04}" type="presOf" srcId="{39CC26A6-3DE6-46B6-ACDC-61CAECB59C9C}" destId="{5989A717-3942-4482-81D7-CACFB45CC3A1}" srcOrd="0" destOrd="0" presId="urn:microsoft.com/office/officeart/2008/layout/LinedList"/>
    <dgm:cxn modelId="{7D763A95-EEB1-4440-A9A3-7E66D8266310}" type="presOf" srcId="{68EB8D8D-4F3F-4824-9CA2-8FCE2352AC58}" destId="{A4FDD869-B401-4F74-9ED1-3051FC1AB299}" srcOrd="0" destOrd="0" presId="urn:microsoft.com/office/officeart/2008/layout/LinedList"/>
    <dgm:cxn modelId="{77518DAE-D533-4492-B949-E3567C4F8DE6}" type="presOf" srcId="{5AD16805-C4DB-49B2-B74B-1F9CC9A1FF6E}" destId="{AA06CAB0-20F0-4A31-A562-1E6CAD360FF0}" srcOrd="0" destOrd="0" presId="urn:microsoft.com/office/officeart/2008/layout/LinedList"/>
    <dgm:cxn modelId="{182E2CC9-8B6F-4C44-A8EC-860F5587EB5A}" type="presOf" srcId="{C73B8258-10C3-4E0C-8636-6C1EF3125AA5}" destId="{28FF5503-67F7-4196-B003-D1DB7D64FDC4}" srcOrd="0" destOrd="0" presId="urn:microsoft.com/office/officeart/2008/layout/LinedList"/>
    <dgm:cxn modelId="{6DE1BD60-9F65-4932-96A2-C0AE0C0941A7}" type="presParOf" srcId="{31B1401B-63C8-49BD-8F8C-81B8C027114E}" destId="{95B132E4-BC95-4635-9677-8DB532B59DD6}" srcOrd="0" destOrd="0" presId="urn:microsoft.com/office/officeart/2008/layout/LinedList"/>
    <dgm:cxn modelId="{EA1BAD7A-8807-41F7-900A-307CEF3430B4}" type="presParOf" srcId="{31B1401B-63C8-49BD-8F8C-81B8C027114E}" destId="{A6EFB05B-E1A2-4840-B301-534590DDD74E}" srcOrd="1" destOrd="0" presId="urn:microsoft.com/office/officeart/2008/layout/LinedList"/>
    <dgm:cxn modelId="{A3AD4A34-A213-4DBF-A92F-EF40686FFFDC}" type="presParOf" srcId="{A6EFB05B-E1A2-4840-B301-534590DDD74E}" destId="{28FF5503-67F7-4196-B003-D1DB7D64FDC4}" srcOrd="0" destOrd="0" presId="urn:microsoft.com/office/officeart/2008/layout/LinedList"/>
    <dgm:cxn modelId="{1222B354-0C2E-4BA0-9546-FB25E1FAE55B}" type="presParOf" srcId="{A6EFB05B-E1A2-4840-B301-534590DDD74E}" destId="{D1E9A819-AA60-40AB-A1A6-6F506D342B6B}" srcOrd="1" destOrd="0" presId="urn:microsoft.com/office/officeart/2008/layout/LinedList"/>
    <dgm:cxn modelId="{E671F59B-7B10-4B90-93A0-69AB258367EF}" type="presParOf" srcId="{31B1401B-63C8-49BD-8F8C-81B8C027114E}" destId="{1BB4A99D-6F3F-46A1-BDB6-C95A586672BD}" srcOrd="2" destOrd="0" presId="urn:microsoft.com/office/officeart/2008/layout/LinedList"/>
    <dgm:cxn modelId="{C057696E-B1CB-42E7-8340-3F8A2AD6530B}" type="presParOf" srcId="{31B1401B-63C8-49BD-8F8C-81B8C027114E}" destId="{D707B2F1-ADB7-49A5-95FB-B2AEF3A05CB3}" srcOrd="3" destOrd="0" presId="urn:microsoft.com/office/officeart/2008/layout/LinedList"/>
    <dgm:cxn modelId="{3CDDDB6B-70A9-4636-A2F9-016133C90CDD}" type="presParOf" srcId="{D707B2F1-ADB7-49A5-95FB-B2AEF3A05CB3}" destId="{AA06CAB0-20F0-4A31-A562-1E6CAD360FF0}" srcOrd="0" destOrd="0" presId="urn:microsoft.com/office/officeart/2008/layout/LinedList"/>
    <dgm:cxn modelId="{2E6DB0FD-446A-4B67-8C82-76659E23F50A}" type="presParOf" srcId="{D707B2F1-ADB7-49A5-95FB-B2AEF3A05CB3}" destId="{8F48CF36-6FA8-4E82-9463-CE1946C17F3A}" srcOrd="1" destOrd="0" presId="urn:microsoft.com/office/officeart/2008/layout/LinedList"/>
    <dgm:cxn modelId="{438128F2-5DD8-4C77-AB95-814B6A356F5F}" type="presParOf" srcId="{31B1401B-63C8-49BD-8F8C-81B8C027114E}" destId="{2ECA339F-E240-4E4E-9736-1B950D6CC024}" srcOrd="4" destOrd="0" presId="urn:microsoft.com/office/officeart/2008/layout/LinedList"/>
    <dgm:cxn modelId="{B0FC15D1-22A8-4C72-B200-90AB6A93E410}" type="presParOf" srcId="{31B1401B-63C8-49BD-8F8C-81B8C027114E}" destId="{266D5A76-D035-4998-879E-2A0A1276928D}" srcOrd="5" destOrd="0" presId="urn:microsoft.com/office/officeart/2008/layout/LinedList"/>
    <dgm:cxn modelId="{836F4754-337A-4247-B8AB-44942534BCA3}" type="presParOf" srcId="{266D5A76-D035-4998-879E-2A0A1276928D}" destId="{AA42D935-48B5-445D-B14B-751776E02EEC}" srcOrd="0" destOrd="0" presId="urn:microsoft.com/office/officeart/2008/layout/LinedList"/>
    <dgm:cxn modelId="{73E9038D-7C89-4E90-BCCF-39D48EF244E8}" type="presParOf" srcId="{266D5A76-D035-4998-879E-2A0A1276928D}" destId="{3B65AD27-CB8C-4CE6-AE73-DC2EB4934923}" srcOrd="1" destOrd="0" presId="urn:microsoft.com/office/officeart/2008/layout/LinedList"/>
    <dgm:cxn modelId="{B3CCCDA2-A731-4C81-AEC3-35B64F33F239}" type="presParOf" srcId="{31B1401B-63C8-49BD-8F8C-81B8C027114E}" destId="{B2BC3C20-6695-45F0-BE29-4B917F76726B}" srcOrd="6" destOrd="0" presId="urn:microsoft.com/office/officeart/2008/layout/LinedList"/>
    <dgm:cxn modelId="{85F3291D-761E-4C95-9B15-D3AB9D3A9B70}" type="presParOf" srcId="{31B1401B-63C8-49BD-8F8C-81B8C027114E}" destId="{C1B1D809-B1DC-46B0-8BFD-4751D9979A8E}" srcOrd="7" destOrd="0" presId="urn:microsoft.com/office/officeart/2008/layout/LinedList"/>
    <dgm:cxn modelId="{F4023218-EADC-4ED5-A950-07ECE75B7491}" type="presParOf" srcId="{C1B1D809-B1DC-46B0-8BFD-4751D9979A8E}" destId="{5989A717-3942-4482-81D7-CACFB45CC3A1}" srcOrd="0" destOrd="0" presId="urn:microsoft.com/office/officeart/2008/layout/LinedList"/>
    <dgm:cxn modelId="{5A5DB19D-4F29-45BD-B015-59E075E6F4C0}" type="presParOf" srcId="{C1B1D809-B1DC-46B0-8BFD-4751D9979A8E}" destId="{C8CBBF74-CC8F-415C-A227-17A39C405988}" srcOrd="1" destOrd="0" presId="urn:microsoft.com/office/officeart/2008/layout/LinedList"/>
    <dgm:cxn modelId="{0806FBE4-3681-44FB-9EC8-CC26668951D7}" type="presParOf" srcId="{31B1401B-63C8-49BD-8F8C-81B8C027114E}" destId="{AB918A80-B11B-4547-8905-8DBDAA02A3F3}" srcOrd="8" destOrd="0" presId="urn:microsoft.com/office/officeart/2008/layout/LinedList"/>
    <dgm:cxn modelId="{F9793D71-F8A9-49C7-A585-8D1A48138559}" type="presParOf" srcId="{31B1401B-63C8-49BD-8F8C-81B8C027114E}" destId="{6D6665AF-20B6-4EC3-A574-B1F594548EB7}" srcOrd="9" destOrd="0" presId="urn:microsoft.com/office/officeart/2008/layout/LinedList"/>
    <dgm:cxn modelId="{F4D002FD-E6C0-45A3-8A46-C60EE2E1B8CE}" type="presParOf" srcId="{6D6665AF-20B6-4EC3-A574-B1F594548EB7}" destId="{A4FDD869-B401-4F74-9ED1-3051FC1AB299}" srcOrd="0" destOrd="0" presId="urn:microsoft.com/office/officeart/2008/layout/LinedList"/>
    <dgm:cxn modelId="{D22CCB2D-FC15-4C15-874E-7920D272096E}" type="presParOf" srcId="{6D6665AF-20B6-4EC3-A574-B1F594548EB7}" destId="{07D6E921-43B2-4D7A-9F81-04FE974F7191}" srcOrd="1" destOrd="0" presId="urn:microsoft.com/office/officeart/2008/layout/LinedList"/>
    <dgm:cxn modelId="{4CF7C502-CE48-4C6B-A416-F0F95FE66854}" type="presParOf" srcId="{31B1401B-63C8-49BD-8F8C-81B8C027114E}" destId="{3463976F-DCC5-4D2E-9E4F-F087007A7163}" srcOrd="10" destOrd="0" presId="urn:microsoft.com/office/officeart/2008/layout/LinedList"/>
    <dgm:cxn modelId="{73315996-2B99-448F-BC14-5FF04E18B688}" type="presParOf" srcId="{31B1401B-63C8-49BD-8F8C-81B8C027114E}" destId="{5278A1F7-8CBB-4FCB-81E5-C6AC1B0891E1}" srcOrd="11" destOrd="0" presId="urn:microsoft.com/office/officeart/2008/layout/LinedList"/>
    <dgm:cxn modelId="{1AD24303-30C2-4A93-9ED6-80993331CEBF}" type="presParOf" srcId="{5278A1F7-8CBB-4FCB-81E5-C6AC1B0891E1}" destId="{38471781-0EEC-4B01-B29D-E1C779754216}" srcOrd="0" destOrd="0" presId="urn:microsoft.com/office/officeart/2008/layout/LinedList"/>
    <dgm:cxn modelId="{C0FE5269-D730-47A0-B0EF-2DF7508FC910}" type="presParOf" srcId="{5278A1F7-8CBB-4FCB-81E5-C6AC1B0891E1}" destId="{1400D825-5748-41AF-B439-EACF8214B27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6ABB3B-766A-4F32-A8EB-362F1AF16310}" type="doc">
      <dgm:prSet loTypeId="urn:microsoft.com/office/officeart/2017/3/layout/DropPinTimeline" loCatId="process" qsTypeId="urn:microsoft.com/office/officeart/2005/8/quickstyle/simple1" qsCatId="simple" csTypeId="urn:microsoft.com/office/officeart/2005/8/colors/colorful5" csCatId="colorful" phldr="1"/>
      <dgm:spPr/>
      <dgm:t>
        <a:bodyPr/>
        <a:lstStyle/>
        <a:p>
          <a:endParaRPr lang="en-US"/>
        </a:p>
      </dgm:t>
    </dgm:pt>
    <dgm:pt modelId="{7405B7DD-F560-4BF7-8403-A312A0494EE3}">
      <dgm:prSet/>
      <dgm:spPr/>
      <dgm:t>
        <a:bodyPr/>
        <a:lstStyle/>
        <a:p>
          <a:pPr>
            <a:defRPr b="1"/>
          </a:pPr>
          <a:r>
            <a:rPr lang="en-US" dirty="0">
              <a:solidFill>
                <a:schemeClr val="tx2"/>
              </a:solidFill>
            </a:rPr>
            <a:t>Sept. 12, 2022</a:t>
          </a:r>
        </a:p>
      </dgm:t>
    </dgm:pt>
    <dgm:pt modelId="{E456C852-4051-48B2-B98E-C786AECF9A9B}" type="parTrans" cxnId="{C05CA031-A9FF-4D4C-8A15-C769DC66FF72}">
      <dgm:prSet/>
      <dgm:spPr/>
      <dgm:t>
        <a:bodyPr/>
        <a:lstStyle/>
        <a:p>
          <a:endParaRPr lang="en-US">
            <a:solidFill>
              <a:schemeClr val="tx2"/>
            </a:solidFill>
          </a:endParaRPr>
        </a:p>
      </dgm:t>
    </dgm:pt>
    <dgm:pt modelId="{C2DF8614-86C0-483E-85C8-70BA1D3900C2}" type="sibTrans" cxnId="{C05CA031-A9FF-4D4C-8A15-C769DC66FF72}">
      <dgm:prSet/>
      <dgm:spPr/>
      <dgm:t>
        <a:bodyPr/>
        <a:lstStyle/>
        <a:p>
          <a:endParaRPr lang="en-US">
            <a:solidFill>
              <a:schemeClr val="tx2"/>
            </a:solidFill>
          </a:endParaRPr>
        </a:p>
      </dgm:t>
    </dgm:pt>
    <dgm:pt modelId="{8C66E83E-4766-46EA-91AF-9DD72924CEF4}">
      <dgm:prSet custT="1"/>
      <dgm:spPr/>
      <dgm:t>
        <a:bodyPr/>
        <a:lstStyle/>
        <a:p>
          <a:r>
            <a:rPr lang="en-US" sz="1800" dirty="0">
              <a:solidFill>
                <a:schemeClr val="tx2"/>
              </a:solidFill>
            </a:rPr>
            <a:t>Consultation</a:t>
          </a:r>
        </a:p>
      </dgm:t>
    </dgm:pt>
    <dgm:pt modelId="{A66AD13B-2533-4D2D-8955-684356411714}" type="parTrans" cxnId="{9D2F4DDB-9226-474E-83BB-EB4529004236}">
      <dgm:prSet/>
      <dgm:spPr/>
      <dgm:t>
        <a:bodyPr/>
        <a:lstStyle/>
        <a:p>
          <a:endParaRPr lang="en-US">
            <a:solidFill>
              <a:schemeClr val="tx2"/>
            </a:solidFill>
          </a:endParaRPr>
        </a:p>
      </dgm:t>
    </dgm:pt>
    <dgm:pt modelId="{66A84C22-EF5A-4F97-96BF-CBF978F205D1}" type="sibTrans" cxnId="{9D2F4DDB-9226-474E-83BB-EB4529004236}">
      <dgm:prSet/>
      <dgm:spPr/>
      <dgm:t>
        <a:bodyPr/>
        <a:lstStyle/>
        <a:p>
          <a:endParaRPr lang="en-US">
            <a:solidFill>
              <a:schemeClr val="tx2"/>
            </a:solidFill>
          </a:endParaRPr>
        </a:p>
      </dgm:t>
    </dgm:pt>
    <dgm:pt modelId="{FD58F7D8-45CF-4DC3-A165-B294C898A518}">
      <dgm:prSet/>
      <dgm:spPr/>
      <dgm:t>
        <a:bodyPr/>
        <a:lstStyle/>
        <a:p>
          <a:pPr>
            <a:defRPr b="1"/>
          </a:pPr>
          <a:r>
            <a:rPr lang="en-US" dirty="0">
              <a:solidFill>
                <a:schemeClr val="tx2"/>
              </a:solidFill>
            </a:rPr>
            <a:t>Oct. 12, 2022</a:t>
          </a:r>
        </a:p>
      </dgm:t>
    </dgm:pt>
    <dgm:pt modelId="{56493165-AB99-4246-8660-A67B8FA59E94}" type="parTrans" cxnId="{582BE4AC-1F86-41B6-BA47-7C97C648D451}">
      <dgm:prSet/>
      <dgm:spPr/>
      <dgm:t>
        <a:bodyPr/>
        <a:lstStyle/>
        <a:p>
          <a:endParaRPr lang="en-US">
            <a:solidFill>
              <a:schemeClr val="tx2"/>
            </a:solidFill>
          </a:endParaRPr>
        </a:p>
      </dgm:t>
    </dgm:pt>
    <dgm:pt modelId="{1F115020-EC96-4F4C-81D7-4089799356F0}" type="sibTrans" cxnId="{582BE4AC-1F86-41B6-BA47-7C97C648D451}">
      <dgm:prSet/>
      <dgm:spPr/>
      <dgm:t>
        <a:bodyPr/>
        <a:lstStyle/>
        <a:p>
          <a:endParaRPr lang="en-US">
            <a:solidFill>
              <a:schemeClr val="tx2"/>
            </a:solidFill>
          </a:endParaRPr>
        </a:p>
      </dgm:t>
    </dgm:pt>
    <dgm:pt modelId="{8B72A4E8-2D0A-43A6-8215-F89E7023FCF4}">
      <dgm:prSet custT="1"/>
      <dgm:spPr/>
      <dgm:t>
        <a:bodyPr/>
        <a:lstStyle/>
        <a:p>
          <a:r>
            <a:rPr lang="en-US" sz="1800" dirty="0">
              <a:solidFill>
                <a:schemeClr val="tx2"/>
              </a:solidFill>
            </a:rPr>
            <a:t>Comment Period Closes</a:t>
          </a:r>
        </a:p>
      </dgm:t>
    </dgm:pt>
    <dgm:pt modelId="{E5128FF6-C29B-41FD-A3AC-AAC17A3785C7}" type="parTrans" cxnId="{89AAC874-0671-4A47-9408-98D872727186}">
      <dgm:prSet/>
      <dgm:spPr/>
      <dgm:t>
        <a:bodyPr/>
        <a:lstStyle/>
        <a:p>
          <a:endParaRPr lang="en-US">
            <a:solidFill>
              <a:schemeClr val="tx2"/>
            </a:solidFill>
          </a:endParaRPr>
        </a:p>
      </dgm:t>
    </dgm:pt>
    <dgm:pt modelId="{C57A6DF8-10B6-47CD-8FBB-C43A2E87E38E}" type="sibTrans" cxnId="{89AAC874-0671-4A47-9408-98D872727186}">
      <dgm:prSet/>
      <dgm:spPr/>
      <dgm:t>
        <a:bodyPr/>
        <a:lstStyle/>
        <a:p>
          <a:endParaRPr lang="en-US">
            <a:solidFill>
              <a:schemeClr val="tx2"/>
            </a:solidFill>
          </a:endParaRPr>
        </a:p>
      </dgm:t>
    </dgm:pt>
    <dgm:pt modelId="{78712EEF-AB9E-4398-9253-533CF2718AE7}">
      <dgm:prSet/>
      <dgm:spPr/>
      <dgm:t>
        <a:bodyPr/>
        <a:lstStyle/>
        <a:p>
          <a:pPr>
            <a:defRPr b="1"/>
          </a:pPr>
          <a:r>
            <a:rPr lang="en-US" dirty="0">
              <a:solidFill>
                <a:schemeClr val="tx2"/>
              </a:solidFill>
            </a:rPr>
            <a:t>Oct. 31, 2022</a:t>
          </a:r>
        </a:p>
      </dgm:t>
    </dgm:pt>
    <dgm:pt modelId="{12606D3F-6D1E-464C-9FE5-8F020B52CBD3}" type="parTrans" cxnId="{8BC2F852-C8A7-415C-95D8-5DEC2657B60B}">
      <dgm:prSet/>
      <dgm:spPr/>
      <dgm:t>
        <a:bodyPr/>
        <a:lstStyle/>
        <a:p>
          <a:endParaRPr lang="en-US">
            <a:solidFill>
              <a:schemeClr val="tx2"/>
            </a:solidFill>
          </a:endParaRPr>
        </a:p>
      </dgm:t>
    </dgm:pt>
    <dgm:pt modelId="{31AA6D8D-B7D7-482B-ACCC-F396C6567ABF}" type="sibTrans" cxnId="{8BC2F852-C8A7-415C-95D8-5DEC2657B60B}">
      <dgm:prSet/>
      <dgm:spPr/>
      <dgm:t>
        <a:bodyPr/>
        <a:lstStyle/>
        <a:p>
          <a:endParaRPr lang="en-US">
            <a:solidFill>
              <a:schemeClr val="tx2"/>
            </a:solidFill>
          </a:endParaRPr>
        </a:p>
      </dgm:t>
    </dgm:pt>
    <dgm:pt modelId="{4BCB9027-3301-4B23-9735-BC0FCEB3E226}">
      <dgm:prSet custT="1"/>
      <dgm:spPr/>
      <dgm:t>
        <a:bodyPr/>
        <a:lstStyle/>
        <a:p>
          <a:r>
            <a:rPr lang="en-US" sz="1800" dirty="0">
              <a:solidFill>
                <a:schemeClr val="tx2"/>
              </a:solidFill>
            </a:rPr>
            <a:t>Selection Framework Released</a:t>
          </a:r>
        </a:p>
      </dgm:t>
    </dgm:pt>
    <dgm:pt modelId="{91F376B5-EFF8-42D5-A3BD-9EBDEB4365F0}" type="parTrans" cxnId="{E5FEB63A-FA4E-45BB-A2BE-6E65950E6E09}">
      <dgm:prSet/>
      <dgm:spPr/>
      <dgm:t>
        <a:bodyPr/>
        <a:lstStyle/>
        <a:p>
          <a:endParaRPr lang="en-US">
            <a:solidFill>
              <a:schemeClr val="tx2"/>
            </a:solidFill>
          </a:endParaRPr>
        </a:p>
      </dgm:t>
    </dgm:pt>
    <dgm:pt modelId="{D1B153B8-8436-4D3C-A659-B51CF0470B18}" type="sibTrans" cxnId="{E5FEB63A-FA4E-45BB-A2BE-6E65950E6E09}">
      <dgm:prSet/>
      <dgm:spPr/>
      <dgm:t>
        <a:bodyPr/>
        <a:lstStyle/>
        <a:p>
          <a:endParaRPr lang="en-US">
            <a:solidFill>
              <a:schemeClr val="tx2"/>
            </a:solidFill>
          </a:endParaRPr>
        </a:p>
      </dgm:t>
    </dgm:pt>
    <dgm:pt modelId="{08031418-746C-41E0-A6A7-740E7EF0C1D0}">
      <dgm:prSet/>
      <dgm:spPr/>
      <dgm:t>
        <a:bodyPr/>
        <a:lstStyle/>
        <a:p>
          <a:pPr>
            <a:defRPr b="1"/>
          </a:pPr>
          <a:r>
            <a:rPr lang="en-US" dirty="0">
              <a:solidFill>
                <a:schemeClr val="tx2"/>
              </a:solidFill>
            </a:rPr>
            <a:t>Nov. – Dec. 2022</a:t>
          </a:r>
        </a:p>
      </dgm:t>
    </dgm:pt>
    <dgm:pt modelId="{5B850C1C-E945-4FD6-87CD-FD74709A7685}" type="parTrans" cxnId="{17E3C7B4-4BA9-40F8-AD21-587D31EADA30}">
      <dgm:prSet/>
      <dgm:spPr/>
      <dgm:t>
        <a:bodyPr/>
        <a:lstStyle/>
        <a:p>
          <a:endParaRPr lang="en-US">
            <a:solidFill>
              <a:schemeClr val="tx2"/>
            </a:solidFill>
          </a:endParaRPr>
        </a:p>
      </dgm:t>
    </dgm:pt>
    <dgm:pt modelId="{78326F32-58CD-4F4C-93D1-740B288412C4}" type="sibTrans" cxnId="{17E3C7B4-4BA9-40F8-AD21-587D31EADA30}">
      <dgm:prSet/>
      <dgm:spPr/>
      <dgm:t>
        <a:bodyPr/>
        <a:lstStyle/>
        <a:p>
          <a:endParaRPr lang="en-US">
            <a:solidFill>
              <a:schemeClr val="tx2"/>
            </a:solidFill>
          </a:endParaRPr>
        </a:p>
      </dgm:t>
    </dgm:pt>
    <dgm:pt modelId="{D9964330-94C6-4175-BC5D-CF46F017019C}">
      <dgm:prSet custT="1"/>
      <dgm:spPr/>
      <dgm:t>
        <a:bodyPr/>
        <a:lstStyle/>
        <a:p>
          <a:r>
            <a:rPr lang="en-US" sz="1800" dirty="0">
              <a:solidFill>
                <a:schemeClr val="tx2"/>
              </a:solidFill>
            </a:rPr>
            <a:t>Site Proposals Submitted</a:t>
          </a:r>
        </a:p>
      </dgm:t>
    </dgm:pt>
    <dgm:pt modelId="{059008C5-A1F3-4EDF-8BA7-DC0E6C7E4EB7}" type="parTrans" cxnId="{2AFDB498-8D62-4185-AABC-FB0D8CE25CDF}">
      <dgm:prSet/>
      <dgm:spPr/>
      <dgm:t>
        <a:bodyPr/>
        <a:lstStyle/>
        <a:p>
          <a:endParaRPr lang="en-US">
            <a:solidFill>
              <a:schemeClr val="tx2"/>
            </a:solidFill>
          </a:endParaRPr>
        </a:p>
      </dgm:t>
    </dgm:pt>
    <dgm:pt modelId="{98096B83-B88A-4190-9A21-77092C94FE52}" type="sibTrans" cxnId="{2AFDB498-8D62-4185-AABC-FB0D8CE25CDF}">
      <dgm:prSet/>
      <dgm:spPr/>
      <dgm:t>
        <a:bodyPr/>
        <a:lstStyle/>
        <a:p>
          <a:endParaRPr lang="en-US">
            <a:solidFill>
              <a:schemeClr val="tx2"/>
            </a:solidFill>
          </a:endParaRPr>
        </a:p>
      </dgm:t>
    </dgm:pt>
    <dgm:pt modelId="{D15E271D-F7D0-4A09-A606-6E709A895E52}">
      <dgm:prSet/>
      <dgm:spPr/>
      <dgm:t>
        <a:bodyPr/>
        <a:lstStyle/>
        <a:p>
          <a:pPr>
            <a:defRPr b="1"/>
          </a:pPr>
          <a:r>
            <a:rPr lang="en-US" dirty="0">
              <a:solidFill>
                <a:schemeClr val="tx2"/>
              </a:solidFill>
            </a:rPr>
            <a:t>Jan. 2023</a:t>
          </a:r>
        </a:p>
      </dgm:t>
    </dgm:pt>
    <dgm:pt modelId="{44D7AE0D-DDF1-4F73-94EF-CADFCCED2C4C}" type="parTrans" cxnId="{9488B383-023E-4A63-8F8C-8F6825E69EE7}">
      <dgm:prSet/>
      <dgm:spPr/>
      <dgm:t>
        <a:bodyPr/>
        <a:lstStyle/>
        <a:p>
          <a:endParaRPr lang="en-US">
            <a:solidFill>
              <a:schemeClr val="tx2"/>
            </a:solidFill>
          </a:endParaRPr>
        </a:p>
      </dgm:t>
    </dgm:pt>
    <dgm:pt modelId="{78B01EFC-02FA-4438-AEC6-6333B8B6E451}" type="sibTrans" cxnId="{9488B383-023E-4A63-8F8C-8F6825E69EE7}">
      <dgm:prSet/>
      <dgm:spPr/>
      <dgm:t>
        <a:bodyPr/>
        <a:lstStyle/>
        <a:p>
          <a:endParaRPr lang="en-US">
            <a:solidFill>
              <a:schemeClr val="tx2"/>
            </a:solidFill>
          </a:endParaRPr>
        </a:p>
      </dgm:t>
    </dgm:pt>
    <dgm:pt modelId="{7447E66D-9E2C-4419-BDC3-68D052033252}">
      <dgm:prSet custT="1"/>
      <dgm:spPr/>
      <dgm:t>
        <a:bodyPr/>
        <a:lstStyle/>
        <a:p>
          <a:r>
            <a:rPr lang="en-US" sz="1800" dirty="0">
              <a:solidFill>
                <a:schemeClr val="tx2"/>
              </a:solidFill>
            </a:rPr>
            <a:t>Site Selection Announced</a:t>
          </a:r>
        </a:p>
      </dgm:t>
    </dgm:pt>
    <dgm:pt modelId="{799858DE-7414-4C42-853D-F09020993418}" type="parTrans" cxnId="{9B2E8934-AC8A-4470-B74F-FB36CF682E78}">
      <dgm:prSet/>
      <dgm:spPr/>
      <dgm:t>
        <a:bodyPr/>
        <a:lstStyle/>
        <a:p>
          <a:endParaRPr lang="en-US">
            <a:solidFill>
              <a:schemeClr val="tx2"/>
            </a:solidFill>
          </a:endParaRPr>
        </a:p>
      </dgm:t>
    </dgm:pt>
    <dgm:pt modelId="{32F2A692-9855-4BF8-9FC8-F795D0AA4FEF}" type="sibTrans" cxnId="{9B2E8934-AC8A-4470-B74F-FB36CF682E78}">
      <dgm:prSet/>
      <dgm:spPr/>
      <dgm:t>
        <a:bodyPr/>
        <a:lstStyle/>
        <a:p>
          <a:endParaRPr lang="en-US">
            <a:solidFill>
              <a:schemeClr val="tx2"/>
            </a:solidFill>
          </a:endParaRPr>
        </a:p>
      </dgm:t>
    </dgm:pt>
    <dgm:pt modelId="{AB939F9A-0961-4902-9BC6-0E06CA2D6B0B}">
      <dgm:prSet/>
      <dgm:spPr/>
      <dgm:t>
        <a:bodyPr/>
        <a:lstStyle/>
        <a:p>
          <a:pPr>
            <a:defRPr b="1"/>
          </a:pPr>
          <a:r>
            <a:rPr lang="en-US">
              <a:solidFill>
                <a:schemeClr val="tx2"/>
              </a:solidFill>
            </a:rPr>
            <a:t>Spring 2023</a:t>
          </a:r>
        </a:p>
      </dgm:t>
    </dgm:pt>
    <dgm:pt modelId="{9CCFAFF5-4B08-414D-A3C0-0C03205B0419}" type="parTrans" cxnId="{A7809FFA-3797-48F6-90ED-4D22E74E5CC5}">
      <dgm:prSet/>
      <dgm:spPr/>
      <dgm:t>
        <a:bodyPr/>
        <a:lstStyle/>
        <a:p>
          <a:endParaRPr lang="en-US">
            <a:solidFill>
              <a:schemeClr val="tx2"/>
            </a:solidFill>
          </a:endParaRPr>
        </a:p>
      </dgm:t>
    </dgm:pt>
    <dgm:pt modelId="{C83FE179-82C4-4553-BE51-FC1F96088572}" type="sibTrans" cxnId="{A7809FFA-3797-48F6-90ED-4D22E74E5CC5}">
      <dgm:prSet/>
      <dgm:spPr/>
      <dgm:t>
        <a:bodyPr/>
        <a:lstStyle/>
        <a:p>
          <a:endParaRPr lang="en-US">
            <a:solidFill>
              <a:schemeClr val="tx2"/>
            </a:solidFill>
          </a:endParaRPr>
        </a:p>
      </dgm:t>
    </dgm:pt>
    <dgm:pt modelId="{9B1005FF-27A9-481D-A497-140A9B4B86FE}">
      <dgm:prSet custT="1"/>
      <dgm:spPr/>
      <dgm:t>
        <a:bodyPr/>
        <a:lstStyle/>
        <a:p>
          <a:r>
            <a:rPr lang="en-US" sz="1800" dirty="0">
              <a:solidFill>
                <a:schemeClr val="tx2"/>
              </a:solidFill>
            </a:rPr>
            <a:t>New Sites Onboarded</a:t>
          </a:r>
        </a:p>
      </dgm:t>
    </dgm:pt>
    <dgm:pt modelId="{B9399B89-2598-4CA1-A87C-60FE68C03761}" type="parTrans" cxnId="{8EF749B3-7FDC-4A70-98E1-5D84B0A86761}">
      <dgm:prSet/>
      <dgm:spPr/>
      <dgm:t>
        <a:bodyPr/>
        <a:lstStyle/>
        <a:p>
          <a:endParaRPr lang="en-US">
            <a:solidFill>
              <a:schemeClr val="tx2"/>
            </a:solidFill>
          </a:endParaRPr>
        </a:p>
      </dgm:t>
    </dgm:pt>
    <dgm:pt modelId="{1C0FF71D-D1C2-44FD-88B9-6F0C5930371C}" type="sibTrans" cxnId="{8EF749B3-7FDC-4A70-98E1-5D84B0A86761}">
      <dgm:prSet/>
      <dgm:spPr/>
      <dgm:t>
        <a:bodyPr/>
        <a:lstStyle/>
        <a:p>
          <a:endParaRPr lang="en-US">
            <a:solidFill>
              <a:schemeClr val="tx2"/>
            </a:solidFill>
          </a:endParaRPr>
        </a:p>
      </dgm:t>
    </dgm:pt>
    <dgm:pt modelId="{8EDD95F5-E4D5-40EB-A589-D213C41CD558}" type="pres">
      <dgm:prSet presAssocID="{356ABB3B-766A-4F32-A8EB-362F1AF16310}" presName="root" presStyleCnt="0">
        <dgm:presLayoutVars>
          <dgm:chMax/>
          <dgm:chPref/>
          <dgm:animLvl val="lvl"/>
        </dgm:presLayoutVars>
      </dgm:prSet>
      <dgm:spPr/>
    </dgm:pt>
    <dgm:pt modelId="{BB2FDAC8-CF2D-417B-83F1-18C694B2CB12}" type="pres">
      <dgm:prSet presAssocID="{356ABB3B-766A-4F32-A8EB-362F1AF16310}" presName="divider" presStyleLbl="fgAcc1" presStyleIdx="0" presStyleCnt="7"/>
      <dgm:spPr>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gm:spPr>
    </dgm:pt>
    <dgm:pt modelId="{1C9CCBA2-8A5C-4E9D-804A-7B6D71243597}" type="pres">
      <dgm:prSet presAssocID="{356ABB3B-766A-4F32-A8EB-362F1AF16310}" presName="nodes" presStyleCnt="0">
        <dgm:presLayoutVars>
          <dgm:chMax/>
          <dgm:chPref/>
          <dgm:animLvl val="lvl"/>
        </dgm:presLayoutVars>
      </dgm:prSet>
      <dgm:spPr/>
    </dgm:pt>
    <dgm:pt modelId="{ECA6C179-D87C-445E-9737-508C53F8BF28}" type="pres">
      <dgm:prSet presAssocID="{7405B7DD-F560-4BF7-8403-A312A0494EE3}" presName="composite" presStyleCnt="0"/>
      <dgm:spPr/>
    </dgm:pt>
    <dgm:pt modelId="{7B185432-20FE-4399-B1B0-E9FA72DA1208}" type="pres">
      <dgm:prSet presAssocID="{7405B7DD-F560-4BF7-8403-A312A0494EE3}" presName="ConnectorPoint" presStyleLbl="lnNode1" presStyleIdx="0" presStyleCnt="6"/>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D611513-7B11-4CF6-A5DC-B5F5C23A987A}" type="pres">
      <dgm:prSet presAssocID="{7405B7DD-F560-4BF7-8403-A312A0494EE3}" presName="DropPinPlaceHolder" presStyleCnt="0"/>
      <dgm:spPr/>
    </dgm:pt>
    <dgm:pt modelId="{0553827F-AD4E-4E1A-9CE1-719EC46FF76A}" type="pres">
      <dgm:prSet presAssocID="{7405B7DD-F560-4BF7-8403-A312A0494EE3}" presName="DropPin" presStyleLbl="alignNode1" presStyleIdx="0" presStyleCnt="6"/>
      <dgm:spPr/>
    </dgm:pt>
    <dgm:pt modelId="{3E678A98-808C-497E-AC7B-14842CA9299F}" type="pres">
      <dgm:prSet presAssocID="{7405B7DD-F560-4BF7-8403-A312A0494EE3}" presName="Ellipse" presStyleLbl="fgAcc1" presStyleIdx="1" presStyleCnt="7"/>
      <dgm:spPr>
        <a:solidFill>
          <a:schemeClr val="lt1">
            <a:alpha val="90000"/>
            <a:hueOff val="0"/>
            <a:satOff val="0"/>
            <a:lumOff val="0"/>
            <a:alphaOff val="0"/>
          </a:schemeClr>
        </a:solidFill>
        <a:ln w="12700" cap="flat" cmpd="sng" algn="ctr">
          <a:noFill/>
          <a:prstDash val="solid"/>
          <a:miter lim="800000"/>
        </a:ln>
        <a:effectLst/>
      </dgm:spPr>
    </dgm:pt>
    <dgm:pt modelId="{F01C5495-9ACA-4E12-9BF2-4603431DE2A1}" type="pres">
      <dgm:prSet presAssocID="{7405B7DD-F560-4BF7-8403-A312A0494EE3}" presName="L2TextContainer" presStyleLbl="revTx" presStyleIdx="0" presStyleCnt="12">
        <dgm:presLayoutVars>
          <dgm:bulletEnabled val="1"/>
        </dgm:presLayoutVars>
      </dgm:prSet>
      <dgm:spPr/>
    </dgm:pt>
    <dgm:pt modelId="{45E892A4-63C5-4372-8327-A6F3660738A0}" type="pres">
      <dgm:prSet presAssocID="{7405B7DD-F560-4BF7-8403-A312A0494EE3}" presName="L1TextContainer" presStyleLbl="revTx" presStyleIdx="1" presStyleCnt="12">
        <dgm:presLayoutVars>
          <dgm:chMax val="1"/>
          <dgm:chPref val="1"/>
          <dgm:bulletEnabled val="1"/>
        </dgm:presLayoutVars>
      </dgm:prSet>
      <dgm:spPr/>
    </dgm:pt>
    <dgm:pt modelId="{40CBCD67-A3BE-48BE-AB74-8420024883A5}" type="pres">
      <dgm:prSet presAssocID="{7405B7DD-F560-4BF7-8403-A312A0494EE3}" presName="ConnectLine" presStyleLbl="sibTrans1D1" presStyleIdx="0" presStyleCnt="6"/>
      <dgm:spPr>
        <a:noFill/>
        <a:ln w="12700" cap="flat" cmpd="sng" algn="ctr">
          <a:solidFill>
            <a:schemeClr val="accent5">
              <a:hueOff val="0"/>
              <a:satOff val="0"/>
              <a:lumOff val="0"/>
              <a:alphaOff val="0"/>
            </a:schemeClr>
          </a:solidFill>
          <a:prstDash val="dash"/>
          <a:miter lim="800000"/>
        </a:ln>
        <a:effectLst/>
      </dgm:spPr>
    </dgm:pt>
    <dgm:pt modelId="{98CE074D-B8FD-42A0-B51F-045E3AEA6157}" type="pres">
      <dgm:prSet presAssocID="{7405B7DD-F560-4BF7-8403-A312A0494EE3}" presName="EmptyPlaceHolder" presStyleCnt="0"/>
      <dgm:spPr/>
    </dgm:pt>
    <dgm:pt modelId="{05A48B1D-9BBF-4281-8117-F8F3DECA49F7}" type="pres">
      <dgm:prSet presAssocID="{C2DF8614-86C0-483E-85C8-70BA1D3900C2}" presName="spaceBetweenRectangles" presStyleCnt="0"/>
      <dgm:spPr/>
    </dgm:pt>
    <dgm:pt modelId="{F70C70A6-81F6-4944-B323-87267E779B32}" type="pres">
      <dgm:prSet presAssocID="{FD58F7D8-45CF-4DC3-A165-B294C898A518}" presName="composite" presStyleCnt="0"/>
      <dgm:spPr/>
    </dgm:pt>
    <dgm:pt modelId="{8B275113-0476-433B-8368-9E3393A494A6}" type="pres">
      <dgm:prSet presAssocID="{FD58F7D8-45CF-4DC3-A165-B294C898A518}" presName="ConnectorPoint" presStyleLbl="lnNode1" presStyleIdx="1" presStyleCnt="6"/>
      <dgm:spPr>
        <a:solidFill>
          <a:schemeClr val="accent5">
            <a:hueOff val="-1351709"/>
            <a:satOff val="-3484"/>
            <a:lumOff val="-2353"/>
            <a:alphaOff val="0"/>
          </a:schemeClr>
        </a:solidFill>
        <a:ln w="6350" cap="flat" cmpd="sng" algn="ctr">
          <a:solidFill>
            <a:schemeClr val="lt1">
              <a:hueOff val="0"/>
              <a:satOff val="0"/>
              <a:lumOff val="0"/>
              <a:alphaOff val="0"/>
            </a:schemeClr>
          </a:solidFill>
          <a:prstDash val="solid"/>
          <a:miter lim="800000"/>
        </a:ln>
        <a:effectLst/>
      </dgm:spPr>
    </dgm:pt>
    <dgm:pt modelId="{CBCBE452-81CB-443C-80EA-191ABBFB0B70}" type="pres">
      <dgm:prSet presAssocID="{FD58F7D8-45CF-4DC3-A165-B294C898A518}" presName="DropPinPlaceHolder" presStyleCnt="0"/>
      <dgm:spPr/>
    </dgm:pt>
    <dgm:pt modelId="{0E118283-1BBC-43FD-A5D3-AE4DD685F4A8}" type="pres">
      <dgm:prSet presAssocID="{FD58F7D8-45CF-4DC3-A165-B294C898A518}" presName="DropPin" presStyleLbl="alignNode1" presStyleIdx="1" presStyleCnt="6"/>
      <dgm:spPr/>
    </dgm:pt>
    <dgm:pt modelId="{2D38D903-E992-4F8C-BE73-951808F65DFB}" type="pres">
      <dgm:prSet presAssocID="{FD58F7D8-45CF-4DC3-A165-B294C898A518}" presName="Ellipse"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07A3FBC0-61C1-425B-B629-AEE51B7D4487}" type="pres">
      <dgm:prSet presAssocID="{FD58F7D8-45CF-4DC3-A165-B294C898A518}" presName="L2TextContainer" presStyleLbl="revTx" presStyleIdx="2" presStyleCnt="12">
        <dgm:presLayoutVars>
          <dgm:bulletEnabled val="1"/>
        </dgm:presLayoutVars>
      </dgm:prSet>
      <dgm:spPr/>
    </dgm:pt>
    <dgm:pt modelId="{ADE3AC36-E415-4171-A022-BDF809C6F893}" type="pres">
      <dgm:prSet presAssocID="{FD58F7D8-45CF-4DC3-A165-B294C898A518}" presName="L1TextContainer" presStyleLbl="revTx" presStyleIdx="3" presStyleCnt="12">
        <dgm:presLayoutVars>
          <dgm:chMax val="1"/>
          <dgm:chPref val="1"/>
          <dgm:bulletEnabled val="1"/>
        </dgm:presLayoutVars>
      </dgm:prSet>
      <dgm:spPr/>
    </dgm:pt>
    <dgm:pt modelId="{0E41F831-A4B0-4C66-AA2C-9ED00639BD8A}" type="pres">
      <dgm:prSet presAssocID="{FD58F7D8-45CF-4DC3-A165-B294C898A518}" presName="ConnectLine" presStyleLbl="sibTrans1D1" presStyleIdx="1" presStyleCnt="6"/>
      <dgm:spPr>
        <a:noFill/>
        <a:ln w="12700" cap="flat" cmpd="sng" algn="ctr">
          <a:solidFill>
            <a:schemeClr val="accent5">
              <a:hueOff val="-1351709"/>
              <a:satOff val="-3484"/>
              <a:lumOff val="-2353"/>
              <a:alphaOff val="0"/>
            </a:schemeClr>
          </a:solidFill>
          <a:prstDash val="dash"/>
          <a:miter lim="800000"/>
        </a:ln>
        <a:effectLst/>
      </dgm:spPr>
    </dgm:pt>
    <dgm:pt modelId="{62189F1B-D4FF-4FCA-8399-412163B6CF2C}" type="pres">
      <dgm:prSet presAssocID="{FD58F7D8-45CF-4DC3-A165-B294C898A518}" presName="EmptyPlaceHolder" presStyleCnt="0"/>
      <dgm:spPr/>
    </dgm:pt>
    <dgm:pt modelId="{70A35FEF-CEA0-416E-BCAB-7CDE788A462B}" type="pres">
      <dgm:prSet presAssocID="{1F115020-EC96-4F4C-81D7-4089799356F0}" presName="spaceBetweenRectangles" presStyleCnt="0"/>
      <dgm:spPr/>
    </dgm:pt>
    <dgm:pt modelId="{7DAD3A95-7969-4EE0-9BBD-7DFFF10420D3}" type="pres">
      <dgm:prSet presAssocID="{78712EEF-AB9E-4398-9253-533CF2718AE7}" presName="composite" presStyleCnt="0"/>
      <dgm:spPr/>
    </dgm:pt>
    <dgm:pt modelId="{D32B5158-0DC3-4DF2-AA89-C1EC0CA0344D}" type="pres">
      <dgm:prSet presAssocID="{78712EEF-AB9E-4398-9253-533CF2718AE7}" presName="ConnectorPoint" presStyleLbl="lnNode1" presStyleIdx="2" presStyleCnt="6"/>
      <dgm:spPr>
        <a:solidFill>
          <a:schemeClr val="accent5">
            <a:hueOff val="-2703417"/>
            <a:satOff val="-6968"/>
            <a:lumOff val="-4706"/>
            <a:alphaOff val="0"/>
          </a:schemeClr>
        </a:solidFill>
        <a:ln w="6350" cap="flat" cmpd="sng" algn="ctr">
          <a:solidFill>
            <a:schemeClr val="lt1">
              <a:hueOff val="0"/>
              <a:satOff val="0"/>
              <a:lumOff val="0"/>
              <a:alphaOff val="0"/>
            </a:schemeClr>
          </a:solidFill>
          <a:prstDash val="solid"/>
          <a:miter lim="800000"/>
        </a:ln>
        <a:effectLst/>
      </dgm:spPr>
    </dgm:pt>
    <dgm:pt modelId="{0518281D-8607-44F5-B4D5-7A27977B727A}" type="pres">
      <dgm:prSet presAssocID="{78712EEF-AB9E-4398-9253-533CF2718AE7}" presName="DropPinPlaceHolder" presStyleCnt="0"/>
      <dgm:spPr/>
    </dgm:pt>
    <dgm:pt modelId="{8156637C-C25F-4F12-A9D6-0F9E6472162A}" type="pres">
      <dgm:prSet presAssocID="{78712EEF-AB9E-4398-9253-533CF2718AE7}" presName="DropPin" presStyleLbl="alignNode1" presStyleIdx="2" presStyleCnt="6"/>
      <dgm:spPr/>
    </dgm:pt>
    <dgm:pt modelId="{CB2F4145-6089-4820-B0BA-005EB3546F5B}" type="pres">
      <dgm:prSet presAssocID="{78712EEF-AB9E-4398-9253-533CF2718AE7}" presName="Ellipse"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0B47707D-EC3D-42AD-A877-D22D642C31E3}" type="pres">
      <dgm:prSet presAssocID="{78712EEF-AB9E-4398-9253-533CF2718AE7}" presName="L2TextContainer" presStyleLbl="revTx" presStyleIdx="4" presStyleCnt="12">
        <dgm:presLayoutVars>
          <dgm:bulletEnabled val="1"/>
        </dgm:presLayoutVars>
      </dgm:prSet>
      <dgm:spPr/>
    </dgm:pt>
    <dgm:pt modelId="{D9223647-C734-4CD1-8B8A-E9106B015CFB}" type="pres">
      <dgm:prSet presAssocID="{78712EEF-AB9E-4398-9253-533CF2718AE7}" presName="L1TextContainer" presStyleLbl="revTx" presStyleIdx="5" presStyleCnt="12">
        <dgm:presLayoutVars>
          <dgm:chMax val="1"/>
          <dgm:chPref val="1"/>
          <dgm:bulletEnabled val="1"/>
        </dgm:presLayoutVars>
      </dgm:prSet>
      <dgm:spPr/>
    </dgm:pt>
    <dgm:pt modelId="{98D4CDB8-3140-4808-A7B4-D5CE83E89D5F}" type="pres">
      <dgm:prSet presAssocID="{78712EEF-AB9E-4398-9253-533CF2718AE7}" presName="ConnectLine" presStyleLbl="sibTrans1D1" presStyleIdx="2" presStyleCnt="6"/>
      <dgm:spPr>
        <a:noFill/>
        <a:ln w="12700" cap="flat" cmpd="sng" algn="ctr">
          <a:solidFill>
            <a:schemeClr val="accent5">
              <a:hueOff val="-2703417"/>
              <a:satOff val="-6968"/>
              <a:lumOff val="-4706"/>
              <a:alphaOff val="0"/>
            </a:schemeClr>
          </a:solidFill>
          <a:prstDash val="dash"/>
          <a:miter lim="800000"/>
        </a:ln>
        <a:effectLst/>
      </dgm:spPr>
    </dgm:pt>
    <dgm:pt modelId="{B3164DBB-1696-43BA-963A-C2EBC186011D}" type="pres">
      <dgm:prSet presAssocID="{78712EEF-AB9E-4398-9253-533CF2718AE7}" presName="EmptyPlaceHolder" presStyleCnt="0"/>
      <dgm:spPr/>
    </dgm:pt>
    <dgm:pt modelId="{CC1E5972-5037-4250-B375-750358E266D7}" type="pres">
      <dgm:prSet presAssocID="{31AA6D8D-B7D7-482B-ACCC-F396C6567ABF}" presName="spaceBetweenRectangles" presStyleCnt="0"/>
      <dgm:spPr/>
    </dgm:pt>
    <dgm:pt modelId="{799B97BD-B690-4321-8713-A4F7747DCC38}" type="pres">
      <dgm:prSet presAssocID="{08031418-746C-41E0-A6A7-740E7EF0C1D0}" presName="composite" presStyleCnt="0"/>
      <dgm:spPr/>
    </dgm:pt>
    <dgm:pt modelId="{62291B80-77B3-418C-8E60-8718D474CC2E}" type="pres">
      <dgm:prSet presAssocID="{08031418-746C-41E0-A6A7-740E7EF0C1D0}" presName="ConnectorPoint" presStyleLbl="lnNode1" presStyleIdx="3" presStyleCnt="6"/>
      <dgm:spPr>
        <a:solidFill>
          <a:schemeClr val="accent5">
            <a:hueOff val="-4055126"/>
            <a:satOff val="-10451"/>
            <a:lumOff val="-7059"/>
            <a:alphaOff val="0"/>
          </a:schemeClr>
        </a:solidFill>
        <a:ln w="6350" cap="flat" cmpd="sng" algn="ctr">
          <a:solidFill>
            <a:schemeClr val="lt1">
              <a:hueOff val="0"/>
              <a:satOff val="0"/>
              <a:lumOff val="0"/>
              <a:alphaOff val="0"/>
            </a:schemeClr>
          </a:solidFill>
          <a:prstDash val="solid"/>
          <a:miter lim="800000"/>
        </a:ln>
        <a:effectLst/>
      </dgm:spPr>
    </dgm:pt>
    <dgm:pt modelId="{3AC404B6-AB34-4B12-8E7E-8F7624E0869B}" type="pres">
      <dgm:prSet presAssocID="{08031418-746C-41E0-A6A7-740E7EF0C1D0}" presName="DropPinPlaceHolder" presStyleCnt="0"/>
      <dgm:spPr/>
    </dgm:pt>
    <dgm:pt modelId="{ECF20E75-7F4E-4354-87BB-3DF8146DA23E}" type="pres">
      <dgm:prSet presAssocID="{08031418-746C-41E0-A6A7-740E7EF0C1D0}" presName="DropPin" presStyleLbl="alignNode1" presStyleIdx="3" presStyleCnt="6"/>
      <dgm:spPr/>
    </dgm:pt>
    <dgm:pt modelId="{DFFE4D33-E683-4370-8AAE-21DB4E86CB76}" type="pres">
      <dgm:prSet presAssocID="{08031418-746C-41E0-A6A7-740E7EF0C1D0}" presName="Ellipse"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2677DACF-66D5-40D8-92A5-F954636F465B}" type="pres">
      <dgm:prSet presAssocID="{08031418-746C-41E0-A6A7-740E7EF0C1D0}" presName="L2TextContainer" presStyleLbl="revTx" presStyleIdx="6" presStyleCnt="12">
        <dgm:presLayoutVars>
          <dgm:bulletEnabled val="1"/>
        </dgm:presLayoutVars>
      </dgm:prSet>
      <dgm:spPr/>
    </dgm:pt>
    <dgm:pt modelId="{AE3088E9-9180-4A04-A9C0-99CF4B5453C3}" type="pres">
      <dgm:prSet presAssocID="{08031418-746C-41E0-A6A7-740E7EF0C1D0}" presName="L1TextContainer" presStyleLbl="revTx" presStyleIdx="7" presStyleCnt="12">
        <dgm:presLayoutVars>
          <dgm:chMax val="1"/>
          <dgm:chPref val="1"/>
          <dgm:bulletEnabled val="1"/>
        </dgm:presLayoutVars>
      </dgm:prSet>
      <dgm:spPr/>
    </dgm:pt>
    <dgm:pt modelId="{C9027C09-0E38-41D7-9947-7A12517F1D95}" type="pres">
      <dgm:prSet presAssocID="{08031418-746C-41E0-A6A7-740E7EF0C1D0}" presName="ConnectLine" presStyleLbl="sibTrans1D1" presStyleIdx="3" presStyleCnt="6"/>
      <dgm:spPr>
        <a:noFill/>
        <a:ln w="12700" cap="flat" cmpd="sng" algn="ctr">
          <a:solidFill>
            <a:schemeClr val="accent5">
              <a:hueOff val="-4055126"/>
              <a:satOff val="-10451"/>
              <a:lumOff val="-7059"/>
              <a:alphaOff val="0"/>
            </a:schemeClr>
          </a:solidFill>
          <a:prstDash val="dash"/>
          <a:miter lim="800000"/>
        </a:ln>
        <a:effectLst/>
      </dgm:spPr>
    </dgm:pt>
    <dgm:pt modelId="{138FB020-B413-4149-B28E-6F77FCAD3FC4}" type="pres">
      <dgm:prSet presAssocID="{08031418-746C-41E0-A6A7-740E7EF0C1D0}" presName="EmptyPlaceHolder" presStyleCnt="0"/>
      <dgm:spPr/>
    </dgm:pt>
    <dgm:pt modelId="{F01E2963-AD70-44C6-A41D-1D400DB1CA69}" type="pres">
      <dgm:prSet presAssocID="{78326F32-58CD-4F4C-93D1-740B288412C4}" presName="spaceBetweenRectangles" presStyleCnt="0"/>
      <dgm:spPr/>
    </dgm:pt>
    <dgm:pt modelId="{217ABB84-074D-4BE1-AEFE-1CF04C6C79A4}" type="pres">
      <dgm:prSet presAssocID="{D15E271D-F7D0-4A09-A606-6E709A895E52}" presName="composite" presStyleCnt="0"/>
      <dgm:spPr/>
    </dgm:pt>
    <dgm:pt modelId="{077FC835-B97F-47CC-90F5-852665DB896C}" type="pres">
      <dgm:prSet presAssocID="{D15E271D-F7D0-4A09-A606-6E709A895E52}" presName="ConnectorPoint" presStyleLbl="lnNode1" presStyleIdx="4" presStyleCnt="6"/>
      <dgm:spPr>
        <a:solidFill>
          <a:schemeClr val="accent5">
            <a:hueOff val="-5406834"/>
            <a:satOff val="-13935"/>
            <a:lumOff val="-9412"/>
            <a:alphaOff val="0"/>
          </a:schemeClr>
        </a:solidFill>
        <a:ln w="6350" cap="flat" cmpd="sng" algn="ctr">
          <a:solidFill>
            <a:schemeClr val="lt1">
              <a:hueOff val="0"/>
              <a:satOff val="0"/>
              <a:lumOff val="0"/>
              <a:alphaOff val="0"/>
            </a:schemeClr>
          </a:solidFill>
          <a:prstDash val="solid"/>
          <a:miter lim="800000"/>
        </a:ln>
        <a:effectLst/>
      </dgm:spPr>
    </dgm:pt>
    <dgm:pt modelId="{379E9395-2F3C-40A8-8CAA-4AE0FA960688}" type="pres">
      <dgm:prSet presAssocID="{D15E271D-F7D0-4A09-A606-6E709A895E52}" presName="DropPinPlaceHolder" presStyleCnt="0"/>
      <dgm:spPr/>
    </dgm:pt>
    <dgm:pt modelId="{98EE2C49-1628-40A6-85C2-BB6CCB5A8E8E}" type="pres">
      <dgm:prSet presAssocID="{D15E271D-F7D0-4A09-A606-6E709A895E52}" presName="DropPin" presStyleLbl="alignNode1" presStyleIdx="4" presStyleCnt="6"/>
      <dgm:spPr/>
    </dgm:pt>
    <dgm:pt modelId="{2DB97501-2ADD-475E-8099-9E68D82BA1DF}" type="pres">
      <dgm:prSet presAssocID="{D15E271D-F7D0-4A09-A606-6E709A895E52}" presName="Ellipse"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0B47FCC3-9DA8-47C1-8563-A5714B64DBC4}" type="pres">
      <dgm:prSet presAssocID="{D15E271D-F7D0-4A09-A606-6E709A895E52}" presName="L2TextContainer" presStyleLbl="revTx" presStyleIdx="8" presStyleCnt="12">
        <dgm:presLayoutVars>
          <dgm:bulletEnabled val="1"/>
        </dgm:presLayoutVars>
      </dgm:prSet>
      <dgm:spPr/>
    </dgm:pt>
    <dgm:pt modelId="{F3EEA6BD-4E02-470D-BBFD-C4FB7E2637DA}" type="pres">
      <dgm:prSet presAssocID="{D15E271D-F7D0-4A09-A606-6E709A895E52}" presName="L1TextContainer" presStyleLbl="revTx" presStyleIdx="9" presStyleCnt="12">
        <dgm:presLayoutVars>
          <dgm:chMax val="1"/>
          <dgm:chPref val="1"/>
          <dgm:bulletEnabled val="1"/>
        </dgm:presLayoutVars>
      </dgm:prSet>
      <dgm:spPr/>
    </dgm:pt>
    <dgm:pt modelId="{A1B3DA43-9687-4653-8E73-2690B3E9B205}" type="pres">
      <dgm:prSet presAssocID="{D15E271D-F7D0-4A09-A606-6E709A895E52}" presName="ConnectLine" presStyleLbl="sibTrans1D1" presStyleIdx="4" presStyleCnt="6"/>
      <dgm:spPr>
        <a:noFill/>
        <a:ln w="12700" cap="flat" cmpd="sng" algn="ctr">
          <a:solidFill>
            <a:schemeClr val="accent5">
              <a:hueOff val="-5406834"/>
              <a:satOff val="-13935"/>
              <a:lumOff val="-9412"/>
              <a:alphaOff val="0"/>
            </a:schemeClr>
          </a:solidFill>
          <a:prstDash val="dash"/>
          <a:miter lim="800000"/>
        </a:ln>
        <a:effectLst/>
      </dgm:spPr>
    </dgm:pt>
    <dgm:pt modelId="{8922DA30-3224-411B-A7F7-EEE60EFCE4CB}" type="pres">
      <dgm:prSet presAssocID="{D15E271D-F7D0-4A09-A606-6E709A895E52}" presName="EmptyPlaceHolder" presStyleCnt="0"/>
      <dgm:spPr/>
    </dgm:pt>
    <dgm:pt modelId="{F0DD6E6F-3F0F-4BC2-B6C5-F22913523827}" type="pres">
      <dgm:prSet presAssocID="{78B01EFC-02FA-4438-AEC6-6333B8B6E451}" presName="spaceBetweenRectangles" presStyleCnt="0"/>
      <dgm:spPr/>
    </dgm:pt>
    <dgm:pt modelId="{5C69A39B-D41E-44B6-ABF9-0667C9C34375}" type="pres">
      <dgm:prSet presAssocID="{AB939F9A-0961-4902-9BC6-0E06CA2D6B0B}" presName="composite" presStyleCnt="0"/>
      <dgm:spPr/>
    </dgm:pt>
    <dgm:pt modelId="{BA252688-7E47-447E-8896-02219D8D5205}" type="pres">
      <dgm:prSet presAssocID="{AB939F9A-0961-4902-9BC6-0E06CA2D6B0B}" presName="ConnectorPoint" presStyleLbl="lnNode1" presStyleIdx="5" presStyleCnt="6"/>
      <dgm:spPr>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gm:spPr>
    </dgm:pt>
    <dgm:pt modelId="{AF149B18-BE77-4C5B-AE79-4B59B163D2D9}" type="pres">
      <dgm:prSet presAssocID="{AB939F9A-0961-4902-9BC6-0E06CA2D6B0B}" presName="DropPinPlaceHolder" presStyleCnt="0"/>
      <dgm:spPr/>
    </dgm:pt>
    <dgm:pt modelId="{2D188EE6-79F1-4CC2-877F-39DD365E9162}" type="pres">
      <dgm:prSet presAssocID="{AB939F9A-0961-4902-9BC6-0E06CA2D6B0B}" presName="DropPin" presStyleLbl="alignNode1" presStyleIdx="5" presStyleCnt="6"/>
      <dgm:spPr/>
    </dgm:pt>
    <dgm:pt modelId="{E910A4EE-03B3-458F-819D-A2F320BD50A4}" type="pres">
      <dgm:prSet presAssocID="{AB939F9A-0961-4902-9BC6-0E06CA2D6B0B}" presName="Ellipse"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D3C129F5-8F2F-4359-BA8C-3577D0772B17}" type="pres">
      <dgm:prSet presAssocID="{AB939F9A-0961-4902-9BC6-0E06CA2D6B0B}" presName="L2TextContainer" presStyleLbl="revTx" presStyleIdx="10" presStyleCnt="12">
        <dgm:presLayoutVars>
          <dgm:bulletEnabled val="1"/>
        </dgm:presLayoutVars>
      </dgm:prSet>
      <dgm:spPr/>
    </dgm:pt>
    <dgm:pt modelId="{89185B65-4939-4BF9-BB84-3C62EECCB4E2}" type="pres">
      <dgm:prSet presAssocID="{AB939F9A-0961-4902-9BC6-0E06CA2D6B0B}" presName="L1TextContainer" presStyleLbl="revTx" presStyleIdx="11" presStyleCnt="12">
        <dgm:presLayoutVars>
          <dgm:chMax val="1"/>
          <dgm:chPref val="1"/>
          <dgm:bulletEnabled val="1"/>
        </dgm:presLayoutVars>
      </dgm:prSet>
      <dgm:spPr/>
    </dgm:pt>
    <dgm:pt modelId="{3DE1787F-D779-43FD-872C-692463B63F3A}" type="pres">
      <dgm:prSet presAssocID="{AB939F9A-0961-4902-9BC6-0E06CA2D6B0B}" presName="ConnectLine" presStyleLbl="sibTrans1D1" presStyleIdx="5" presStyleCnt="6"/>
      <dgm:spPr>
        <a:noFill/>
        <a:ln w="12700" cap="flat" cmpd="sng" algn="ctr">
          <a:solidFill>
            <a:schemeClr val="accent5">
              <a:hueOff val="-6758543"/>
              <a:satOff val="-17419"/>
              <a:lumOff val="-11765"/>
              <a:alphaOff val="0"/>
            </a:schemeClr>
          </a:solidFill>
          <a:prstDash val="dash"/>
          <a:miter lim="800000"/>
        </a:ln>
        <a:effectLst/>
      </dgm:spPr>
    </dgm:pt>
    <dgm:pt modelId="{7FF5B70A-8F62-4DE5-95FA-E927D98292EB}" type="pres">
      <dgm:prSet presAssocID="{AB939F9A-0961-4902-9BC6-0E06CA2D6B0B}" presName="EmptyPlaceHolder" presStyleCnt="0"/>
      <dgm:spPr/>
    </dgm:pt>
  </dgm:ptLst>
  <dgm:cxnLst>
    <dgm:cxn modelId="{46DA5308-9772-4A9C-9C64-C5DD3F6635CE}" type="presOf" srcId="{8C66E83E-4766-46EA-91AF-9DD72924CEF4}" destId="{F01C5495-9ACA-4E12-9BF2-4603431DE2A1}" srcOrd="0" destOrd="0" presId="urn:microsoft.com/office/officeart/2017/3/layout/DropPinTimeline"/>
    <dgm:cxn modelId="{CA51631A-F1B2-42C4-803E-394B713F3254}" type="presOf" srcId="{08031418-746C-41E0-A6A7-740E7EF0C1D0}" destId="{AE3088E9-9180-4A04-A9C0-99CF4B5453C3}" srcOrd="0" destOrd="0" presId="urn:microsoft.com/office/officeart/2017/3/layout/DropPinTimeline"/>
    <dgm:cxn modelId="{C05CA031-A9FF-4D4C-8A15-C769DC66FF72}" srcId="{356ABB3B-766A-4F32-A8EB-362F1AF16310}" destId="{7405B7DD-F560-4BF7-8403-A312A0494EE3}" srcOrd="0" destOrd="0" parTransId="{E456C852-4051-48B2-B98E-C786AECF9A9B}" sibTransId="{C2DF8614-86C0-483E-85C8-70BA1D3900C2}"/>
    <dgm:cxn modelId="{9B2E8934-AC8A-4470-B74F-FB36CF682E78}" srcId="{D15E271D-F7D0-4A09-A606-6E709A895E52}" destId="{7447E66D-9E2C-4419-BDC3-68D052033252}" srcOrd="0" destOrd="0" parTransId="{799858DE-7414-4C42-853D-F09020993418}" sibTransId="{32F2A692-9855-4BF8-9FC8-F795D0AA4FEF}"/>
    <dgm:cxn modelId="{BCEB5B3A-4274-449F-AAAA-4030960E5723}" type="presOf" srcId="{D15E271D-F7D0-4A09-A606-6E709A895E52}" destId="{F3EEA6BD-4E02-470D-BBFD-C4FB7E2637DA}" srcOrd="0" destOrd="0" presId="urn:microsoft.com/office/officeart/2017/3/layout/DropPinTimeline"/>
    <dgm:cxn modelId="{E5FEB63A-FA4E-45BB-A2BE-6E65950E6E09}" srcId="{78712EEF-AB9E-4398-9253-533CF2718AE7}" destId="{4BCB9027-3301-4B23-9735-BC0FCEB3E226}" srcOrd="0" destOrd="0" parTransId="{91F376B5-EFF8-42D5-A3BD-9EBDEB4365F0}" sibTransId="{D1B153B8-8436-4D3C-A659-B51CF0470B18}"/>
    <dgm:cxn modelId="{B309993D-8879-4687-8FEC-1FC2B9FDC77E}" type="presOf" srcId="{356ABB3B-766A-4F32-A8EB-362F1AF16310}" destId="{8EDD95F5-E4D5-40EB-A589-D213C41CD558}" srcOrd="0" destOrd="0" presId="urn:microsoft.com/office/officeart/2017/3/layout/DropPinTimeline"/>
    <dgm:cxn modelId="{AA915A47-96B0-491D-902B-04F4D8F0DA6C}" type="presOf" srcId="{D9964330-94C6-4175-BC5D-CF46F017019C}" destId="{2677DACF-66D5-40D8-92A5-F954636F465B}" srcOrd="0" destOrd="0" presId="urn:microsoft.com/office/officeart/2017/3/layout/DropPinTimeline"/>
    <dgm:cxn modelId="{C85E0D6A-73BF-4419-A966-2A7717EF1106}" type="presOf" srcId="{7447E66D-9E2C-4419-BDC3-68D052033252}" destId="{0B47FCC3-9DA8-47C1-8563-A5714B64DBC4}" srcOrd="0" destOrd="0" presId="urn:microsoft.com/office/officeart/2017/3/layout/DropPinTimeline"/>
    <dgm:cxn modelId="{8BC2F852-C8A7-415C-95D8-5DEC2657B60B}" srcId="{356ABB3B-766A-4F32-A8EB-362F1AF16310}" destId="{78712EEF-AB9E-4398-9253-533CF2718AE7}" srcOrd="2" destOrd="0" parTransId="{12606D3F-6D1E-464C-9FE5-8F020B52CBD3}" sibTransId="{31AA6D8D-B7D7-482B-ACCC-F396C6567ABF}"/>
    <dgm:cxn modelId="{89AAC874-0671-4A47-9408-98D872727186}" srcId="{FD58F7D8-45CF-4DC3-A165-B294C898A518}" destId="{8B72A4E8-2D0A-43A6-8215-F89E7023FCF4}" srcOrd="0" destOrd="0" parTransId="{E5128FF6-C29B-41FD-A3AC-AAC17A3785C7}" sibTransId="{C57A6DF8-10B6-47CD-8FBB-C43A2E87E38E}"/>
    <dgm:cxn modelId="{9488B383-023E-4A63-8F8C-8F6825E69EE7}" srcId="{356ABB3B-766A-4F32-A8EB-362F1AF16310}" destId="{D15E271D-F7D0-4A09-A606-6E709A895E52}" srcOrd="4" destOrd="0" parTransId="{44D7AE0D-DDF1-4F73-94EF-CADFCCED2C4C}" sibTransId="{78B01EFC-02FA-4438-AEC6-6333B8B6E451}"/>
    <dgm:cxn modelId="{FE747A8B-5430-4CFC-8CE0-E922253E2CCD}" type="presOf" srcId="{78712EEF-AB9E-4398-9253-533CF2718AE7}" destId="{D9223647-C734-4CD1-8B8A-E9106B015CFB}" srcOrd="0" destOrd="0" presId="urn:microsoft.com/office/officeart/2017/3/layout/DropPinTimeline"/>
    <dgm:cxn modelId="{E5B20A91-5D05-49AE-B40C-07D229640DF3}" type="presOf" srcId="{FD58F7D8-45CF-4DC3-A165-B294C898A518}" destId="{ADE3AC36-E415-4171-A022-BDF809C6F893}" srcOrd="0" destOrd="0" presId="urn:microsoft.com/office/officeart/2017/3/layout/DropPinTimeline"/>
    <dgm:cxn modelId="{2AFDB498-8D62-4185-AABC-FB0D8CE25CDF}" srcId="{08031418-746C-41E0-A6A7-740E7EF0C1D0}" destId="{D9964330-94C6-4175-BC5D-CF46F017019C}" srcOrd="0" destOrd="0" parTransId="{059008C5-A1F3-4EDF-8BA7-DC0E6C7E4EB7}" sibTransId="{98096B83-B88A-4190-9A21-77092C94FE52}"/>
    <dgm:cxn modelId="{2BB276A0-345E-43CF-A4A2-B79C5FE22F4C}" type="presOf" srcId="{9B1005FF-27A9-481D-A497-140A9B4B86FE}" destId="{D3C129F5-8F2F-4359-BA8C-3577D0772B17}" srcOrd="0" destOrd="0" presId="urn:microsoft.com/office/officeart/2017/3/layout/DropPinTimeline"/>
    <dgm:cxn modelId="{B4721FA6-D667-44CD-BBB7-D1255701775A}" type="presOf" srcId="{4BCB9027-3301-4B23-9735-BC0FCEB3E226}" destId="{0B47707D-EC3D-42AD-A877-D22D642C31E3}" srcOrd="0" destOrd="0" presId="urn:microsoft.com/office/officeart/2017/3/layout/DropPinTimeline"/>
    <dgm:cxn modelId="{582BE4AC-1F86-41B6-BA47-7C97C648D451}" srcId="{356ABB3B-766A-4F32-A8EB-362F1AF16310}" destId="{FD58F7D8-45CF-4DC3-A165-B294C898A518}" srcOrd="1" destOrd="0" parTransId="{56493165-AB99-4246-8660-A67B8FA59E94}" sibTransId="{1F115020-EC96-4F4C-81D7-4089799356F0}"/>
    <dgm:cxn modelId="{8EF749B3-7FDC-4A70-98E1-5D84B0A86761}" srcId="{AB939F9A-0961-4902-9BC6-0E06CA2D6B0B}" destId="{9B1005FF-27A9-481D-A497-140A9B4B86FE}" srcOrd="0" destOrd="0" parTransId="{B9399B89-2598-4CA1-A87C-60FE68C03761}" sibTransId="{1C0FF71D-D1C2-44FD-88B9-6F0C5930371C}"/>
    <dgm:cxn modelId="{17E3C7B4-4BA9-40F8-AD21-587D31EADA30}" srcId="{356ABB3B-766A-4F32-A8EB-362F1AF16310}" destId="{08031418-746C-41E0-A6A7-740E7EF0C1D0}" srcOrd="3" destOrd="0" parTransId="{5B850C1C-E945-4FD6-87CD-FD74709A7685}" sibTransId="{78326F32-58CD-4F4C-93D1-740B288412C4}"/>
    <dgm:cxn modelId="{4A372DB5-5DAA-4E1C-AA5C-088FA68CB395}" type="presOf" srcId="{7405B7DD-F560-4BF7-8403-A312A0494EE3}" destId="{45E892A4-63C5-4372-8327-A6F3660738A0}" srcOrd="0" destOrd="0" presId="urn:microsoft.com/office/officeart/2017/3/layout/DropPinTimeline"/>
    <dgm:cxn modelId="{EDCAEFB8-50CD-4C5D-90F0-85F28B554DB1}" type="presOf" srcId="{AB939F9A-0961-4902-9BC6-0E06CA2D6B0B}" destId="{89185B65-4939-4BF9-BB84-3C62EECCB4E2}" srcOrd="0" destOrd="0" presId="urn:microsoft.com/office/officeart/2017/3/layout/DropPinTimeline"/>
    <dgm:cxn modelId="{9D2F4DDB-9226-474E-83BB-EB4529004236}" srcId="{7405B7DD-F560-4BF7-8403-A312A0494EE3}" destId="{8C66E83E-4766-46EA-91AF-9DD72924CEF4}" srcOrd="0" destOrd="0" parTransId="{A66AD13B-2533-4D2D-8955-684356411714}" sibTransId="{66A84C22-EF5A-4F97-96BF-CBF978F205D1}"/>
    <dgm:cxn modelId="{33502FF9-FC32-4ED9-8776-4862988E40FC}" type="presOf" srcId="{8B72A4E8-2D0A-43A6-8215-F89E7023FCF4}" destId="{07A3FBC0-61C1-425B-B629-AEE51B7D4487}" srcOrd="0" destOrd="0" presId="urn:microsoft.com/office/officeart/2017/3/layout/DropPinTimeline"/>
    <dgm:cxn modelId="{A7809FFA-3797-48F6-90ED-4D22E74E5CC5}" srcId="{356ABB3B-766A-4F32-A8EB-362F1AF16310}" destId="{AB939F9A-0961-4902-9BC6-0E06CA2D6B0B}" srcOrd="5" destOrd="0" parTransId="{9CCFAFF5-4B08-414D-A3C0-0C03205B0419}" sibTransId="{C83FE179-82C4-4553-BE51-FC1F96088572}"/>
    <dgm:cxn modelId="{FC315BE3-6B98-4F0D-B81A-1DF985688D62}" type="presParOf" srcId="{8EDD95F5-E4D5-40EB-A589-D213C41CD558}" destId="{BB2FDAC8-CF2D-417B-83F1-18C694B2CB12}" srcOrd="0" destOrd="0" presId="urn:microsoft.com/office/officeart/2017/3/layout/DropPinTimeline"/>
    <dgm:cxn modelId="{0543036A-D99E-4845-A139-1F105E362A16}" type="presParOf" srcId="{8EDD95F5-E4D5-40EB-A589-D213C41CD558}" destId="{1C9CCBA2-8A5C-4E9D-804A-7B6D71243597}" srcOrd="1" destOrd="0" presId="urn:microsoft.com/office/officeart/2017/3/layout/DropPinTimeline"/>
    <dgm:cxn modelId="{235349FA-C88E-4BE4-97BC-F53A023E3618}" type="presParOf" srcId="{1C9CCBA2-8A5C-4E9D-804A-7B6D71243597}" destId="{ECA6C179-D87C-445E-9737-508C53F8BF28}" srcOrd="0" destOrd="0" presId="urn:microsoft.com/office/officeart/2017/3/layout/DropPinTimeline"/>
    <dgm:cxn modelId="{5073B6CA-6D55-4B3A-B947-5A8B48C6FF98}" type="presParOf" srcId="{ECA6C179-D87C-445E-9737-508C53F8BF28}" destId="{7B185432-20FE-4399-B1B0-E9FA72DA1208}" srcOrd="0" destOrd="0" presId="urn:microsoft.com/office/officeart/2017/3/layout/DropPinTimeline"/>
    <dgm:cxn modelId="{B6228CB7-0060-48EC-A0B4-3B19CC4BCF22}" type="presParOf" srcId="{ECA6C179-D87C-445E-9737-508C53F8BF28}" destId="{2D611513-7B11-4CF6-A5DC-B5F5C23A987A}" srcOrd="1" destOrd="0" presId="urn:microsoft.com/office/officeart/2017/3/layout/DropPinTimeline"/>
    <dgm:cxn modelId="{FED50157-EF98-4095-A200-8015C3B8D0CC}" type="presParOf" srcId="{2D611513-7B11-4CF6-A5DC-B5F5C23A987A}" destId="{0553827F-AD4E-4E1A-9CE1-719EC46FF76A}" srcOrd="0" destOrd="0" presId="urn:microsoft.com/office/officeart/2017/3/layout/DropPinTimeline"/>
    <dgm:cxn modelId="{7F896B26-CB55-444F-B5C0-F4E2DC91C4AA}" type="presParOf" srcId="{2D611513-7B11-4CF6-A5DC-B5F5C23A987A}" destId="{3E678A98-808C-497E-AC7B-14842CA9299F}" srcOrd="1" destOrd="0" presId="urn:microsoft.com/office/officeart/2017/3/layout/DropPinTimeline"/>
    <dgm:cxn modelId="{7E1050D3-2A7F-4C18-BDBD-9561CB565BDC}" type="presParOf" srcId="{ECA6C179-D87C-445E-9737-508C53F8BF28}" destId="{F01C5495-9ACA-4E12-9BF2-4603431DE2A1}" srcOrd="2" destOrd="0" presId="urn:microsoft.com/office/officeart/2017/3/layout/DropPinTimeline"/>
    <dgm:cxn modelId="{F385F19C-CE99-48A8-97C1-FB626199F6FE}" type="presParOf" srcId="{ECA6C179-D87C-445E-9737-508C53F8BF28}" destId="{45E892A4-63C5-4372-8327-A6F3660738A0}" srcOrd="3" destOrd="0" presId="urn:microsoft.com/office/officeart/2017/3/layout/DropPinTimeline"/>
    <dgm:cxn modelId="{B5D85670-FCBE-44E5-8934-EF23EEACA038}" type="presParOf" srcId="{ECA6C179-D87C-445E-9737-508C53F8BF28}" destId="{40CBCD67-A3BE-48BE-AB74-8420024883A5}" srcOrd="4" destOrd="0" presId="urn:microsoft.com/office/officeart/2017/3/layout/DropPinTimeline"/>
    <dgm:cxn modelId="{3ED6C498-797D-49FE-B23B-B1EF85F775E1}" type="presParOf" srcId="{ECA6C179-D87C-445E-9737-508C53F8BF28}" destId="{98CE074D-B8FD-42A0-B51F-045E3AEA6157}" srcOrd="5" destOrd="0" presId="urn:microsoft.com/office/officeart/2017/3/layout/DropPinTimeline"/>
    <dgm:cxn modelId="{21B95CF7-FCBC-4303-811E-F7243CBF1D90}" type="presParOf" srcId="{1C9CCBA2-8A5C-4E9D-804A-7B6D71243597}" destId="{05A48B1D-9BBF-4281-8117-F8F3DECA49F7}" srcOrd="1" destOrd="0" presId="urn:microsoft.com/office/officeart/2017/3/layout/DropPinTimeline"/>
    <dgm:cxn modelId="{3881DB78-0351-48C6-9E5F-82D5AA5E069A}" type="presParOf" srcId="{1C9CCBA2-8A5C-4E9D-804A-7B6D71243597}" destId="{F70C70A6-81F6-4944-B323-87267E779B32}" srcOrd="2" destOrd="0" presId="urn:microsoft.com/office/officeart/2017/3/layout/DropPinTimeline"/>
    <dgm:cxn modelId="{186BA83C-181D-442E-B7E4-5EDFA040B511}" type="presParOf" srcId="{F70C70A6-81F6-4944-B323-87267E779B32}" destId="{8B275113-0476-433B-8368-9E3393A494A6}" srcOrd="0" destOrd="0" presId="urn:microsoft.com/office/officeart/2017/3/layout/DropPinTimeline"/>
    <dgm:cxn modelId="{0C09372B-183B-4971-B677-B0D0F56FBB09}" type="presParOf" srcId="{F70C70A6-81F6-4944-B323-87267E779B32}" destId="{CBCBE452-81CB-443C-80EA-191ABBFB0B70}" srcOrd="1" destOrd="0" presId="urn:microsoft.com/office/officeart/2017/3/layout/DropPinTimeline"/>
    <dgm:cxn modelId="{4BA3CF1E-83C6-4CB0-807D-745558AC7D48}" type="presParOf" srcId="{CBCBE452-81CB-443C-80EA-191ABBFB0B70}" destId="{0E118283-1BBC-43FD-A5D3-AE4DD685F4A8}" srcOrd="0" destOrd="0" presId="urn:microsoft.com/office/officeart/2017/3/layout/DropPinTimeline"/>
    <dgm:cxn modelId="{904D876D-C795-41D1-9069-9EB954493928}" type="presParOf" srcId="{CBCBE452-81CB-443C-80EA-191ABBFB0B70}" destId="{2D38D903-E992-4F8C-BE73-951808F65DFB}" srcOrd="1" destOrd="0" presId="urn:microsoft.com/office/officeart/2017/3/layout/DropPinTimeline"/>
    <dgm:cxn modelId="{FD3CD779-7FB5-4F95-9EEF-E1CE90C9B536}" type="presParOf" srcId="{F70C70A6-81F6-4944-B323-87267E779B32}" destId="{07A3FBC0-61C1-425B-B629-AEE51B7D4487}" srcOrd="2" destOrd="0" presId="urn:microsoft.com/office/officeart/2017/3/layout/DropPinTimeline"/>
    <dgm:cxn modelId="{C76B0C07-55A4-4A44-BD5D-927582F11967}" type="presParOf" srcId="{F70C70A6-81F6-4944-B323-87267E779B32}" destId="{ADE3AC36-E415-4171-A022-BDF809C6F893}" srcOrd="3" destOrd="0" presId="urn:microsoft.com/office/officeart/2017/3/layout/DropPinTimeline"/>
    <dgm:cxn modelId="{7A3A2470-CCBB-4F42-B93A-A27E835EF008}" type="presParOf" srcId="{F70C70A6-81F6-4944-B323-87267E779B32}" destId="{0E41F831-A4B0-4C66-AA2C-9ED00639BD8A}" srcOrd="4" destOrd="0" presId="urn:microsoft.com/office/officeart/2017/3/layout/DropPinTimeline"/>
    <dgm:cxn modelId="{4BA477B3-BB68-4895-ADD0-DEF49E8A68FA}" type="presParOf" srcId="{F70C70A6-81F6-4944-B323-87267E779B32}" destId="{62189F1B-D4FF-4FCA-8399-412163B6CF2C}" srcOrd="5" destOrd="0" presId="urn:microsoft.com/office/officeart/2017/3/layout/DropPinTimeline"/>
    <dgm:cxn modelId="{F2B1D64B-DCEA-4099-803F-412C16BC4E74}" type="presParOf" srcId="{1C9CCBA2-8A5C-4E9D-804A-7B6D71243597}" destId="{70A35FEF-CEA0-416E-BCAB-7CDE788A462B}" srcOrd="3" destOrd="0" presId="urn:microsoft.com/office/officeart/2017/3/layout/DropPinTimeline"/>
    <dgm:cxn modelId="{CAF735D1-FFB5-4B75-B678-AA6B08ADDB4B}" type="presParOf" srcId="{1C9CCBA2-8A5C-4E9D-804A-7B6D71243597}" destId="{7DAD3A95-7969-4EE0-9BBD-7DFFF10420D3}" srcOrd="4" destOrd="0" presId="urn:microsoft.com/office/officeart/2017/3/layout/DropPinTimeline"/>
    <dgm:cxn modelId="{6003D718-9215-401D-8B05-53FCD4C18946}" type="presParOf" srcId="{7DAD3A95-7969-4EE0-9BBD-7DFFF10420D3}" destId="{D32B5158-0DC3-4DF2-AA89-C1EC0CA0344D}" srcOrd="0" destOrd="0" presId="urn:microsoft.com/office/officeart/2017/3/layout/DropPinTimeline"/>
    <dgm:cxn modelId="{BD32F19F-FB91-4745-BC1C-453AF53DCE84}" type="presParOf" srcId="{7DAD3A95-7969-4EE0-9BBD-7DFFF10420D3}" destId="{0518281D-8607-44F5-B4D5-7A27977B727A}" srcOrd="1" destOrd="0" presId="urn:microsoft.com/office/officeart/2017/3/layout/DropPinTimeline"/>
    <dgm:cxn modelId="{2BDB7690-29A7-49A5-9524-251BF1021003}" type="presParOf" srcId="{0518281D-8607-44F5-B4D5-7A27977B727A}" destId="{8156637C-C25F-4F12-A9D6-0F9E6472162A}" srcOrd="0" destOrd="0" presId="urn:microsoft.com/office/officeart/2017/3/layout/DropPinTimeline"/>
    <dgm:cxn modelId="{DBC68014-C507-4604-A653-DA363EDE679D}" type="presParOf" srcId="{0518281D-8607-44F5-B4D5-7A27977B727A}" destId="{CB2F4145-6089-4820-B0BA-005EB3546F5B}" srcOrd="1" destOrd="0" presId="urn:microsoft.com/office/officeart/2017/3/layout/DropPinTimeline"/>
    <dgm:cxn modelId="{285A8B42-21FB-457C-A82C-F14EC5F9FF3B}" type="presParOf" srcId="{7DAD3A95-7969-4EE0-9BBD-7DFFF10420D3}" destId="{0B47707D-EC3D-42AD-A877-D22D642C31E3}" srcOrd="2" destOrd="0" presId="urn:microsoft.com/office/officeart/2017/3/layout/DropPinTimeline"/>
    <dgm:cxn modelId="{F83A5434-D768-4FE2-846B-EB7B995C9E5C}" type="presParOf" srcId="{7DAD3A95-7969-4EE0-9BBD-7DFFF10420D3}" destId="{D9223647-C734-4CD1-8B8A-E9106B015CFB}" srcOrd="3" destOrd="0" presId="urn:microsoft.com/office/officeart/2017/3/layout/DropPinTimeline"/>
    <dgm:cxn modelId="{364EF0C5-D794-42C1-95F7-7AD42439A006}" type="presParOf" srcId="{7DAD3A95-7969-4EE0-9BBD-7DFFF10420D3}" destId="{98D4CDB8-3140-4808-A7B4-D5CE83E89D5F}" srcOrd="4" destOrd="0" presId="urn:microsoft.com/office/officeart/2017/3/layout/DropPinTimeline"/>
    <dgm:cxn modelId="{F1AFCCD4-86EA-4712-9930-42EEA16E003A}" type="presParOf" srcId="{7DAD3A95-7969-4EE0-9BBD-7DFFF10420D3}" destId="{B3164DBB-1696-43BA-963A-C2EBC186011D}" srcOrd="5" destOrd="0" presId="urn:microsoft.com/office/officeart/2017/3/layout/DropPinTimeline"/>
    <dgm:cxn modelId="{9C70BB8F-F9F9-465F-AAAA-FBEC244E2FED}" type="presParOf" srcId="{1C9CCBA2-8A5C-4E9D-804A-7B6D71243597}" destId="{CC1E5972-5037-4250-B375-750358E266D7}" srcOrd="5" destOrd="0" presId="urn:microsoft.com/office/officeart/2017/3/layout/DropPinTimeline"/>
    <dgm:cxn modelId="{B5472F85-E165-4939-9F8C-23599FC65947}" type="presParOf" srcId="{1C9CCBA2-8A5C-4E9D-804A-7B6D71243597}" destId="{799B97BD-B690-4321-8713-A4F7747DCC38}" srcOrd="6" destOrd="0" presId="urn:microsoft.com/office/officeart/2017/3/layout/DropPinTimeline"/>
    <dgm:cxn modelId="{DC6C408E-975C-4EEE-8403-C61E633B116B}" type="presParOf" srcId="{799B97BD-B690-4321-8713-A4F7747DCC38}" destId="{62291B80-77B3-418C-8E60-8718D474CC2E}" srcOrd="0" destOrd="0" presId="urn:microsoft.com/office/officeart/2017/3/layout/DropPinTimeline"/>
    <dgm:cxn modelId="{95EACC0C-3C6E-4A93-9AD2-F01735BBE9A6}" type="presParOf" srcId="{799B97BD-B690-4321-8713-A4F7747DCC38}" destId="{3AC404B6-AB34-4B12-8E7E-8F7624E0869B}" srcOrd="1" destOrd="0" presId="urn:microsoft.com/office/officeart/2017/3/layout/DropPinTimeline"/>
    <dgm:cxn modelId="{16B5524E-757E-4199-B549-C8C8CDE1788E}" type="presParOf" srcId="{3AC404B6-AB34-4B12-8E7E-8F7624E0869B}" destId="{ECF20E75-7F4E-4354-87BB-3DF8146DA23E}" srcOrd="0" destOrd="0" presId="urn:microsoft.com/office/officeart/2017/3/layout/DropPinTimeline"/>
    <dgm:cxn modelId="{07916D8D-6935-4BD2-B415-99B98665FC83}" type="presParOf" srcId="{3AC404B6-AB34-4B12-8E7E-8F7624E0869B}" destId="{DFFE4D33-E683-4370-8AAE-21DB4E86CB76}" srcOrd="1" destOrd="0" presId="urn:microsoft.com/office/officeart/2017/3/layout/DropPinTimeline"/>
    <dgm:cxn modelId="{7E7949F9-0F45-4CED-A5E9-A7EB95AB66DD}" type="presParOf" srcId="{799B97BD-B690-4321-8713-A4F7747DCC38}" destId="{2677DACF-66D5-40D8-92A5-F954636F465B}" srcOrd="2" destOrd="0" presId="urn:microsoft.com/office/officeart/2017/3/layout/DropPinTimeline"/>
    <dgm:cxn modelId="{57A8E2E2-2F03-4424-A394-2BE6EFAB9894}" type="presParOf" srcId="{799B97BD-B690-4321-8713-A4F7747DCC38}" destId="{AE3088E9-9180-4A04-A9C0-99CF4B5453C3}" srcOrd="3" destOrd="0" presId="urn:microsoft.com/office/officeart/2017/3/layout/DropPinTimeline"/>
    <dgm:cxn modelId="{25919A61-5EDC-4C91-B70E-D4F806D3BCC5}" type="presParOf" srcId="{799B97BD-B690-4321-8713-A4F7747DCC38}" destId="{C9027C09-0E38-41D7-9947-7A12517F1D95}" srcOrd="4" destOrd="0" presId="urn:microsoft.com/office/officeart/2017/3/layout/DropPinTimeline"/>
    <dgm:cxn modelId="{E4D2FB09-34B1-4ED3-9B7B-971D12E5879B}" type="presParOf" srcId="{799B97BD-B690-4321-8713-A4F7747DCC38}" destId="{138FB020-B413-4149-B28E-6F77FCAD3FC4}" srcOrd="5" destOrd="0" presId="urn:microsoft.com/office/officeart/2017/3/layout/DropPinTimeline"/>
    <dgm:cxn modelId="{3EC29D00-849F-4276-A68D-43B9E51EA47D}" type="presParOf" srcId="{1C9CCBA2-8A5C-4E9D-804A-7B6D71243597}" destId="{F01E2963-AD70-44C6-A41D-1D400DB1CA69}" srcOrd="7" destOrd="0" presId="urn:microsoft.com/office/officeart/2017/3/layout/DropPinTimeline"/>
    <dgm:cxn modelId="{4E38C439-5786-47B5-8C0B-FA06A0A344ED}" type="presParOf" srcId="{1C9CCBA2-8A5C-4E9D-804A-7B6D71243597}" destId="{217ABB84-074D-4BE1-AEFE-1CF04C6C79A4}" srcOrd="8" destOrd="0" presId="urn:microsoft.com/office/officeart/2017/3/layout/DropPinTimeline"/>
    <dgm:cxn modelId="{0DFD68F1-10BF-4A5B-B7E9-0E877CC59603}" type="presParOf" srcId="{217ABB84-074D-4BE1-AEFE-1CF04C6C79A4}" destId="{077FC835-B97F-47CC-90F5-852665DB896C}" srcOrd="0" destOrd="0" presId="urn:microsoft.com/office/officeart/2017/3/layout/DropPinTimeline"/>
    <dgm:cxn modelId="{BE7177FF-D8D4-478F-BC17-547225E8421D}" type="presParOf" srcId="{217ABB84-074D-4BE1-AEFE-1CF04C6C79A4}" destId="{379E9395-2F3C-40A8-8CAA-4AE0FA960688}" srcOrd="1" destOrd="0" presId="urn:microsoft.com/office/officeart/2017/3/layout/DropPinTimeline"/>
    <dgm:cxn modelId="{93888BEE-9E62-404A-8DB8-057F1EF7E0FC}" type="presParOf" srcId="{379E9395-2F3C-40A8-8CAA-4AE0FA960688}" destId="{98EE2C49-1628-40A6-85C2-BB6CCB5A8E8E}" srcOrd="0" destOrd="0" presId="urn:microsoft.com/office/officeart/2017/3/layout/DropPinTimeline"/>
    <dgm:cxn modelId="{1029A412-4E7D-4A14-9CE0-8D5CAE562870}" type="presParOf" srcId="{379E9395-2F3C-40A8-8CAA-4AE0FA960688}" destId="{2DB97501-2ADD-475E-8099-9E68D82BA1DF}" srcOrd="1" destOrd="0" presId="urn:microsoft.com/office/officeart/2017/3/layout/DropPinTimeline"/>
    <dgm:cxn modelId="{36934599-1259-4741-A001-4036F01492D0}" type="presParOf" srcId="{217ABB84-074D-4BE1-AEFE-1CF04C6C79A4}" destId="{0B47FCC3-9DA8-47C1-8563-A5714B64DBC4}" srcOrd="2" destOrd="0" presId="urn:microsoft.com/office/officeart/2017/3/layout/DropPinTimeline"/>
    <dgm:cxn modelId="{CBFE564B-1532-4C85-AD40-D732F828F979}" type="presParOf" srcId="{217ABB84-074D-4BE1-AEFE-1CF04C6C79A4}" destId="{F3EEA6BD-4E02-470D-BBFD-C4FB7E2637DA}" srcOrd="3" destOrd="0" presId="urn:microsoft.com/office/officeart/2017/3/layout/DropPinTimeline"/>
    <dgm:cxn modelId="{9A42EEA0-CA0D-4F9B-A7E6-D704C9950070}" type="presParOf" srcId="{217ABB84-074D-4BE1-AEFE-1CF04C6C79A4}" destId="{A1B3DA43-9687-4653-8E73-2690B3E9B205}" srcOrd="4" destOrd="0" presId="urn:microsoft.com/office/officeart/2017/3/layout/DropPinTimeline"/>
    <dgm:cxn modelId="{C4DD319C-DA86-45B9-9030-C3FB05F49A6A}" type="presParOf" srcId="{217ABB84-074D-4BE1-AEFE-1CF04C6C79A4}" destId="{8922DA30-3224-411B-A7F7-EEE60EFCE4CB}" srcOrd="5" destOrd="0" presId="urn:microsoft.com/office/officeart/2017/3/layout/DropPinTimeline"/>
    <dgm:cxn modelId="{A9AD0FCB-096E-4234-B3C4-06D20720FD50}" type="presParOf" srcId="{1C9CCBA2-8A5C-4E9D-804A-7B6D71243597}" destId="{F0DD6E6F-3F0F-4BC2-B6C5-F22913523827}" srcOrd="9" destOrd="0" presId="urn:microsoft.com/office/officeart/2017/3/layout/DropPinTimeline"/>
    <dgm:cxn modelId="{517E4036-DB29-4CD7-81C5-78AF5ABAA0C0}" type="presParOf" srcId="{1C9CCBA2-8A5C-4E9D-804A-7B6D71243597}" destId="{5C69A39B-D41E-44B6-ABF9-0667C9C34375}" srcOrd="10" destOrd="0" presId="urn:microsoft.com/office/officeart/2017/3/layout/DropPinTimeline"/>
    <dgm:cxn modelId="{15ACD979-15C1-4C6F-B66E-60FB60DFBD5E}" type="presParOf" srcId="{5C69A39B-D41E-44B6-ABF9-0667C9C34375}" destId="{BA252688-7E47-447E-8896-02219D8D5205}" srcOrd="0" destOrd="0" presId="urn:microsoft.com/office/officeart/2017/3/layout/DropPinTimeline"/>
    <dgm:cxn modelId="{AA8BD648-73E8-462B-9A38-AE6ABF3FF406}" type="presParOf" srcId="{5C69A39B-D41E-44B6-ABF9-0667C9C34375}" destId="{AF149B18-BE77-4C5B-AE79-4B59B163D2D9}" srcOrd="1" destOrd="0" presId="urn:microsoft.com/office/officeart/2017/3/layout/DropPinTimeline"/>
    <dgm:cxn modelId="{5458F0B9-E0BA-4174-8C86-4C735298FA4E}" type="presParOf" srcId="{AF149B18-BE77-4C5B-AE79-4B59B163D2D9}" destId="{2D188EE6-79F1-4CC2-877F-39DD365E9162}" srcOrd="0" destOrd="0" presId="urn:microsoft.com/office/officeart/2017/3/layout/DropPinTimeline"/>
    <dgm:cxn modelId="{A608905A-8E7E-4F6D-8C92-32A5A51A3666}" type="presParOf" srcId="{AF149B18-BE77-4C5B-AE79-4B59B163D2D9}" destId="{E910A4EE-03B3-458F-819D-A2F320BD50A4}" srcOrd="1" destOrd="0" presId="urn:microsoft.com/office/officeart/2017/3/layout/DropPinTimeline"/>
    <dgm:cxn modelId="{EF5D6D0C-F063-478A-B802-42BBE26EBF7F}" type="presParOf" srcId="{5C69A39B-D41E-44B6-ABF9-0667C9C34375}" destId="{D3C129F5-8F2F-4359-BA8C-3577D0772B17}" srcOrd="2" destOrd="0" presId="urn:microsoft.com/office/officeart/2017/3/layout/DropPinTimeline"/>
    <dgm:cxn modelId="{9284AFC0-FB68-45F4-9DD8-7388C7F64BB6}" type="presParOf" srcId="{5C69A39B-D41E-44B6-ABF9-0667C9C34375}" destId="{89185B65-4939-4BF9-BB84-3C62EECCB4E2}" srcOrd="3" destOrd="0" presId="urn:microsoft.com/office/officeart/2017/3/layout/DropPinTimeline"/>
    <dgm:cxn modelId="{C18135CC-A831-42A0-A444-2833703CF0EC}" type="presParOf" srcId="{5C69A39B-D41E-44B6-ABF9-0667C9C34375}" destId="{3DE1787F-D779-43FD-872C-692463B63F3A}" srcOrd="4" destOrd="0" presId="urn:microsoft.com/office/officeart/2017/3/layout/DropPinTimeline"/>
    <dgm:cxn modelId="{D1536FA1-083C-4AC7-957F-D7AA5BEED9CA}" type="presParOf" srcId="{5C69A39B-D41E-44B6-ABF9-0667C9C34375}" destId="{7FF5B70A-8F62-4DE5-95FA-E927D98292EB}"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E0146-67A0-4BF0-9371-2D1EA288FC2F}">
      <dsp:nvSpPr>
        <dsp:cNvPr id="0" name=""/>
        <dsp:cNvSpPr/>
      </dsp:nvSpPr>
      <dsp:spPr>
        <a:xfrm>
          <a:off x="1209579" y="1578"/>
          <a:ext cx="2406312" cy="1443787"/>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Housing</a:t>
          </a:r>
        </a:p>
      </dsp:txBody>
      <dsp:txXfrm>
        <a:off x="1209579" y="1578"/>
        <a:ext cx="2406312" cy="1443787"/>
      </dsp:txXfrm>
    </dsp:sp>
    <dsp:sp modelId="{4B7ECA65-3D4E-49D3-9E60-2BD168E5CA4F}">
      <dsp:nvSpPr>
        <dsp:cNvPr id="0" name=""/>
        <dsp:cNvSpPr/>
      </dsp:nvSpPr>
      <dsp:spPr>
        <a:xfrm>
          <a:off x="3856523" y="1578"/>
          <a:ext cx="2406312" cy="1443787"/>
        </a:xfrm>
        <a:prstGeom prst="rect">
          <a:avLst/>
        </a:prstGeom>
        <a:gradFill rotWithShape="0">
          <a:gsLst>
            <a:gs pos="0">
              <a:schemeClr val="accent5">
                <a:hueOff val="-1351709"/>
                <a:satOff val="-3484"/>
                <a:lumOff val="-2353"/>
                <a:alphaOff val="0"/>
                <a:lumMod val="110000"/>
                <a:satMod val="105000"/>
                <a:tint val="67000"/>
              </a:schemeClr>
            </a:gs>
            <a:gs pos="50000">
              <a:schemeClr val="accent5">
                <a:hueOff val="-1351709"/>
                <a:satOff val="-3484"/>
                <a:lumOff val="-2353"/>
                <a:alphaOff val="0"/>
                <a:lumMod val="105000"/>
                <a:satMod val="103000"/>
                <a:tint val="73000"/>
              </a:schemeClr>
            </a:gs>
            <a:gs pos="100000">
              <a:schemeClr val="accent5">
                <a:hueOff val="-1351709"/>
                <a:satOff val="-3484"/>
                <a:lumOff val="-235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Job Placement and Training</a:t>
          </a:r>
        </a:p>
      </dsp:txBody>
      <dsp:txXfrm>
        <a:off x="3856523" y="1578"/>
        <a:ext cx="2406312" cy="1443787"/>
      </dsp:txXfrm>
    </dsp:sp>
    <dsp:sp modelId="{92626ADD-D8FB-4C8B-9FF3-D958A35D270E}">
      <dsp:nvSpPr>
        <dsp:cNvPr id="0" name=""/>
        <dsp:cNvSpPr/>
      </dsp:nvSpPr>
      <dsp:spPr>
        <a:xfrm>
          <a:off x="6503467" y="0"/>
          <a:ext cx="2406312" cy="1443787"/>
        </a:xfrm>
        <a:prstGeom prst="rect">
          <a:avLst/>
        </a:prstGeom>
        <a:gradFill rotWithShape="0">
          <a:gsLst>
            <a:gs pos="0">
              <a:schemeClr val="accent5">
                <a:hueOff val="-2703417"/>
                <a:satOff val="-6968"/>
                <a:lumOff val="-4706"/>
                <a:alphaOff val="0"/>
                <a:lumMod val="110000"/>
                <a:satMod val="105000"/>
                <a:tint val="67000"/>
              </a:schemeClr>
            </a:gs>
            <a:gs pos="50000">
              <a:schemeClr val="accent5">
                <a:hueOff val="-2703417"/>
                <a:satOff val="-6968"/>
                <a:lumOff val="-4706"/>
                <a:alphaOff val="0"/>
                <a:lumMod val="105000"/>
                <a:satMod val="103000"/>
                <a:tint val="73000"/>
              </a:schemeClr>
            </a:gs>
            <a:gs pos="100000">
              <a:schemeClr val="accent5">
                <a:hueOff val="-2703417"/>
                <a:satOff val="-6968"/>
                <a:lumOff val="-470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Social Services</a:t>
          </a:r>
        </a:p>
      </dsp:txBody>
      <dsp:txXfrm>
        <a:off x="6503467" y="0"/>
        <a:ext cx="2406312" cy="1443787"/>
      </dsp:txXfrm>
    </dsp:sp>
    <dsp:sp modelId="{B79F134F-505A-415B-8680-C05FC627682C}">
      <dsp:nvSpPr>
        <dsp:cNvPr id="0" name=""/>
        <dsp:cNvSpPr/>
      </dsp:nvSpPr>
      <dsp:spPr>
        <a:xfrm>
          <a:off x="1209579" y="1685997"/>
          <a:ext cx="2406312" cy="1443787"/>
        </a:xfrm>
        <a:prstGeom prst="rect">
          <a:avLst/>
        </a:prstGeom>
        <a:gradFill rotWithShape="0">
          <a:gsLst>
            <a:gs pos="0">
              <a:schemeClr val="accent5">
                <a:hueOff val="-4055126"/>
                <a:satOff val="-10451"/>
                <a:lumOff val="-7059"/>
                <a:alphaOff val="0"/>
                <a:lumMod val="110000"/>
                <a:satMod val="105000"/>
                <a:tint val="67000"/>
              </a:schemeClr>
            </a:gs>
            <a:gs pos="50000">
              <a:schemeClr val="accent5">
                <a:hueOff val="-4055126"/>
                <a:satOff val="-10451"/>
                <a:lumOff val="-7059"/>
                <a:alphaOff val="0"/>
                <a:lumMod val="105000"/>
                <a:satMod val="103000"/>
                <a:tint val="73000"/>
              </a:schemeClr>
            </a:gs>
            <a:gs pos="100000">
              <a:schemeClr val="accent5">
                <a:hueOff val="-4055126"/>
                <a:satOff val="-10451"/>
                <a:lumOff val="-705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Recidivism Reduction</a:t>
          </a:r>
        </a:p>
      </dsp:txBody>
      <dsp:txXfrm>
        <a:off x="1209579" y="1685997"/>
        <a:ext cx="2406312" cy="1443787"/>
      </dsp:txXfrm>
    </dsp:sp>
    <dsp:sp modelId="{B3D98D4B-4758-4331-A532-F8CD4089EA30}">
      <dsp:nvSpPr>
        <dsp:cNvPr id="0" name=""/>
        <dsp:cNvSpPr/>
      </dsp:nvSpPr>
      <dsp:spPr>
        <a:xfrm>
          <a:off x="3856523" y="1685997"/>
          <a:ext cx="2406312" cy="1443787"/>
        </a:xfrm>
        <a:prstGeom prst="rect">
          <a:avLst/>
        </a:prstGeom>
        <a:gradFill rotWithShape="0">
          <a:gsLst>
            <a:gs pos="0">
              <a:schemeClr val="accent5">
                <a:hueOff val="-5406834"/>
                <a:satOff val="-13935"/>
                <a:lumOff val="-9412"/>
                <a:alphaOff val="0"/>
                <a:lumMod val="110000"/>
                <a:satMod val="105000"/>
                <a:tint val="67000"/>
              </a:schemeClr>
            </a:gs>
            <a:gs pos="50000">
              <a:schemeClr val="accent5">
                <a:hueOff val="-5406834"/>
                <a:satOff val="-13935"/>
                <a:lumOff val="-9412"/>
                <a:alphaOff val="0"/>
                <a:lumMod val="105000"/>
                <a:satMod val="103000"/>
                <a:tint val="73000"/>
              </a:schemeClr>
            </a:gs>
            <a:gs pos="100000">
              <a:schemeClr val="accent5">
                <a:hueOff val="-5406834"/>
                <a:satOff val="-13935"/>
                <a:lumOff val="-941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ICWA</a:t>
          </a:r>
        </a:p>
      </dsp:txBody>
      <dsp:txXfrm>
        <a:off x="3856523" y="1685997"/>
        <a:ext cx="2406312" cy="1443787"/>
      </dsp:txXfrm>
    </dsp:sp>
    <dsp:sp modelId="{FA567F9B-0A45-4A25-ACFA-9883E7C18CA8}">
      <dsp:nvSpPr>
        <dsp:cNvPr id="0" name=""/>
        <dsp:cNvSpPr/>
      </dsp:nvSpPr>
      <dsp:spPr>
        <a:xfrm>
          <a:off x="6503467" y="1685997"/>
          <a:ext cx="2406312" cy="1443787"/>
        </a:xfrm>
        <a:prstGeom prst="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tx2"/>
              </a:solidFill>
            </a:rPr>
            <a:t>Tribal Courts</a:t>
          </a:r>
        </a:p>
      </dsp:txBody>
      <dsp:txXfrm>
        <a:off x="6503467" y="1685997"/>
        <a:ext cx="2406312" cy="1443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132E4-BC95-4635-9677-8DB532B59DD6}">
      <dsp:nvSpPr>
        <dsp:cNvPr id="0" name=""/>
        <dsp:cNvSpPr/>
      </dsp:nvSpPr>
      <dsp:spPr>
        <a:xfrm>
          <a:off x="0" y="2415"/>
          <a:ext cx="5115491"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FF5503-67F7-4196-B003-D1DB7D64FDC4}">
      <dsp:nvSpPr>
        <dsp:cNvPr id="0" name=""/>
        <dsp:cNvSpPr/>
      </dsp:nvSpPr>
      <dsp:spPr>
        <a:xfrm>
          <a:off x="0" y="2415"/>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Association Village of Council Presidents</a:t>
          </a:r>
        </a:p>
        <a:p>
          <a:pPr marL="0" lvl="0" indent="0" algn="l" defTabSz="889000">
            <a:lnSpc>
              <a:spcPct val="90000"/>
            </a:lnSpc>
            <a:spcBef>
              <a:spcPct val="0"/>
            </a:spcBef>
            <a:spcAft>
              <a:spcPct val="35000"/>
            </a:spcAft>
            <a:buNone/>
          </a:pPr>
          <a:r>
            <a:rPr lang="en-US" sz="1700" kern="1200" dirty="0">
              <a:solidFill>
                <a:schemeClr val="tx2"/>
              </a:solidFill>
            </a:rPr>
            <a:t>Laurinda Weston-O'Brien, Family Advocacy Coordinator</a:t>
          </a:r>
        </a:p>
      </dsp:txBody>
      <dsp:txXfrm>
        <a:off x="0" y="2415"/>
        <a:ext cx="5115491" cy="823831"/>
      </dsp:txXfrm>
    </dsp:sp>
    <dsp:sp modelId="{1BB4A99D-6F3F-46A1-BDB6-C95A586672BD}">
      <dsp:nvSpPr>
        <dsp:cNvPr id="0" name=""/>
        <dsp:cNvSpPr/>
      </dsp:nvSpPr>
      <dsp:spPr>
        <a:xfrm>
          <a:off x="0" y="826246"/>
          <a:ext cx="5115491" cy="0"/>
        </a:xfrm>
        <a:prstGeom prst="line">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06CAB0-20F0-4A31-A562-1E6CAD360FF0}">
      <dsp:nvSpPr>
        <dsp:cNvPr id="0" name=""/>
        <dsp:cNvSpPr/>
      </dsp:nvSpPr>
      <dsp:spPr>
        <a:xfrm>
          <a:off x="0" y="826246"/>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Fort Belknap Indian Community</a:t>
          </a:r>
        </a:p>
        <a:p>
          <a:pPr marL="0" lvl="0" indent="0" algn="l" defTabSz="889000">
            <a:lnSpc>
              <a:spcPct val="90000"/>
            </a:lnSpc>
            <a:spcBef>
              <a:spcPct val="0"/>
            </a:spcBef>
            <a:spcAft>
              <a:spcPct val="35000"/>
            </a:spcAft>
            <a:buNone/>
          </a:pPr>
          <a:r>
            <a:rPr lang="en-US" sz="1700" kern="1200" dirty="0">
              <a:solidFill>
                <a:schemeClr val="tx2"/>
              </a:solidFill>
            </a:rPr>
            <a:t>Sarah Gone, J.D., Family Advocacy Coordinator</a:t>
          </a:r>
        </a:p>
      </dsp:txBody>
      <dsp:txXfrm>
        <a:off x="0" y="826246"/>
        <a:ext cx="5115491" cy="823831"/>
      </dsp:txXfrm>
    </dsp:sp>
    <dsp:sp modelId="{2ECA339F-E240-4E4E-9736-1B950D6CC024}">
      <dsp:nvSpPr>
        <dsp:cNvPr id="0" name=""/>
        <dsp:cNvSpPr/>
      </dsp:nvSpPr>
      <dsp:spPr>
        <a:xfrm>
          <a:off x="0" y="1650077"/>
          <a:ext cx="5115491" cy="0"/>
        </a:xfrm>
        <a:prstGeom prst="lin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42D935-48B5-445D-B14B-751776E02EEC}">
      <dsp:nvSpPr>
        <dsp:cNvPr id="0" name=""/>
        <dsp:cNvSpPr/>
      </dsp:nvSpPr>
      <dsp:spPr>
        <a:xfrm>
          <a:off x="0" y="1650077"/>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Pascua Yaqui Tribe</a:t>
          </a:r>
        </a:p>
        <a:p>
          <a:pPr marL="0" lvl="0" indent="0" algn="l" defTabSz="889000">
            <a:lnSpc>
              <a:spcPct val="90000"/>
            </a:lnSpc>
            <a:spcBef>
              <a:spcPct val="0"/>
            </a:spcBef>
            <a:spcAft>
              <a:spcPct val="35000"/>
            </a:spcAft>
            <a:buNone/>
          </a:pPr>
          <a:r>
            <a:rPr lang="en-US" sz="1700" kern="1200" dirty="0">
              <a:solidFill>
                <a:schemeClr val="tx2"/>
              </a:solidFill>
            </a:rPr>
            <a:t>Erin </a:t>
          </a:r>
          <a:r>
            <a:rPr lang="en-US" sz="1700" kern="1200" dirty="0" err="1">
              <a:solidFill>
                <a:schemeClr val="tx2"/>
              </a:solidFill>
            </a:rPr>
            <a:t>Pazos</a:t>
          </a:r>
          <a:r>
            <a:rPr lang="en-US" sz="1700" kern="1200" dirty="0">
              <a:solidFill>
                <a:schemeClr val="tx2"/>
              </a:solidFill>
            </a:rPr>
            <a:t>, Acting </a:t>
          </a:r>
          <a:r>
            <a:rPr lang="en-US" sz="1700" kern="1200" dirty="0" err="1">
              <a:solidFill>
                <a:schemeClr val="tx2"/>
              </a:solidFill>
            </a:rPr>
            <a:t>Tiwahe</a:t>
          </a:r>
          <a:r>
            <a:rPr lang="en-US" sz="1700" kern="1200" dirty="0">
              <a:solidFill>
                <a:schemeClr val="tx2"/>
              </a:solidFill>
            </a:rPr>
            <a:t> Coordinator </a:t>
          </a:r>
        </a:p>
      </dsp:txBody>
      <dsp:txXfrm>
        <a:off x="0" y="1650077"/>
        <a:ext cx="5115491" cy="823831"/>
      </dsp:txXfrm>
    </dsp:sp>
    <dsp:sp modelId="{B2BC3C20-6695-45F0-BE29-4B917F76726B}">
      <dsp:nvSpPr>
        <dsp:cNvPr id="0" name=""/>
        <dsp:cNvSpPr/>
      </dsp:nvSpPr>
      <dsp:spPr>
        <a:xfrm>
          <a:off x="0" y="2473908"/>
          <a:ext cx="5115491" cy="0"/>
        </a:xfrm>
        <a:prstGeom prst="line">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89A717-3942-4482-81D7-CACFB45CC3A1}">
      <dsp:nvSpPr>
        <dsp:cNvPr id="0" name=""/>
        <dsp:cNvSpPr/>
      </dsp:nvSpPr>
      <dsp:spPr>
        <a:xfrm>
          <a:off x="0" y="2473909"/>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Red Lake Nation </a:t>
          </a:r>
        </a:p>
        <a:p>
          <a:pPr marL="0" lvl="0" indent="0" algn="l" defTabSz="889000">
            <a:lnSpc>
              <a:spcPct val="90000"/>
            </a:lnSpc>
            <a:spcBef>
              <a:spcPct val="0"/>
            </a:spcBef>
            <a:spcAft>
              <a:spcPct val="35000"/>
            </a:spcAft>
            <a:buNone/>
          </a:pPr>
          <a:r>
            <a:rPr lang="en-US" sz="1700" kern="1200" dirty="0">
              <a:solidFill>
                <a:schemeClr val="tx2"/>
              </a:solidFill>
            </a:rPr>
            <a:t>Robert “Charlie” Reynolds, Family Advocacy Coordinator</a:t>
          </a:r>
        </a:p>
      </dsp:txBody>
      <dsp:txXfrm>
        <a:off x="0" y="2473909"/>
        <a:ext cx="5115491" cy="823831"/>
      </dsp:txXfrm>
    </dsp:sp>
    <dsp:sp modelId="{AB918A80-B11B-4547-8905-8DBDAA02A3F3}">
      <dsp:nvSpPr>
        <dsp:cNvPr id="0" name=""/>
        <dsp:cNvSpPr/>
      </dsp:nvSpPr>
      <dsp:spPr>
        <a:xfrm>
          <a:off x="0" y="3297740"/>
          <a:ext cx="5115491" cy="0"/>
        </a:xfrm>
        <a:prstGeom prst="lin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FDD869-B401-4F74-9ED1-3051FC1AB299}">
      <dsp:nvSpPr>
        <dsp:cNvPr id="0" name=""/>
        <dsp:cNvSpPr/>
      </dsp:nvSpPr>
      <dsp:spPr>
        <a:xfrm>
          <a:off x="0" y="3297740"/>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Spirit Lake Tribe</a:t>
          </a:r>
        </a:p>
        <a:p>
          <a:pPr marL="0" lvl="0" indent="0" algn="l" defTabSz="889000">
            <a:lnSpc>
              <a:spcPct val="90000"/>
            </a:lnSpc>
            <a:spcBef>
              <a:spcPct val="0"/>
            </a:spcBef>
            <a:spcAft>
              <a:spcPct val="35000"/>
            </a:spcAft>
            <a:buNone/>
          </a:pPr>
          <a:r>
            <a:rPr lang="en-US" sz="1700" kern="1200" dirty="0">
              <a:solidFill>
                <a:schemeClr val="tx2"/>
              </a:solidFill>
            </a:rPr>
            <a:t>Carla Carmona, </a:t>
          </a:r>
          <a:r>
            <a:rPr lang="en-US" sz="1700" kern="1200" dirty="0" err="1">
              <a:solidFill>
                <a:schemeClr val="tx2"/>
              </a:solidFill>
            </a:rPr>
            <a:t>Tiwahe</a:t>
          </a:r>
          <a:r>
            <a:rPr lang="en-US" sz="1700" kern="1200" dirty="0">
              <a:solidFill>
                <a:schemeClr val="tx2"/>
              </a:solidFill>
            </a:rPr>
            <a:t> Coordinator</a:t>
          </a:r>
        </a:p>
      </dsp:txBody>
      <dsp:txXfrm>
        <a:off x="0" y="3297740"/>
        <a:ext cx="5115491" cy="823831"/>
      </dsp:txXfrm>
    </dsp:sp>
    <dsp:sp modelId="{3463976F-DCC5-4D2E-9E4F-F087007A7163}">
      <dsp:nvSpPr>
        <dsp:cNvPr id="0" name=""/>
        <dsp:cNvSpPr/>
      </dsp:nvSpPr>
      <dsp:spPr>
        <a:xfrm>
          <a:off x="0" y="4121571"/>
          <a:ext cx="5115491"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71781-0EEC-4B01-B29D-E1C779754216}">
      <dsp:nvSpPr>
        <dsp:cNvPr id="0" name=""/>
        <dsp:cNvSpPr/>
      </dsp:nvSpPr>
      <dsp:spPr>
        <a:xfrm>
          <a:off x="0" y="4121571"/>
          <a:ext cx="5115491" cy="82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schemeClr val="tx2"/>
              </a:solidFill>
            </a:rPr>
            <a:t>Ute Mountain Ute Tribe</a:t>
          </a:r>
        </a:p>
        <a:p>
          <a:pPr marL="0" lvl="0" indent="0" algn="l" defTabSz="889000">
            <a:lnSpc>
              <a:spcPct val="90000"/>
            </a:lnSpc>
            <a:spcBef>
              <a:spcPct val="0"/>
            </a:spcBef>
            <a:spcAft>
              <a:spcPct val="35000"/>
            </a:spcAft>
            <a:buNone/>
          </a:pPr>
          <a:r>
            <a:rPr lang="en-US" sz="1700" kern="1200" dirty="0">
              <a:solidFill>
                <a:schemeClr val="tx2"/>
              </a:solidFill>
            </a:rPr>
            <a:t>Juanita </a:t>
          </a:r>
          <a:r>
            <a:rPr lang="en-US" sz="1700" kern="1200" dirty="0" err="1">
              <a:solidFill>
                <a:schemeClr val="tx2"/>
              </a:solidFill>
            </a:rPr>
            <a:t>Plentyholes</a:t>
          </a:r>
          <a:r>
            <a:rPr lang="en-US" sz="1700" kern="1200" dirty="0">
              <a:solidFill>
                <a:schemeClr val="tx2"/>
              </a:solidFill>
            </a:rPr>
            <a:t>, </a:t>
          </a:r>
          <a:r>
            <a:rPr lang="en-US" sz="1700" kern="1200" dirty="0" err="1">
              <a:solidFill>
                <a:schemeClr val="tx2"/>
              </a:solidFill>
            </a:rPr>
            <a:t>Tiwahe</a:t>
          </a:r>
          <a:r>
            <a:rPr lang="en-US" sz="1700" kern="1200" dirty="0">
              <a:solidFill>
                <a:schemeClr val="tx2"/>
              </a:solidFill>
            </a:rPr>
            <a:t> Coordinator</a:t>
          </a:r>
        </a:p>
      </dsp:txBody>
      <dsp:txXfrm>
        <a:off x="0" y="4121571"/>
        <a:ext cx="5115491" cy="823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FDAC8-CF2D-417B-83F1-18C694B2CB12}">
      <dsp:nvSpPr>
        <dsp:cNvPr id="0" name=""/>
        <dsp:cNvSpPr/>
      </dsp:nvSpPr>
      <dsp:spPr>
        <a:xfrm>
          <a:off x="0" y="2175669"/>
          <a:ext cx="10515600" cy="0"/>
        </a:xfrm>
        <a:prstGeom prst="line">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0553827F-AD4E-4E1A-9CE1-719EC46FF76A}">
      <dsp:nvSpPr>
        <dsp:cNvPr id="0" name=""/>
        <dsp:cNvSpPr/>
      </dsp:nvSpPr>
      <dsp:spPr>
        <a:xfrm rot="8100000">
          <a:off x="66619" y="501406"/>
          <a:ext cx="319993" cy="319993"/>
        </a:xfrm>
        <a:prstGeom prst="teardrop">
          <a:avLst>
            <a:gd name="adj" fmla="val 11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678A98-808C-497E-AC7B-14842CA9299F}">
      <dsp:nvSpPr>
        <dsp:cNvPr id="0" name=""/>
        <dsp:cNvSpPr/>
      </dsp:nvSpPr>
      <dsp:spPr>
        <a:xfrm>
          <a:off x="102167" y="53695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01C5495-9ACA-4E12-9BF2-4603431DE2A1}">
      <dsp:nvSpPr>
        <dsp:cNvPr id="0" name=""/>
        <dsp:cNvSpPr/>
      </dsp:nvSpPr>
      <dsp:spPr>
        <a:xfrm>
          <a:off x="452885" y="887672"/>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Consultation</a:t>
          </a:r>
        </a:p>
      </dsp:txBody>
      <dsp:txXfrm>
        <a:off x="452885" y="887672"/>
        <a:ext cx="2500452" cy="1287996"/>
      </dsp:txXfrm>
    </dsp:sp>
    <dsp:sp modelId="{45E892A4-63C5-4372-8327-A6F3660738A0}">
      <dsp:nvSpPr>
        <dsp:cNvPr id="0" name=""/>
        <dsp:cNvSpPr/>
      </dsp:nvSpPr>
      <dsp:spPr>
        <a:xfrm>
          <a:off x="452885" y="435133"/>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solidFill>
                <a:schemeClr val="tx2"/>
              </a:solidFill>
            </a:rPr>
            <a:t>Sept. 12, 2022</a:t>
          </a:r>
        </a:p>
      </dsp:txBody>
      <dsp:txXfrm>
        <a:off x="452885" y="435133"/>
        <a:ext cx="2500452" cy="452539"/>
      </dsp:txXfrm>
    </dsp:sp>
    <dsp:sp modelId="{40CBCD67-A3BE-48BE-AB74-8420024883A5}">
      <dsp:nvSpPr>
        <dsp:cNvPr id="0" name=""/>
        <dsp:cNvSpPr/>
      </dsp:nvSpPr>
      <dsp:spPr>
        <a:xfrm>
          <a:off x="226615" y="887672"/>
          <a:ext cx="0" cy="1287996"/>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B185432-20FE-4399-B1B0-E9FA72DA1208}">
      <dsp:nvSpPr>
        <dsp:cNvPr id="0" name=""/>
        <dsp:cNvSpPr/>
      </dsp:nvSpPr>
      <dsp:spPr>
        <a:xfrm>
          <a:off x="185014" y="2134940"/>
          <a:ext cx="81457" cy="81457"/>
        </a:xfrm>
        <a:prstGeom prst="ellipse">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118283-1BBC-43FD-A5D3-AE4DD685F4A8}">
      <dsp:nvSpPr>
        <dsp:cNvPr id="0" name=""/>
        <dsp:cNvSpPr/>
      </dsp:nvSpPr>
      <dsp:spPr>
        <a:xfrm rot="18900000">
          <a:off x="1567081" y="3529937"/>
          <a:ext cx="319993" cy="319993"/>
        </a:xfrm>
        <a:prstGeom prst="teardrop">
          <a:avLst>
            <a:gd name="adj" fmla="val 115000"/>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38D903-E992-4F8C-BE73-951808F65DFB}">
      <dsp:nvSpPr>
        <dsp:cNvPr id="0" name=""/>
        <dsp:cNvSpPr/>
      </dsp:nvSpPr>
      <dsp:spPr>
        <a:xfrm>
          <a:off x="1602630" y="356548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7A3FBC0-61C1-425B-B629-AEE51B7D4487}">
      <dsp:nvSpPr>
        <dsp:cNvPr id="0" name=""/>
        <dsp:cNvSpPr/>
      </dsp:nvSpPr>
      <dsp:spPr>
        <a:xfrm>
          <a:off x="1953348" y="2175669"/>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Comment Period Closes</a:t>
          </a:r>
        </a:p>
      </dsp:txBody>
      <dsp:txXfrm>
        <a:off x="1953348" y="2175669"/>
        <a:ext cx="2500452" cy="1287996"/>
      </dsp:txXfrm>
    </dsp:sp>
    <dsp:sp modelId="{ADE3AC36-E415-4171-A022-BDF809C6F893}">
      <dsp:nvSpPr>
        <dsp:cNvPr id="0" name=""/>
        <dsp:cNvSpPr/>
      </dsp:nvSpPr>
      <dsp:spPr>
        <a:xfrm>
          <a:off x="1953348" y="3463665"/>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solidFill>
                <a:schemeClr val="tx2"/>
              </a:solidFill>
            </a:rPr>
            <a:t>Oct. 12, 2022</a:t>
          </a:r>
        </a:p>
      </dsp:txBody>
      <dsp:txXfrm>
        <a:off x="1953348" y="3463665"/>
        <a:ext cx="2500452" cy="452539"/>
      </dsp:txXfrm>
    </dsp:sp>
    <dsp:sp modelId="{0E41F831-A4B0-4C66-AA2C-9ED00639BD8A}">
      <dsp:nvSpPr>
        <dsp:cNvPr id="0" name=""/>
        <dsp:cNvSpPr/>
      </dsp:nvSpPr>
      <dsp:spPr>
        <a:xfrm>
          <a:off x="1727078" y="2175669"/>
          <a:ext cx="0" cy="1287996"/>
        </a:xfrm>
        <a:prstGeom prst="line">
          <a:avLst/>
        </a:prstGeom>
        <a:noFill/>
        <a:ln w="12700" cap="flat" cmpd="sng" algn="ctr">
          <a:solidFill>
            <a:schemeClr val="accent5">
              <a:hueOff val="-1351709"/>
              <a:satOff val="-3484"/>
              <a:lumOff val="-2353"/>
              <a:alphaOff val="0"/>
            </a:schemeClr>
          </a:solidFill>
          <a:prstDash val="dash"/>
          <a:miter lim="800000"/>
        </a:ln>
        <a:effectLst/>
      </dsp:spPr>
      <dsp:style>
        <a:lnRef idx="1">
          <a:scrgbClr r="0" g="0" b="0"/>
        </a:lnRef>
        <a:fillRef idx="0">
          <a:scrgbClr r="0" g="0" b="0"/>
        </a:fillRef>
        <a:effectRef idx="0">
          <a:scrgbClr r="0" g="0" b="0"/>
        </a:effectRef>
        <a:fontRef idx="minor"/>
      </dsp:style>
    </dsp:sp>
    <dsp:sp modelId="{8B275113-0476-433B-8368-9E3393A494A6}">
      <dsp:nvSpPr>
        <dsp:cNvPr id="0" name=""/>
        <dsp:cNvSpPr/>
      </dsp:nvSpPr>
      <dsp:spPr>
        <a:xfrm>
          <a:off x="1685477" y="2134940"/>
          <a:ext cx="81457" cy="81457"/>
        </a:xfrm>
        <a:prstGeom prst="ellipse">
          <a:avLst/>
        </a:prstGeom>
        <a:solidFill>
          <a:schemeClr val="accent5">
            <a:hueOff val="-1351709"/>
            <a:satOff val="-3484"/>
            <a:lumOff val="-2353"/>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56637C-C25F-4F12-A9D6-0F9E6472162A}">
      <dsp:nvSpPr>
        <dsp:cNvPr id="0" name=""/>
        <dsp:cNvSpPr/>
      </dsp:nvSpPr>
      <dsp:spPr>
        <a:xfrm rot="8100000">
          <a:off x="3067544" y="501406"/>
          <a:ext cx="319993" cy="319993"/>
        </a:xfrm>
        <a:prstGeom prst="teardrop">
          <a:avLst>
            <a:gd name="adj" fmla="val 115000"/>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2F4145-6089-4820-B0BA-005EB3546F5B}">
      <dsp:nvSpPr>
        <dsp:cNvPr id="0" name=""/>
        <dsp:cNvSpPr/>
      </dsp:nvSpPr>
      <dsp:spPr>
        <a:xfrm>
          <a:off x="3103093" y="53695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B47707D-EC3D-42AD-A877-D22D642C31E3}">
      <dsp:nvSpPr>
        <dsp:cNvPr id="0" name=""/>
        <dsp:cNvSpPr/>
      </dsp:nvSpPr>
      <dsp:spPr>
        <a:xfrm>
          <a:off x="3453810" y="887672"/>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Selection Framework Released</a:t>
          </a:r>
        </a:p>
      </dsp:txBody>
      <dsp:txXfrm>
        <a:off x="3453810" y="887672"/>
        <a:ext cx="2500452" cy="1287996"/>
      </dsp:txXfrm>
    </dsp:sp>
    <dsp:sp modelId="{D9223647-C734-4CD1-8B8A-E9106B015CFB}">
      <dsp:nvSpPr>
        <dsp:cNvPr id="0" name=""/>
        <dsp:cNvSpPr/>
      </dsp:nvSpPr>
      <dsp:spPr>
        <a:xfrm>
          <a:off x="3453810" y="435133"/>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solidFill>
                <a:schemeClr val="tx2"/>
              </a:solidFill>
            </a:rPr>
            <a:t>Oct. 31, 2022</a:t>
          </a:r>
        </a:p>
      </dsp:txBody>
      <dsp:txXfrm>
        <a:off x="3453810" y="435133"/>
        <a:ext cx="2500452" cy="452539"/>
      </dsp:txXfrm>
    </dsp:sp>
    <dsp:sp modelId="{98D4CDB8-3140-4808-A7B4-D5CE83E89D5F}">
      <dsp:nvSpPr>
        <dsp:cNvPr id="0" name=""/>
        <dsp:cNvSpPr/>
      </dsp:nvSpPr>
      <dsp:spPr>
        <a:xfrm>
          <a:off x="3227541" y="887672"/>
          <a:ext cx="0" cy="1287996"/>
        </a:xfrm>
        <a:prstGeom prst="line">
          <a:avLst/>
        </a:prstGeom>
        <a:noFill/>
        <a:ln w="12700" cap="flat" cmpd="sng" algn="ctr">
          <a:solidFill>
            <a:schemeClr val="accent5">
              <a:hueOff val="-2703417"/>
              <a:satOff val="-6968"/>
              <a:lumOff val="-4706"/>
              <a:alphaOff val="0"/>
            </a:schemeClr>
          </a:solidFill>
          <a:prstDash val="dash"/>
          <a:miter lim="800000"/>
        </a:ln>
        <a:effectLst/>
      </dsp:spPr>
      <dsp:style>
        <a:lnRef idx="1">
          <a:scrgbClr r="0" g="0" b="0"/>
        </a:lnRef>
        <a:fillRef idx="0">
          <a:scrgbClr r="0" g="0" b="0"/>
        </a:fillRef>
        <a:effectRef idx="0">
          <a:scrgbClr r="0" g="0" b="0"/>
        </a:effectRef>
        <a:fontRef idx="minor"/>
      </dsp:style>
    </dsp:sp>
    <dsp:sp modelId="{D32B5158-0DC3-4DF2-AA89-C1EC0CA0344D}">
      <dsp:nvSpPr>
        <dsp:cNvPr id="0" name=""/>
        <dsp:cNvSpPr/>
      </dsp:nvSpPr>
      <dsp:spPr>
        <a:xfrm>
          <a:off x="3185939" y="2134940"/>
          <a:ext cx="81457" cy="81457"/>
        </a:xfrm>
        <a:prstGeom prst="ellipse">
          <a:avLst/>
        </a:prstGeom>
        <a:solidFill>
          <a:schemeClr val="accent5">
            <a:hueOff val="-2703417"/>
            <a:satOff val="-6968"/>
            <a:lumOff val="-470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F20E75-7F4E-4354-87BB-3DF8146DA23E}">
      <dsp:nvSpPr>
        <dsp:cNvPr id="0" name=""/>
        <dsp:cNvSpPr/>
      </dsp:nvSpPr>
      <dsp:spPr>
        <a:xfrm rot="18900000">
          <a:off x="4568007" y="3529937"/>
          <a:ext cx="319993" cy="319993"/>
        </a:xfrm>
        <a:prstGeom prst="teardrop">
          <a:avLst>
            <a:gd name="adj" fmla="val 115000"/>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FE4D33-E683-4370-8AAE-21DB4E86CB76}">
      <dsp:nvSpPr>
        <dsp:cNvPr id="0" name=""/>
        <dsp:cNvSpPr/>
      </dsp:nvSpPr>
      <dsp:spPr>
        <a:xfrm>
          <a:off x="4603555" y="356548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677DACF-66D5-40D8-92A5-F954636F465B}">
      <dsp:nvSpPr>
        <dsp:cNvPr id="0" name=""/>
        <dsp:cNvSpPr/>
      </dsp:nvSpPr>
      <dsp:spPr>
        <a:xfrm>
          <a:off x="4954273" y="2175669"/>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Site Proposals Submitted</a:t>
          </a:r>
        </a:p>
      </dsp:txBody>
      <dsp:txXfrm>
        <a:off x="4954273" y="2175669"/>
        <a:ext cx="2500452" cy="1287996"/>
      </dsp:txXfrm>
    </dsp:sp>
    <dsp:sp modelId="{AE3088E9-9180-4A04-A9C0-99CF4B5453C3}">
      <dsp:nvSpPr>
        <dsp:cNvPr id="0" name=""/>
        <dsp:cNvSpPr/>
      </dsp:nvSpPr>
      <dsp:spPr>
        <a:xfrm>
          <a:off x="4954273" y="3463665"/>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solidFill>
                <a:schemeClr val="tx2"/>
              </a:solidFill>
            </a:rPr>
            <a:t>Nov. – Dec. 2022</a:t>
          </a:r>
        </a:p>
      </dsp:txBody>
      <dsp:txXfrm>
        <a:off x="4954273" y="3463665"/>
        <a:ext cx="2500452" cy="452539"/>
      </dsp:txXfrm>
    </dsp:sp>
    <dsp:sp modelId="{C9027C09-0E38-41D7-9947-7A12517F1D95}">
      <dsp:nvSpPr>
        <dsp:cNvPr id="0" name=""/>
        <dsp:cNvSpPr/>
      </dsp:nvSpPr>
      <dsp:spPr>
        <a:xfrm>
          <a:off x="4728004" y="2175669"/>
          <a:ext cx="0" cy="1287996"/>
        </a:xfrm>
        <a:prstGeom prst="line">
          <a:avLst/>
        </a:prstGeom>
        <a:noFill/>
        <a:ln w="12700" cap="flat" cmpd="sng" algn="ctr">
          <a:solidFill>
            <a:schemeClr val="accent5">
              <a:hueOff val="-4055126"/>
              <a:satOff val="-10451"/>
              <a:lumOff val="-7059"/>
              <a:alphaOff val="0"/>
            </a:schemeClr>
          </a:solidFill>
          <a:prstDash val="dash"/>
          <a:miter lim="800000"/>
        </a:ln>
        <a:effectLst/>
      </dsp:spPr>
      <dsp:style>
        <a:lnRef idx="1">
          <a:scrgbClr r="0" g="0" b="0"/>
        </a:lnRef>
        <a:fillRef idx="0">
          <a:scrgbClr r="0" g="0" b="0"/>
        </a:fillRef>
        <a:effectRef idx="0">
          <a:scrgbClr r="0" g="0" b="0"/>
        </a:effectRef>
        <a:fontRef idx="minor"/>
      </dsp:style>
    </dsp:sp>
    <dsp:sp modelId="{62291B80-77B3-418C-8E60-8718D474CC2E}">
      <dsp:nvSpPr>
        <dsp:cNvPr id="0" name=""/>
        <dsp:cNvSpPr/>
      </dsp:nvSpPr>
      <dsp:spPr>
        <a:xfrm>
          <a:off x="4686402" y="2134940"/>
          <a:ext cx="81457" cy="81457"/>
        </a:xfrm>
        <a:prstGeom prst="ellipse">
          <a:avLst/>
        </a:prstGeom>
        <a:solidFill>
          <a:schemeClr val="accent5">
            <a:hueOff val="-4055126"/>
            <a:satOff val="-10451"/>
            <a:lumOff val="-7059"/>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EE2C49-1628-40A6-85C2-BB6CCB5A8E8E}">
      <dsp:nvSpPr>
        <dsp:cNvPr id="0" name=""/>
        <dsp:cNvSpPr/>
      </dsp:nvSpPr>
      <dsp:spPr>
        <a:xfrm rot="8100000">
          <a:off x="6068470" y="501406"/>
          <a:ext cx="319993" cy="319993"/>
        </a:xfrm>
        <a:prstGeom prst="teardrop">
          <a:avLst>
            <a:gd name="adj" fmla="val 115000"/>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B97501-2ADD-475E-8099-9E68D82BA1DF}">
      <dsp:nvSpPr>
        <dsp:cNvPr id="0" name=""/>
        <dsp:cNvSpPr/>
      </dsp:nvSpPr>
      <dsp:spPr>
        <a:xfrm>
          <a:off x="6104018" y="53695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B47FCC3-9DA8-47C1-8563-A5714B64DBC4}">
      <dsp:nvSpPr>
        <dsp:cNvPr id="0" name=""/>
        <dsp:cNvSpPr/>
      </dsp:nvSpPr>
      <dsp:spPr>
        <a:xfrm>
          <a:off x="6454736" y="887672"/>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Site Selection Announced</a:t>
          </a:r>
        </a:p>
      </dsp:txBody>
      <dsp:txXfrm>
        <a:off x="6454736" y="887672"/>
        <a:ext cx="2500452" cy="1287996"/>
      </dsp:txXfrm>
    </dsp:sp>
    <dsp:sp modelId="{F3EEA6BD-4E02-470D-BBFD-C4FB7E2637DA}">
      <dsp:nvSpPr>
        <dsp:cNvPr id="0" name=""/>
        <dsp:cNvSpPr/>
      </dsp:nvSpPr>
      <dsp:spPr>
        <a:xfrm>
          <a:off x="6454736" y="435133"/>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solidFill>
                <a:schemeClr val="tx2"/>
              </a:solidFill>
            </a:rPr>
            <a:t>Jan. 2023</a:t>
          </a:r>
        </a:p>
      </dsp:txBody>
      <dsp:txXfrm>
        <a:off x="6454736" y="435133"/>
        <a:ext cx="2500452" cy="452539"/>
      </dsp:txXfrm>
    </dsp:sp>
    <dsp:sp modelId="{A1B3DA43-9687-4653-8E73-2690B3E9B205}">
      <dsp:nvSpPr>
        <dsp:cNvPr id="0" name=""/>
        <dsp:cNvSpPr/>
      </dsp:nvSpPr>
      <dsp:spPr>
        <a:xfrm>
          <a:off x="6228466" y="887672"/>
          <a:ext cx="0" cy="1287996"/>
        </a:xfrm>
        <a:prstGeom prst="line">
          <a:avLst/>
        </a:prstGeom>
        <a:noFill/>
        <a:ln w="12700" cap="flat" cmpd="sng" algn="ctr">
          <a:solidFill>
            <a:schemeClr val="accent5">
              <a:hueOff val="-5406834"/>
              <a:satOff val="-13935"/>
              <a:lumOff val="-9412"/>
              <a:alphaOff val="0"/>
            </a:schemeClr>
          </a:solidFill>
          <a:prstDash val="dash"/>
          <a:miter lim="800000"/>
        </a:ln>
        <a:effectLst/>
      </dsp:spPr>
      <dsp:style>
        <a:lnRef idx="1">
          <a:scrgbClr r="0" g="0" b="0"/>
        </a:lnRef>
        <a:fillRef idx="0">
          <a:scrgbClr r="0" g="0" b="0"/>
        </a:fillRef>
        <a:effectRef idx="0">
          <a:scrgbClr r="0" g="0" b="0"/>
        </a:effectRef>
        <a:fontRef idx="minor"/>
      </dsp:style>
    </dsp:sp>
    <dsp:sp modelId="{077FC835-B97F-47CC-90F5-852665DB896C}">
      <dsp:nvSpPr>
        <dsp:cNvPr id="0" name=""/>
        <dsp:cNvSpPr/>
      </dsp:nvSpPr>
      <dsp:spPr>
        <a:xfrm>
          <a:off x="6186865" y="2134940"/>
          <a:ext cx="81457" cy="81457"/>
        </a:xfrm>
        <a:prstGeom prst="ellipse">
          <a:avLst/>
        </a:prstGeom>
        <a:solidFill>
          <a:schemeClr val="accent5">
            <a:hueOff val="-5406834"/>
            <a:satOff val="-13935"/>
            <a:lumOff val="-9412"/>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188EE6-79F1-4CC2-877F-39DD365E9162}">
      <dsp:nvSpPr>
        <dsp:cNvPr id="0" name=""/>
        <dsp:cNvSpPr/>
      </dsp:nvSpPr>
      <dsp:spPr>
        <a:xfrm rot="18900000">
          <a:off x="7568932" y="3529937"/>
          <a:ext cx="319993" cy="319993"/>
        </a:xfrm>
        <a:prstGeom prst="teardrop">
          <a:avLst>
            <a:gd name="adj" fmla="val 115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10A4EE-03B3-458F-819D-A2F320BD50A4}">
      <dsp:nvSpPr>
        <dsp:cNvPr id="0" name=""/>
        <dsp:cNvSpPr/>
      </dsp:nvSpPr>
      <dsp:spPr>
        <a:xfrm>
          <a:off x="7604481" y="356548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3C129F5-8F2F-4359-BA8C-3577D0772B17}">
      <dsp:nvSpPr>
        <dsp:cNvPr id="0" name=""/>
        <dsp:cNvSpPr/>
      </dsp:nvSpPr>
      <dsp:spPr>
        <a:xfrm>
          <a:off x="7955199" y="2175669"/>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solidFill>
                <a:schemeClr val="tx2"/>
              </a:solidFill>
            </a:rPr>
            <a:t>New Sites Onboarded</a:t>
          </a:r>
        </a:p>
      </dsp:txBody>
      <dsp:txXfrm>
        <a:off x="7955199" y="2175669"/>
        <a:ext cx="2500452" cy="1287996"/>
      </dsp:txXfrm>
    </dsp:sp>
    <dsp:sp modelId="{89185B65-4939-4BF9-BB84-3C62EECCB4E2}">
      <dsp:nvSpPr>
        <dsp:cNvPr id="0" name=""/>
        <dsp:cNvSpPr/>
      </dsp:nvSpPr>
      <dsp:spPr>
        <a:xfrm>
          <a:off x="7955199" y="3463665"/>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solidFill>
                <a:schemeClr val="tx2"/>
              </a:solidFill>
            </a:rPr>
            <a:t>Spring 2023</a:t>
          </a:r>
        </a:p>
      </dsp:txBody>
      <dsp:txXfrm>
        <a:off x="7955199" y="3463665"/>
        <a:ext cx="2500452" cy="452539"/>
      </dsp:txXfrm>
    </dsp:sp>
    <dsp:sp modelId="{3DE1787F-D779-43FD-872C-692463B63F3A}">
      <dsp:nvSpPr>
        <dsp:cNvPr id="0" name=""/>
        <dsp:cNvSpPr/>
      </dsp:nvSpPr>
      <dsp:spPr>
        <a:xfrm>
          <a:off x="7728929" y="2175669"/>
          <a:ext cx="0" cy="1287996"/>
        </a:xfrm>
        <a:prstGeom prst="line">
          <a:avLst/>
        </a:prstGeom>
        <a:noFill/>
        <a:ln w="12700" cap="flat" cmpd="sng" algn="ctr">
          <a:solidFill>
            <a:schemeClr val="accent5">
              <a:hueOff val="-6758543"/>
              <a:satOff val="-17419"/>
              <a:lumOff val="-11765"/>
              <a:alphaOff val="0"/>
            </a:schemeClr>
          </a:solidFill>
          <a:prstDash val="dash"/>
          <a:miter lim="800000"/>
        </a:ln>
        <a:effectLst/>
      </dsp:spPr>
      <dsp:style>
        <a:lnRef idx="1">
          <a:scrgbClr r="0" g="0" b="0"/>
        </a:lnRef>
        <a:fillRef idx="0">
          <a:scrgbClr r="0" g="0" b="0"/>
        </a:fillRef>
        <a:effectRef idx="0">
          <a:scrgbClr r="0" g="0" b="0"/>
        </a:effectRef>
        <a:fontRef idx="minor"/>
      </dsp:style>
    </dsp:sp>
    <dsp:sp modelId="{BA252688-7E47-447E-8896-02219D8D5205}">
      <dsp:nvSpPr>
        <dsp:cNvPr id="0" name=""/>
        <dsp:cNvSpPr/>
      </dsp:nvSpPr>
      <dsp:spPr>
        <a:xfrm>
          <a:off x="7687328" y="2134940"/>
          <a:ext cx="81457" cy="81457"/>
        </a:xfrm>
        <a:prstGeom prst="ellipse">
          <a:avLst/>
        </a:prstGeom>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1318D-43F7-4BED-9486-8FCB4CD5B9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7EFFFA-330D-4834-990D-A20617DC28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BA943-8E79-4824-A99E-D82908033E78}"/>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ED3CE3F6-FB10-4EF6-B739-9FBC055E6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ABB3B4-0F24-43CF-B6D9-42575F897F04}"/>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458703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8039A-B47F-435B-8AC5-930209990C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2E3886-2360-45E8-BBAE-36A8FCA69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F2D003-64C6-4B5C-B47D-3A94E34051B1}"/>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171D769B-F7D7-4DDD-8813-E7F8582B7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B6761-EA68-481A-885E-55DEC3CF48C1}"/>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354258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012DE6-4CC5-45B9-A92D-072E825AF5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FCDFDC-E462-40DB-9026-D476FE5B52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92885-16E9-40AD-8AE7-86E597628B89}"/>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AA6EAA56-DF77-4BF3-B9D8-A47D6CC4C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52EE8-19D5-4DB5-86B1-80BA57B793FE}"/>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214761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0ACDF-CE8E-4004-A4B1-E41DBD7813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489169-E3E6-48B6-9D9B-D83A8C19E1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01EDD9-B18A-4FD0-9FA3-18AEA804D693}"/>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D836D0F7-B017-4987-AB71-91DFD2176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5BA319-32FE-44D7-8EF1-B8A7BBA17C2D}"/>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187748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D356B-D171-4A0C-B41C-302905485C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9101FF-3902-4B22-8A88-D4B1D6A20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179B7-FCC1-4772-BA39-372D58759FE9}"/>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C1C437EC-F955-47C9-98A4-FAA3EBACF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C53434-0FCD-4FBA-B374-4EC057D0947E}"/>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908536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4193C-DFC7-49BF-A85C-994E62D261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1DAE3C-3DB6-46F3-9F07-30BAE3D2E7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86751C-2995-416E-8CB5-CE23ECFB91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7C98C0-5CCE-4554-A2E3-3DA9B2D90882}"/>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6" name="Footer Placeholder 5">
            <a:extLst>
              <a:ext uri="{FF2B5EF4-FFF2-40B4-BE49-F238E27FC236}">
                <a16:creationId xmlns:a16="http://schemas.microsoft.com/office/drawing/2014/main" id="{AD5CD68B-8D9A-4D18-84BE-621A6C901F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BE5A5B-248B-4BDD-BDFB-FD297B85AB55}"/>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170704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7DDCD-5C18-43E5-95F9-20C872468B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0C97AD-E852-4A65-863E-18422ED22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B3825-6B65-4867-AD39-1029ADFB29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087609-3B6D-4023-92F0-8C3FBF69F5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D7D3D8-8D9C-4F5B-B7DD-D36D65F8AD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0150B2-DA44-402A-852F-4D897B51612E}"/>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8" name="Footer Placeholder 7">
            <a:extLst>
              <a:ext uri="{FF2B5EF4-FFF2-40B4-BE49-F238E27FC236}">
                <a16:creationId xmlns:a16="http://schemas.microsoft.com/office/drawing/2014/main" id="{8A61F03A-7958-4833-9BD1-8AB1A1D31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6A790A-3669-4C9C-8A76-55355F9AEF39}"/>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174156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CB9E1-8A0A-439C-81FF-FCBF0041B9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7D0EC1-773D-44B0-8288-7F2535E90C1C}"/>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4" name="Footer Placeholder 3">
            <a:extLst>
              <a:ext uri="{FF2B5EF4-FFF2-40B4-BE49-F238E27FC236}">
                <a16:creationId xmlns:a16="http://schemas.microsoft.com/office/drawing/2014/main" id="{DDDF01C4-ADAC-4BDE-A6A8-A8E0B3805A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BD252D-E82F-4D5D-87B5-4E1CEBFDEBD9}"/>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112951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6D1D59-87F3-4196-AF2F-23CF0A6C807C}"/>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3" name="Footer Placeholder 2">
            <a:extLst>
              <a:ext uri="{FF2B5EF4-FFF2-40B4-BE49-F238E27FC236}">
                <a16:creationId xmlns:a16="http://schemas.microsoft.com/office/drawing/2014/main" id="{DB7EFA29-25ED-4C8D-BE98-F8EBF090A7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855129-A8D5-4CBD-9625-B9E49AE0D8C4}"/>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1832646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8129-0F24-4F14-920D-1FC2FE20D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EB88DB-8DD4-4822-AF0C-DDB8595EF0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3583E4-EDFF-4695-BFCB-A447628AAD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2E6A6-7DF6-4385-825C-77B0E427AE69}"/>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6" name="Footer Placeholder 5">
            <a:extLst>
              <a:ext uri="{FF2B5EF4-FFF2-40B4-BE49-F238E27FC236}">
                <a16:creationId xmlns:a16="http://schemas.microsoft.com/office/drawing/2014/main" id="{9EC6017E-5450-4477-A32F-3F7A0440D8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2F6A96-B9C5-4FEE-8985-2B5E32D18947}"/>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3126947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7B4D8-AE07-46AF-ADF9-9D5EB8187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937FDC-CCBB-4CDC-BAFB-CB200E755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A9F710-4C29-4EB0-9E53-2EFE666453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B642E7-A8C1-4BB7-B416-C423CD981657}"/>
              </a:ext>
            </a:extLst>
          </p:cNvPr>
          <p:cNvSpPr>
            <a:spLocks noGrp="1"/>
          </p:cNvSpPr>
          <p:nvPr>
            <p:ph type="dt" sz="half" idx="10"/>
          </p:nvPr>
        </p:nvSpPr>
        <p:spPr/>
        <p:txBody>
          <a:bodyPr/>
          <a:lstStyle/>
          <a:p>
            <a:fld id="{775F0040-04C3-4EEE-B0EF-0EC548414120}" type="datetimeFigureOut">
              <a:rPr lang="en-US" smtClean="0"/>
              <a:t>9/13/2022</a:t>
            </a:fld>
            <a:endParaRPr lang="en-US"/>
          </a:p>
        </p:txBody>
      </p:sp>
      <p:sp>
        <p:nvSpPr>
          <p:cNvPr id="6" name="Footer Placeholder 5">
            <a:extLst>
              <a:ext uri="{FF2B5EF4-FFF2-40B4-BE49-F238E27FC236}">
                <a16:creationId xmlns:a16="http://schemas.microsoft.com/office/drawing/2014/main" id="{F2C0692B-8766-40DC-9194-45BADBE9D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75DE9B-8A4C-4D8A-B2C9-0D4EDF5DEE23}"/>
              </a:ext>
            </a:extLst>
          </p:cNvPr>
          <p:cNvSpPr>
            <a:spLocks noGrp="1"/>
          </p:cNvSpPr>
          <p:nvPr>
            <p:ph type="sldNum" sz="quarter" idx="12"/>
          </p:nvPr>
        </p:nvSpPr>
        <p:spPr/>
        <p:txBody>
          <a:bodyPr/>
          <a:lstStyle/>
          <a:p>
            <a:fld id="{0127271E-8821-480B-BE04-B2E16270D5EF}" type="slidenum">
              <a:rPr lang="en-US" smtClean="0"/>
              <a:t>‹#›</a:t>
            </a:fld>
            <a:endParaRPr lang="en-US"/>
          </a:p>
        </p:txBody>
      </p:sp>
    </p:spTree>
    <p:extLst>
      <p:ext uri="{BB962C8B-B14F-4D97-AF65-F5344CB8AC3E}">
        <p14:creationId xmlns:p14="http://schemas.microsoft.com/office/powerpoint/2010/main" val="88422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8837ED-18D3-4713-BF36-CD3F2677A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0DC191-0199-48E3-904E-C95CD6C886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4B484-A13D-4A76-9A2B-C62CEDF6EC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F0040-04C3-4EEE-B0EF-0EC548414120}" type="datetimeFigureOut">
              <a:rPr lang="en-US" smtClean="0"/>
              <a:t>9/13/2022</a:t>
            </a:fld>
            <a:endParaRPr lang="en-US"/>
          </a:p>
        </p:txBody>
      </p:sp>
      <p:sp>
        <p:nvSpPr>
          <p:cNvPr id="5" name="Footer Placeholder 4">
            <a:extLst>
              <a:ext uri="{FF2B5EF4-FFF2-40B4-BE49-F238E27FC236}">
                <a16:creationId xmlns:a16="http://schemas.microsoft.com/office/drawing/2014/main" id="{3E93079A-A85F-4E74-B60C-BDB61E61B3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4BA812-D27D-4575-897F-8F8C0B37C6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7271E-8821-480B-BE04-B2E16270D5EF}" type="slidenum">
              <a:rPr lang="en-US" smtClean="0"/>
              <a:t>‹#›</a:t>
            </a:fld>
            <a:endParaRPr lang="en-US"/>
          </a:p>
        </p:txBody>
      </p:sp>
    </p:spTree>
    <p:extLst>
      <p:ext uri="{BB962C8B-B14F-4D97-AF65-F5344CB8AC3E}">
        <p14:creationId xmlns:p14="http://schemas.microsoft.com/office/powerpoint/2010/main" val="4232900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hyperlink" Target="https://www.fhi360.org/sites/default/files/media/documents/resource-tiwahe-family-community-tribal-services-report.pdf" TargetMode="External"/><Relationship Id="rId2" Type="http://schemas.openxmlformats.org/officeDocument/2006/relationships/hyperlink" Target="https://www.bia.gov/ois/tiwahe" TargetMode="External"/><Relationship Id="rId1" Type="http://schemas.openxmlformats.org/officeDocument/2006/relationships/slideLayout" Target="../slideLayouts/slideLayout2.xml"/><Relationship Id="rId4" Type="http://schemas.openxmlformats.org/officeDocument/2006/relationships/hyperlink" Target="mailto:meghan.bishop@bi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39" name="Freeform: Shape 38">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Freeform: Shape 41">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44" name="Freeform: Shape 43">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5" name="Freeform: Shape 44">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74FE2EB6-39DA-4FFB-876C-E2844A1C877C}"/>
              </a:ext>
            </a:extLst>
          </p:cNvPr>
          <p:cNvSpPr>
            <a:spLocks noGrp="1"/>
          </p:cNvSpPr>
          <p:nvPr>
            <p:ph type="ctrTitle"/>
          </p:nvPr>
        </p:nvSpPr>
        <p:spPr>
          <a:xfrm>
            <a:off x="3215424" y="1786862"/>
            <a:ext cx="5760846" cy="917833"/>
          </a:xfrm>
        </p:spPr>
        <p:txBody>
          <a:bodyPr vert="horz" lIns="91440" tIns="45720" rIns="91440" bIns="45720" rtlCol="0">
            <a:normAutofit/>
          </a:bodyPr>
          <a:lstStyle/>
          <a:p>
            <a:r>
              <a:rPr lang="en-US" sz="5200" b="1" kern="1200" dirty="0" err="1">
                <a:solidFill>
                  <a:schemeClr val="tx2"/>
                </a:solidFill>
                <a:latin typeface="+mj-lt"/>
                <a:ea typeface="+mj-ea"/>
                <a:cs typeface="+mj-cs"/>
              </a:rPr>
              <a:t>Tiwahe</a:t>
            </a:r>
            <a:r>
              <a:rPr lang="en-US" sz="5200" b="1" kern="1200" dirty="0">
                <a:solidFill>
                  <a:schemeClr val="tx2"/>
                </a:solidFill>
                <a:latin typeface="+mj-lt"/>
                <a:ea typeface="+mj-ea"/>
                <a:cs typeface="+mj-cs"/>
              </a:rPr>
              <a:t> </a:t>
            </a:r>
            <a:r>
              <a:rPr lang="en-US" sz="5200" b="1" dirty="0">
                <a:solidFill>
                  <a:schemeClr val="tx2"/>
                </a:solidFill>
              </a:rPr>
              <a:t>Consultation</a:t>
            </a:r>
            <a:endParaRPr lang="en-US" sz="5200" b="1" kern="120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1B10CC63-514E-49E5-A367-34F8915F9DC8}"/>
              </a:ext>
            </a:extLst>
          </p:cNvPr>
          <p:cNvSpPr>
            <a:spLocks noGrp="1"/>
          </p:cNvSpPr>
          <p:nvPr>
            <p:ph type="subTitle" idx="1"/>
          </p:nvPr>
        </p:nvSpPr>
        <p:spPr>
          <a:xfrm>
            <a:off x="2845415" y="3149600"/>
            <a:ext cx="6500864" cy="2630215"/>
          </a:xfrm>
        </p:spPr>
        <p:txBody>
          <a:bodyPr vert="horz" lIns="91440" tIns="45720" rIns="91440" bIns="45720" rtlCol="0">
            <a:noAutofit/>
          </a:bodyPr>
          <a:lstStyle/>
          <a:p>
            <a:r>
              <a:rPr lang="en-US" sz="2800" dirty="0">
                <a:solidFill>
                  <a:schemeClr val="tx2"/>
                </a:solidFill>
              </a:rPr>
              <a:t>Monday, September 12, 2022</a:t>
            </a:r>
            <a:endParaRPr lang="en-US" dirty="0">
              <a:solidFill>
                <a:schemeClr val="tx2"/>
              </a:solidFill>
            </a:endParaRPr>
          </a:p>
          <a:p>
            <a:endParaRPr lang="en-US" dirty="0">
              <a:solidFill>
                <a:schemeClr val="tx2"/>
              </a:solidFill>
            </a:endParaRPr>
          </a:p>
          <a:p>
            <a:r>
              <a:rPr lang="en-US" dirty="0">
                <a:solidFill>
                  <a:schemeClr val="tx2"/>
                </a:solidFill>
              </a:rPr>
              <a:t>Department of Interior</a:t>
            </a:r>
          </a:p>
          <a:p>
            <a:r>
              <a:rPr lang="en-US" dirty="0">
                <a:solidFill>
                  <a:schemeClr val="tx2"/>
                </a:solidFill>
              </a:rPr>
              <a:t>Office of the Assistant Secretary – Indian Affairs</a:t>
            </a:r>
          </a:p>
        </p:txBody>
      </p:sp>
    </p:spTree>
    <p:extLst>
      <p:ext uri="{BB962C8B-B14F-4D97-AF65-F5344CB8AC3E}">
        <p14:creationId xmlns:p14="http://schemas.microsoft.com/office/powerpoint/2010/main" val="210832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95649545-3D62-4491-955F-DA22BD2B268D}"/>
              </a:ext>
            </a:extLst>
          </p:cNvPr>
          <p:cNvSpPr>
            <a:spLocks noGrp="1"/>
          </p:cNvSpPr>
          <p:nvPr>
            <p:ph type="title"/>
          </p:nvPr>
        </p:nvSpPr>
        <p:spPr>
          <a:xfrm>
            <a:off x="3027924" y="991261"/>
            <a:ext cx="5754696" cy="1837349"/>
          </a:xfrm>
        </p:spPr>
        <p:txBody>
          <a:bodyPr>
            <a:normAutofit/>
          </a:bodyPr>
          <a:lstStyle/>
          <a:p>
            <a:pPr algn="ctr"/>
            <a:r>
              <a:rPr lang="en-US" sz="4800" dirty="0">
                <a:solidFill>
                  <a:schemeClr val="tx2"/>
                </a:solidFill>
              </a:rPr>
              <a:t>Introduction</a:t>
            </a:r>
          </a:p>
        </p:txBody>
      </p:sp>
      <p:sp>
        <p:nvSpPr>
          <p:cNvPr id="3" name="Content Placeholder 2">
            <a:extLst>
              <a:ext uri="{FF2B5EF4-FFF2-40B4-BE49-F238E27FC236}">
                <a16:creationId xmlns:a16="http://schemas.microsoft.com/office/drawing/2014/main" id="{373E58E6-5C4E-44DD-9B31-44E7E6C9DA56}"/>
              </a:ext>
            </a:extLst>
          </p:cNvPr>
          <p:cNvSpPr>
            <a:spLocks noGrp="1"/>
          </p:cNvSpPr>
          <p:nvPr>
            <p:ph idx="1"/>
          </p:nvPr>
        </p:nvSpPr>
        <p:spPr>
          <a:xfrm>
            <a:off x="2553906" y="2479983"/>
            <a:ext cx="7084189" cy="4216092"/>
          </a:xfrm>
        </p:spPr>
        <p:txBody>
          <a:bodyPr anchor="t">
            <a:noAutofit/>
          </a:bodyPr>
          <a:lstStyle/>
          <a:p>
            <a:pPr marL="0" indent="0">
              <a:buNone/>
            </a:pPr>
            <a:r>
              <a:rPr lang="en-US" sz="2000" dirty="0" err="1">
                <a:solidFill>
                  <a:schemeClr val="tx2"/>
                </a:solidFill>
              </a:rPr>
              <a:t>Tiwahe</a:t>
            </a:r>
            <a:r>
              <a:rPr lang="en-US" sz="2000" dirty="0">
                <a:solidFill>
                  <a:schemeClr val="tx2"/>
                </a:solidFill>
              </a:rPr>
              <a:t> (“Family” in Lakota) is about possibility, symbolizing the interconnectedness of all living things and one’s personal responsibility to protect family, community, and the environment.</a:t>
            </a:r>
          </a:p>
          <a:p>
            <a:pPr marL="0" indent="0">
              <a:buNone/>
            </a:pPr>
            <a:r>
              <a:rPr lang="en-US" sz="2000" dirty="0">
                <a:solidFill>
                  <a:schemeClr val="tx2"/>
                </a:solidFill>
              </a:rPr>
              <a:t>The </a:t>
            </a:r>
            <a:r>
              <a:rPr lang="en-US" sz="2000" dirty="0" err="1">
                <a:solidFill>
                  <a:schemeClr val="tx2"/>
                </a:solidFill>
              </a:rPr>
              <a:t>Tiwahe</a:t>
            </a:r>
            <a:r>
              <a:rPr lang="en-US" sz="2000" dirty="0">
                <a:solidFill>
                  <a:schemeClr val="tx2"/>
                </a:solidFill>
              </a:rPr>
              <a:t> Initiative empowers Tribes to create their own potential and provides freedom to design programs and integrate services with Tribal culture and tradition producing powerful outcomes beneficial to the Indian community and families living there.</a:t>
            </a:r>
          </a:p>
          <a:p>
            <a:pPr marL="0" indent="0">
              <a:buNone/>
            </a:pPr>
            <a:r>
              <a:rPr lang="en-US" sz="2000" dirty="0" err="1">
                <a:solidFill>
                  <a:schemeClr val="tx2"/>
                </a:solidFill>
              </a:rPr>
              <a:t>Tiwahe</a:t>
            </a:r>
            <a:r>
              <a:rPr lang="en-US" sz="2000" dirty="0">
                <a:solidFill>
                  <a:schemeClr val="tx2"/>
                </a:solidFill>
              </a:rPr>
              <a:t> is different primarily in that it centers the Tribes’ voices and choices, and it is based on their knowledge and understanding of their communities’ needs. </a:t>
            </a: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0096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727053ED-2974-4C7A-826C-1065E0DEA582}"/>
              </a:ext>
            </a:extLst>
          </p:cNvPr>
          <p:cNvSpPr>
            <a:spLocks noGrp="1"/>
          </p:cNvSpPr>
          <p:nvPr>
            <p:ph type="title"/>
          </p:nvPr>
        </p:nvSpPr>
        <p:spPr>
          <a:xfrm>
            <a:off x="1179226" y="320231"/>
            <a:ext cx="9833548" cy="1325563"/>
          </a:xfrm>
        </p:spPr>
        <p:txBody>
          <a:bodyPr>
            <a:normAutofit/>
          </a:bodyPr>
          <a:lstStyle/>
          <a:p>
            <a:pPr algn="ctr"/>
            <a:r>
              <a:rPr lang="en-US" sz="4000" dirty="0" err="1">
                <a:solidFill>
                  <a:schemeClr val="tx2"/>
                </a:solidFill>
              </a:rPr>
              <a:t>Tiwahe</a:t>
            </a:r>
            <a:r>
              <a:rPr lang="en-US" sz="4000" dirty="0">
                <a:solidFill>
                  <a:schemeClr val="tx2"/>
                </a:solidFill>
              </a:rPr>
              <a:t> Components</a:t>
            </a:r>
          </a:p>
        </p:txBody>
      </p:sp>
      <p:grpSp>
        <p:nvGrpSpPr>
          <p:cNvPr id="32" name="Group 31">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33" name="Freeform: Shape 32">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4" name="Content Placeholder 2" descr="Six Components: Housing, Job Placement and Training, Social Services, Recidivism Reduction, ICWA, and Tribal Courts">
            <a:extLst>
              <a:ext uri="{FF2B5EF4-FFF2-40B4-BE49-F238E27FC236}">
                <a16:creationId xmlns:a16="http://schemas.microsoft.com/office/drawing/2014/main" id="{8F342C52-1D1F-BFCC-83D1-AD372007EC31}"/>
              </a:ext>
            </a:extLst>
          </p:cNvPr>
          <p:cNvGraphicFramePr>
            <a:graphicFrameLocks noGrp="1"/>
          </p:cNvGraphicFramePr>
          <p:nvPr>
            <p:ph idx="1"/>
            <p:extLst>
              <p:ext uri="{D42A27DB-BD31-4B8C-83A1-F6EECF244321}">
                <p14:modId xmlns:p14="http://schemas.microsoft.com/office/powerpoint/2010/main" val="1400344500"/>
              </p:ext>
            </p:extLst>
          </p:nvPr>
        </p:nvGraphicFramePr>
        <p:xfrm>
          <a:off x="1061239" y="2160955"/>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541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EFBBB32-95A4-4645-A368-51CA64AAA785}"/>
              </a:ext>
            </a:extLst>
          </p:cNvPr>
          <p:cNvSpPr>
            <a:spLocks noGrp="1"/>
          </p:cNvSpPr>
          <p:nvPr>
            <p:ph type="title"/>
          </p:nvPr>
        </p:nvSpPr>
        <p:spPr>
          <a:xfrm>
            <a:off x="804672" y="457200"/>
            <a:ext cx="10579608" cy="1188720"/>
          </a:xfrm>
        </p:spPr>
        <p:txBody>
          <a:bodyPr>
            <a:normAutofit/>
          </a:bodyPr>
          <a:lstStyle/>
          <a:p>
            <a:r>
              <a:rPr lang="en-US" sz="4000" dirty="0" err="1">
                <a:solidFill>
                  <a:schemeClr val="tx2"/>
                </a:solidFill>
              </a:rPr>
              <a:t>Tiwahe</a:t>
            </a:r>
            <a:r>
              <a:rPr lang="en-US" sz="4000" dirty="0">
                <a:solidFill>
                  <a:schemeClr val="tx2"/>
                </a:solidFill>
              </a:rPr>
              <a:t> Funding 2015-2020</a:t>
            </a:r>
          </a:p>
        </p:txBody>
      </p:sp>
      <p:grpSp>
        <p:nvGrpSpPr>
          <p:cNvPr id="28" name="Group 27">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29" name="Freeform: Shape 28">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35" name="Freeform: Shape 34">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8" name="Freeform: Shape 37">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6" name="Content Placeholder 5" descr="Tiwahe Funding Pie Chart, 42% Social Services, 24 % ICWA, 19% Tribal Courts, 9% Recidivism, 3% Housing and 3% JPT">
            <a:extLst>
              <a:ext uri="{FF2B5EF4-FFF2-40B4-BE49-F238E27FC236}">
                <a16:creationId xmlns:a16="http://schemas.microsoft.com/office/drawing/2014/main" id="{25A62413-F599-4999-AD0F-D5F1C0390B7D}"/>
              </a:ext>
            </a:extLst>
          </p:cNvPr>
          <p:cNvGraphicFramePr>
            <a:graphicFrameLocks noGrp="1"/>
          </p:cNvGraphicFramePr>
          <p:nvPr>
            <p:ph idx="1"/>
            <p:extLst>
              <p:ext uri="{D42A27DB-BD31-4B8C-83A1-F6EECF244321}">
                <p14:modId xmlns:p14="http://schemas.microsoft.com/office/powerpoint/2010/main" val="4186191262"/>
              </p:ext>
            </p:extLst>
          </p:nvPr>
        </p:nvGraphicFramePr>
        <p:xfrm>
          <a:off x="1036320" y="1544320"/>
          <a:ext cx="10119360" cy="50184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3984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2F3856E9-4239-4EE7-A372-FDCF4882F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CC9CDCF-90F8-42B0-BD0A-794C526880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30095"/>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59" name="Group 58">
            <a:extLst>
              <a:ext uri="{FF2B5EF4-FFF2-40B4-BE49-F238E27FC236}">
                <a16:creationId xmlns:a16="http://schemas.microsoft.com/office/drawing/2014/main" id="{C07D05FE-3FB8-4314-A050-9AB40814D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1219"/>
            <a:ext cx="5646974" cy="6483075"/>
            <a:chOff x="-19221" y="0"/>
            <a:chExt cx="5646974" cy="6483075"/>
          </a:xfrm>
        </p:grpSpPr>
        <p:sp>
          <p:nvSpPr>
            <p:cNvPr id="60" name="Freeform: Shape 59">
              <a:extLst>
                <a:ext uri="{FF2B5EF4-FFF2-40B4-BE49-F238E27FC236}">
                  <a16:creationId xmlns:a16="http://schemas.microsoft.com/office/drawing/2014/main" id="{BDDC6C42-DDD5-4105-85F2-9C052563A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Shape 60">
              <a:extLst>
                <a:ext uri="{FF2B5EF4-FFF2-40B4-BE49-F238E27FC236}">
                  <a16:creationId xmlns:a16="http://schemas.microsoft.com/office/drawing/2014/main" id="{DFB95E12-4EF0-42F7-BCF9-AD31B4C8E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Shape 61">
              <a:extLst>
                <a:ext uri="{FF2B5EF4-FFF2-40B4-BE49-F238E27FC236}">
                  <a16:creationId xmlns:a16="http://schemas.microsoft.com/office/drawing/2014/main" id="{2338F8B2-67A9-4086-9341-7705CAB6F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Shape 62">
              <a:extLst>
                <a:ext uri="{FF2B5EF4-FFF2-40B4-BE49-F238E27FC236}">
                  <a16:creationId xmlns:a16="http://schemas.microsoft.com/office/drawing/2014/main" id="{E653AAAF-CCEF-494B-9366-16BB3815A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34B356D9-49C3-412F-8E03-AC9AE8371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0DCEE35-BEA6-48B3-A069-B5142A8B7828}"/>
              </a:ext>
            </a:extLst>
          </p:cNvPr>
          <p:cNvSpPr>
            <a:spLocks noGrp="1"/>
          </p:cNvSpPr>
          <p:nvPr>
            <p:ph type="title"/>
          </p:nvPr>
        </p:nvSpPr>
        <p:spPr>
          <a:xfrm>
            <a:off x="547497" y="2018546"/>
            <a:ext cx="3872103" cy="2820908"/>
          </a:xfrm>
        </p:spPr>
        <p:txBody>
          <a:bodyPr>
            <a:normAutofit/>
          </a:bodyPr>
          <a:lstStyle/>
          <a:p>
            <a:r>
              <a:rPr lang="en-US" sz="4000">
                <a:solidFill>
                  <a:schemeClr val="tx2"/>
                </a:solidFill>
              </a:rPr>
              <a:t>Tiwahe </a:t>
            </a:r>
            <a:r>
              <a:rPr lang="en-US" sz="4000" dirty="0">
                <a:solidFill>
                  <a:schemeClr val="tx2"/>
                </a:solidFill>
              </a:rPr>
              <a:t>Pilot Sites</a:t>
            </a:r>
          </a:p>
        </p:txBody>
      </p:sp>
      <p:graphicFrame>
        <p:nvGraphicFramePr>
          <p:cNvPr id="37" name="Content Placeholder 2" descr="List of Tiwahe Pilot Sites">
            <a:extLst>
              <a:ext uri="{FF2B5EF4-FFF2-40B4-BE49-F238E27FC236}">
                <a16:creationId xmlns:a16="http://schemas.microsoft.com/office/drawing/2014/main" id="{A33B24D9-77B5-B80C-AAE9-CE395974DEC1}"/>
              </a:ext>
            </a:extLst>
          </p:cNvPr>
          <p:cNvGraphicFramePr>
            <a:graphicFrameLocks noGrp="1"/>
          </p:cNvGraphicFramePr>
          <p:nvPr>
            <p:ph idx="1"/>
            <p:extLst>
              <p:ext uri="{D42A27DB-BD31-4B8C-83A1-F6EECF244321}">
                <p14:modId xmlns:p14="http://schemas.microsoft.com/office/powerpoint/2010/main" val="3610016617"/>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86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itle 4">
            <a:extLst>
              <a:ext uri="{FF2B5EF4-FFF2-40B4-BE49-F238E27FC236}">
                <a16:creationId xmlns:a16="http://schemas.microsoft.com/office/drawing/2014/main" id="{C16CA2CF-17B8-40F5-ADBE-781280E86017}"/>
              </a:ext>
            </a:extLst>
          </p:cNvPr>
          <p:cNvSpPr>
            <a:spLocks noGrp="1"/>
          </p:cNvSpPr>
          <p:nvPr>
            <p:ph type="title"/>
          </p:nvPr>
        </p:nvSpPr>
        <p:spPr/>
        <p:txBody>
          <a:bodyPr>
            <a:normAutofit/>
          </a:bodyPr>
          <a:lstStyle/>
          <a:p>
            <a:r>
              <a:rPr lang="en-US" sz="4000" dirty="0">
                <a:solidFill>
                  <a:schemeClr val="tx2"/>
                </a:solidFill>
              </a:rPr>
              <a:t>Site Characteristics</a:t>
            </a:r>
          </a:p>
        </p:txBody>
      </p:sp>
      <p:sp>
        <p:nvSpPr>
          <p:cNvPr id="23" name="Content Placeholder 2">
            <a:extLst>
              <a:ext uri="{FF2B5EF4-FFF2-40B4-BE49-F238E27FC236}">
                <a16:creationId xmlns:a16="http://schemas.microsoft.com/office/drawing/2014/main" id="{200A8FF5-8FE4-403A-B297-5BEF60F1F729}"/>
              </a:ext>
            </a:extLst>
          </p:cNvPr>
          <p:cNvSpPr>
            <a:spLocks noGrp="1"/>
          </p:cNvSpPr>
          <p:nvPr>
            <p:ph sz="half" idx="1"/>
          </p:nvPr>
        </p:nvSpPr>
        <p:spPr>
          <a:xfrm>
            <a:off x="1565884" y="1690688"/>
            <a:ext cx="5158427" cy="4286980"/>
          </a:xfrm>
        </p:spPr>
        <p:txBody>
          <a:bodyPr>
            <a:noAutofit/>
          </a:bodyPr>
          <a:lstStyle/>
          <a:p>
            <a:pPr marL="0" indent="0">
              <a:buNone/>
            </a:pPr>
            <a:r>
              <a:rPr lang="en-US" sz="2400" dirty="0">
                <a:solidFill>
                  <a:schemeClr val="tx2"/>
                </a:solidFill>
              </a:rPr>
              <a:t>Funding Mechanisms:</a:t>
            </a:r>
          </a:p>
          <a:p>
            <a:r>
              <a:rPr lang="en-US" sz="2400" dirty="0">
                <a:solidFill>
                  <a:schemeClr val="tx2"/>
                </a:solidFill>
              </a:rPr>
              <a:t>Self Governance</a:t>
            </a:r>
          </a:p>
          <a:p>
            <a:pPr lvl="1"/>
            <a:r>
              <a:rPr lang="en-US" dirty="0">
                <a:solidFill>
                  <a:schemeClr val="tx2"/>
                </a:solidFill>
              </a:rPr>
              <a:t>AVCP</a:t>
            </a:r>
          </a:p>
          <a:p>
            <a:pPr lvl="1"/>
            <a:r>
              <a:rPr lang="en-US" dirty="0">
                <a:solidFill>
                  <a:schemeClr val="tx2"/>
                </a:solidFill>
              </a:rPr>
              <a:t>Red Lake</a:t>
            </a:r>
          </a:p>
          <a:p>
            <a:r>
              <a:rPr lang="en-US" sz="2400" dirty="0">
                <a:solidFill>
                  <a:schemeClr val="tx2"/>
                </a:solidFill>
              </a:rPr>
              <a:t>638</a:t>
            </a:r>
          </a:p>
          <a:p>
            <a:pPr lvl="1"/>
            <a:r>
              <a:rPr lang="en-US" dirty="0">
                <a:solidFill>
                  <a:schemeClr val="tx2"/>
                </a:solidFill>
              </a:rPr>
              <a:t>Ft. Belknap</a:t>
            </a:r>
          </a:p>
          <a:p>
            <a:pPr lvl="1"/>
            <a:r>
              <a:rPr lang="en-US" dirty="0">
                <a:solidFill>
                  <a:schemeClr val="tx2"/>
                </a:solidFill>
              </a:rPr>
              <a:t>Pascua Yaqui</a:t>
            </a:r>
          </a:p>
          <a:p>
            <a:pPr lvl="1"/>
            <a:r>
              <a:rPr lang="en-US" dirty="0">
                <a:solidFill>
                  <a:schemeClr val="tx2"/>
                </a:solidFill>
              </a:rPr>
              <a:t>Spirit Lake (transitioned to 638)</a:t>
            </a:r>
          </a:p>
          <a:p>
            <a:pPr lvl="1"/>
            <a:r>
              <a:rPr lang="en-US" dirty="0">
                <a:solidFill>
                  <a:schemeClr val="tx2"/>
                </a:solidFill>
              </a:rPr>
              <a:t>Ute Mountain</a:t>
            </a:r>
          </a:p>
          <a:p>
            <a:r>
              <a:rPr lang="en-US" sz="2400" dirty="0">
                <a:solidFill>
                  <a:schemeClr val="tx2"/>
                </a:solidFill>
              </a:rPr>
              <a:t>Direct Service</a:t>
            </a:r>
          </a:p>
          <a:p>
            <a:pPr lvl="1"/>
            <a:r>
              <a:rPr lang="en-US" dirty="0">
                <a:solidFill>
                  <a:schemeClr val="tx2"/>
                </a:solidFill>
              </a:rPr>
              <a:t>Spirit Lake (transitioned to 638)</a:t>
            </a:r>
          </a:p>
        </p:txBody>
      </p:sp>
      <p:sp>
        <p:nvSpPr>
          <p:cNvPr id="24" name="Content Placeholder 3">
            <a:extLst>
              <a:ext uri="{FF2B5EF4-FFF2-40B4-BE49-F238E27FC236}">
                <a16:creationId xmlns:a16="http://schemas.microsoft.com/office/drawing/2014/main" id="{CCD20EF9-0C77-4CB7-A752-E94B90AC8D2F}"/>
              </a:ext>
            </a:extLst>
          </p:cNvPr>
          <p:cNvSpPr txBox="1">
            <a:spLocks/>
          </p:cNvSpPr>
          <p:nvPr/>
        </p:nvSpPr>
        <p:spPr>
          <a:xfrm>
            <a:off x="6833756" y="1690688"/>
            <a:ext cx="5164645" cy="42869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solidFill>
                  <a:schemeClr val="tx2"/>
                </a:solidFill>
              </a:rPr>
              <a:t>Locations:</a:t>
            </a:r>
          </a:p>
          <a:p>
            <a:r>
              <a:rPr lang="en-US" sz="2400" dirty="0">
                <a:solidFill>
                  <a:schemeClr val="tx2"/>
                </a:solidFill>
              </a:rPr>
              <a:t>Alaska Region</a:t>
            </a:r>
          </a:p>
          <a:p>
            <a:r>
              <a:rPr lang="en-US" sz="2400" dirty="0">
                <a:solidFill>
                  <a:schemeClr val="tx2"/>
                </a:solidFill>
              </a:rPr>
              <a:t>Rocky Mountain Region</a:t>
            </a:r>
          </a:p>
          <a:p>
            <a:r>
              <a:rPr lang="en-US" sz="2400" dirty="0">
                <a:solidFill>
                  <a:schemeClr val="tx2"/>
                </a:solidFill>
              </a:rPr>
              <a:t>Southwestern Region</a:t>
            </a:r>
          </a:p>
          <a:p>
            <a:r>
              <a:rPr lang="en-US" sz="2400" dirty="0">
                <a:solidFill>
                  <a:schemeClr val="tx2"/>
                </a:solidFill>
              </a:rPr>
              <a:t>Western Region</a:t>
            </a:r>
          </a:p>
          <a:p>
            <a:r>
              <a:rPr lang="en-US" sz="2400" dirty="0">
                <a:solidFill>
                  <a:schemeClr val="tx2"/>
                </a:solidFill>
              </a:rPr>
              <a:t>Great Plains Region</a:t>
            </a:r>
          </a:p>
          <a:p>
            <a:r>
              <a:rPr lang="en-US" sz="2400" dirty="0">
                <a:solidFill>
                  <a:schemeClr val="tx2"/>
                </a:solidFill>
              </a:rPr>
              <a:t>Midwest Region</a:t>
            </a:r>
          </a:p>
          <a:p>
            <a:pPr marL="0" indent="0">
              <a:buFont typeface="Arial" panose="020B0604020202020204" pitchFamily="34" charset="0"/>
              <a:buNone/>
            </a:pPr>
            <a:endParaRPr lang="en-US" sz="2000" dirty="0"/>
          </a:p>
        </p:txBody>
      </p:sp>
    </p:spTree>
    <p:extLst>
      <p:ext uri="{BB962C8B-B14F-4D97-AF65-F5344CB8AC3E}">
        <p14:creationId xmlns:p14="http://schemas.microsoft.com/office/powerpoint/2010/main" val="1967859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643A7A40-1AE6-4218-A8E0-8248174A5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D8AB40A-4374-4897-B5EE-9F8913476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6"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9B01D-3FFE-4FA0-BC6A-23F36E40FC1E}"/>
              </a:ext>
            </a:extLst>
          </p:cNvPr>
          <p:cNvSpPr>
            <a:spLocks noGrp="1"/>
          </p:cNvSpPr>
          <p:nvPr>
            <p:ph type="title"/>
          </p:nvPr>
        </p:nvSpPr>
        <p:spPr>
          <a:xfrm>
            <a:off x="3224213" y="348636"/>
            <a:ext cx="5743575" cy="852103"/>
          </a:xfrm>
        </p:spPr>
        <p:txBody>
          <a:bodyPr vert="horz" lIns="91440" tIns="45720" rIns="91440" bIns="45720" rtlCol="0" anchor="b">
            <a:noAutofit/>
          </a:bodyPr>
          <a:lstStyle/>
          <a:p>
            <a:r>
              <a:rPr lang="en-US" sz="4000" kern="1200" dirty="0">
                <a:solidFill>
                  <a:schemeClr val="tx2"/>
                </a:solidFill>
                <a:latin typeface="+mj-lt"/>
                <a:ea typeface="+mj-ea"/>
                <a:cs typeface="+mj-cs"/>
              </a:rPr>
              <a:t>Proposed FY 2023 Funding</a:t>
            </a:r>
          </a:p>
        </p:txBody>
      </p:sp>
      <p:grpSp>
        <p:nvGrpSpPr>
          <p:cNvPr id="28" name="Group 27">
            <a:extLst>
              <a:ext uri="{FF2B5EF4-FFF2-40B4-BE49-F238E27FC236}">
                <a16:creationId xmlns:a16="http://schemas.microsoft.com/office/drawing/2014/main" id="{2783379C-045E-4010-ABDC-A270A0AA10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flipH="1">
            <a:off x="-176401" y="170308"/>
            <a:ext cx="2514948" cy="2174333"/>
            <a:chOff x="-305" y="-4155"/>
            <a:chExt cx="2514948" cy="2174333"/>
          </a:xfrm>
        </p:grpSpPr>
        <p:sp>
          <p:nvSpPr>
            <p:cNvPr id="29" name="Freeform: Shape 28">
              <a:extLst>
                <a:ext uri="{FF2B5EF4-FFF2-40B4-BE49-F238E27FC236}">
                  <a16:creationId xmlns:a16="http://schemas.microsoft.com/office/drawing/2014/main" id="{0B0AB1BF-11AE-4CFF-85EC-E51DBD316A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526548A0-953E-4FBA-97A5-592ACAF42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4FA27B-CD1F-421B-BB4F-B141F02FF4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2" name="Freeform: Shape 31">
              <a:extLst>
                <a:ext uri="{FF2B5EF4-FFF2-40B4-BE49-F238E27FC236}">
                  <a16:creationId xmlns:a16="http://schemas.microsoft.com/office/drawing/2014/main" id="{3CDBD6AB-1AC7-4807-9C34-01139BB7C2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Picture 4" descr="Chart of Proposed FY2023 Funding; Social Services $36,500,000, ICWA $16,880,000, Job Placement and Training $1,550,000, Housing $4,700,000, Law Enforcement $3,033,000, Tribal Justice Support $15,600,000, Economic Development $5,000,000, and Total proposed funding $83,263,000">
            <a:extLst>
              <a:ext uri="{FF2B5EF4-FFF2-40B4-BE49-F238E27FC236}">
                <a16:creationId xmlns:a16="http://schemas.microsoft.com/office/drawing/2014/main" id="{04C3E686-4556-4686-9B91-317636184CFD}"/>
              </a:ext>
            </a:extLst>
          </p:cNvPr>
          <p:cNvPicPr>
            <a:picLocks noChangeAspect="1"/>
          </p:cNvPicPr>
          <p:nvPr/>
        </p:nvPicPr>
        <p:blipFill>
          <a:blip r:embed="rId2"/>
          <a:stretch>
            <a:fillRect/>
          </a:stretch>
        </p:blipFill>
        <p:spPr>
          <a:xfrm>
            <a:off x="2024779" y="1341595"/>
            <a:ext cx="8136349" cy="4983514"/>
          </a:xfrm>
          <a:prstGeom prst="rect">
            <a:avLst/>
          </a:prstGeom>
          <a:ln>
            <a:noFill/>
          </a:ln>
          <a:effectLst>
            <a:outerShdw blurRad="292100" dist="139700" dir="2700000" algn="tl" rotWithShape="0">
              <a:srgbClr val="333333">
                <a:alpha val="65000"/>
              </a:srgbClr>
            </a:outerShdw>
          </a:effectLst>
        </p:spPr>
      </p:pic>
      <p:grpSp>
        <p:nvGrpSpPr>
          <p:cNvPr id="34" name="Group 33">
            <a:extLst>
              <a:ext uri="{FF2B5EF4-FFF2-40B4-BE49-F238E27FC236}">
                <a16:creationId xmlns:a16="http://schemas.microsoft.com/office/drawing/2014/main" id="{F5FDDF18-F156-4D2D-82C6-F55008E338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130553" y="4560734"/>
            <a:ext cx="3061446" cy="2297265"/>
            <a:chOff x="-305" y="-1"/>
            <a:chExt cx="3832880" cy="2876136"/>
          </a:xfrm>
        </p:grpSpPr>
        <p:sp>
          <p:nvSpPr>
            <p:cNvPr id="35" name="Freeform: Shape 34">
              <a:extLst>
                <a:ext uri="{FF2B5EF4-FFF2-40B4-BE49-F238E27FC236}">
                  <a16:creationId xmlns:a16="http://schemas.microsoft.com/office/drawing/2014/main" id="{3822C29E-FFDD-45BC-A286-9C00C8E2D2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9E2381D-1763-4D42-A3A2-B2345DD35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D2A622D5-9532-4E0C-B9A8-DAEDD46462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5C0ABE88-5ADF-4A31-8505-78968DBB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0077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727053ED-2974-4C7A-826C-1065E0DEA582}"/>
              </a:ext>
            </a:extLst>
          </p:cNvPr>
          <p:cNvSpPr>
            <a:spLocks noGrp="1"/>
          </p:cNvSpPr>
          <p:nvPr>
            <p:ph type="title"/>
          </p:nvPr>
        </p:nvSpPr>
        <p:spPr>
          <a:xfrm>
            <a:off x="1179226" y="320231"/>
            <a:ext cx="9833548" cy="1325563"/>
          </a:xfrm>
        </p:spPr>
        <p:txBody>
          <a:bodyPr>
            <a:normAutofit/>
          </a:bodyPr>
          <a:lstStyle/>
          <a:p>
            <a:pPr algn="ctr"/>
            <a:r>
              <a:rPr lang="en-US" sz="4000" dirty="0">
                <a:solidFill>
                  <a:schemeClr val="tx2"/>
                </a:solidFill>
              </a:rPr>
              <a:t>Site Selection Timeline (</a:t>
            </a:r>
            <a:r>
              <a:rPr lang="en-US" sz="4000" dirty="0" err="1">
                <a:solidFill>
                  <a:schemeClr val="tx2"/>
                </a:solidFill>
              </a:rPr>
              <a:t>Tenative</a:t>
            </a:r>
            <a:r>
              <a:rPr lang="en-US" sz="4000" dirty="0">
                <a:solidFill>
                  <a:schemeClr val="tx2"/>
                </a:solidFill>
              </a:rPr>
              <a:t>)</a:t>
            </a:r>
          </a:p>
        </p:txBody>
      </p:sp>
      <p:grpSp>
        <p:nvGrpSpPr>
          <p:cNvPr id="32" name="Group 31">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33" name="Freeform: Shape 32">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Content Placeholder 2" descr="Tentative site selection timeline - September 12, 2022 Consultation, October 12, 2022 comment period closes, October 31, 2022 selection framework released, Nov-Dec 2022 site proposals submitted, Jan 2023 site selection announced, and Spring 2023 new sites onboarded">
            <a:extLst>
              <a:ext uri="{FF2B5EF4-FFF2-40B4-BE49-F238E27FC236}">
                <a16:creationId xmlns:a16="http://schemas.microsoft.com/office/drawing/2014/main" id="{888D8D76-CB69-466E-AEC5-609CE3B6F798}"/>
              </a:ext>
            </a:extLst>
          </p:cNvPr>
          <p:cNvGraphicFramePr/>
          <p:nvPr>
            <p:extLst>
              <p:ext uri="{D42A27DB-BD31-4B8C-83A1-F6EECF244321}">
                <p14:modId xmlns:p14="http://schemas.microsoft.com/office/powerpoint/2010/main" val="2432592484"/>
              </p:ext>
            </p:extLst>
          </p:nvPr>
        </p:nvGraphicFramePr>
        <p:xfrm>
          <a:off x="838047" y="182196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50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26" name="Freeform: Shape 25">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EF75845-BC05-4ED6-A17E-C4D6788CD971}"/>
              </a:ext>
            </a:extLst>
          </p:cNvPr>
          <p:cNvSpPr>
            <a:spLocks noGrp="1"/>
          </p:cNvSpPr>
          <p:nvPr>
            <p:ph type="title"/>
          </p:nvPr>
        </p:nvSpPr>
        <p:spPr>
          <a:xfrm>
            <a:off x="3218652" y="317233"/>
            <a:ext cx="5754696" cy="1837349"/>
          </a:xfrm>
        </p:spPr>
        <p:txBody>
          <a:bodyPr>
            <a:normAutofit/>
          </a:bodyPr>
          <a:lstStyle/>
          <a:p>
            <a:pPr algn="ctr"/>
            <a:r>
              <a:rPr lang="en-US" sz="4000" dirty="0">
                <a:solidFill>
                  <a:schemeClr val="tx2"/>
                </a:solidFill>
              </a:rPr>
              <a:t>Additional Information</a:t>
            </a:r>
          </a:p>
        </p:txBody>
      </p:sp>
      <p:sp>
        <p:nvSpPr>
          <p:cNvPr id="3" name="Content Placeholder 2">
            <a:extLst>
              <a:ext uri="{FF2B5EF4-FFF2-40B4-BE49-F238E27FC236}">
                <a16:creationId xmlns:a16="http://schemas.microsoft.com/office/drawing/2014/main" id="{15D5EC1A-B2E7-4783-A5D7-E8F362888151}"/>
              </a:ext>
            </a:extLst>
          </p:cNvPr>
          <p:cNvSpPr>
            <a:spLocks noGrp="1"/>
          </p:cNvSpPr>
          <p:nvPr>
            <p:ph idx="1"/>
          </p:nvPr>
        </p:nvSpPr>
        <p:spPr>
          <a:xfrm>
            <a:off x="624687" y="2401326"/>
            <a:ext cx="10942320" cy="4397084"/>
          </a:xfrm>
        </p:spPr>
        <p:txBody>
          <a:bodyPr anchor="t">
            <a:normAutofit/>
          </a:bodyPr>
          <a:lstStyle/>
          <a:p>
            <a:r>
              <a:rPr lang="en-US" sz="2400" dirty="0" err="1">
                <a:solidFill>
                  <a:schemeClr val="tx2"/>
                </a:solidFill>
              </a:rPr>
              <a:t>Tiwahe</a:t>
            </a:r>
            <a:r>
              <a:rPr lang="en-US" sz="2400" dirty="0">
                <a:solidFill>
                  <a:schemeClr val="tx2"/>
                </a:solidFill>
              </a:rPr>
              <a:t> Congressional Report and Appendices</a:t>
            </a:r>
          </a:p>
          <a:p>
            <a:pPr marL="0" indent="0">
              <a:buNone/>
            </a:pPr>
            <a:r>
              <a:rPr lang="en-US" sz="2400" dirty="0">
                <a:solidFill>
                  <a:schemeClr val="tx2"/>
                </a:solidFill>
                <a:hlinkClick r:id="rId2"/>
              </a:rPr>
              <a:t>https://www.bia.gov/ois/tiwahe</a:t>
            </a:r>
            <a:endParaRPr lang="en-US" sz="2400" dirty="0">
              <a:solidFill>
                <a:schemeClr val="tx2"/>
              </a:solidFill>
            </a:endParaRPr>
          </a:p>
          <a:p>
            <a:r>
              <a:rPr lang="en-US" sz="2400" dirty="0" err="1">
                <a:solidFill>
                  <a:schemeClr val="tx2"/>
                </a:solidFill>
              </a:rPr>
              <a:t>Tiwahe</a:t>
            </a:r>
            <a:r>
              <a:rPr lang="en-US" sz="2400" dirty="0">
                <a:solidFill>
                  <a:schemeClr val="tx2"/>
                </a:solidFill>
              </a:rPr>
              <a:t> Program Evaluation</a:t>
            </a:r>
          </a:p>
          <a:p>
            <a:pPr marL="0" indent="0">
              <a:buNone/>
            </a:pPr>
            <a:r>
              <a:rPr lang="en-US" sz="2400" dirty="0">
                <a:solidFill>
                  <a:schemeClr val="tx2"/>
                </a:solidFill>
                <a:hlinkClick r:id="rId3"/>
              </a:rPr>
              <a:t>https://www.fhi360.org/sites/default/files/media/documents/resource-tiwahe-family-community-tribal-services-report.pdf</a:t>
            </a:r>
            <a:endParaRPr lang="en-US" sz="2400" dirty="0">
              <a:solidFill>
                <a:schemeClr val="tx2"/>
              </a:solidFill>
            </a:endParaRPr>
          </a:p>
          <a:p>
            <a:r>
              <a:rPr lang="en-US" sz="2400" dirty="0">
                <a:solidFill>
                  <a:schemeClr val="tx2"/>
                </a:solidFill>
              </a:rPr>
              <a:t>Contact Information</a:t>
            </a:r>
          </a:p>
          <a:p>
            <a:pPr marL="0" indent="0" algn="ctr">
              <a:buNone/>
            </a:pPr>
            <a:r>
              <a:rPr lang="en-US" sz="2400" dirty="0">
                <a:solidFill>
                  <a:schemeClr val="tx2"/>
                </a:solidFill>
              </a:rPr>
              <a:t>Meghan Bishop, </a:t>
            </a:r>
            <a:r>
              <a:rPr lang="en-US" sz="2400" i="1" dirty="0">
                <a:solidFill>
                  <a:schemeClr val="tx2"/>
                </a:solidFill>
              </a:rPr>
              <a:t>IPA Policy Specialist</a:t>
            </a:r>
          </a:p>
          <a:p>
            <a:pPr marL="0" indent="0" algn="ctr">
              <a:buNone/>
            </a:pPr>
            <a:r>
              <a:rPr lang="en-US" sz="2400" dirty="0">
                <a:solidFill>
                  <a:schemeClr val="tx2"/>
                </a:solidFill>
              </a:rPr>
              <a:t>Office of the Assistant Secretary – Indian Affairs</a:t>
            </a:r>
          </a:p>
          <a:p>
            <a:pPr marL="0" indent="0" algn="ctr">
              <a:buNone/>
            </a:pPr>
            <a:r>
              <a:rPr lang="en-US" sz="2400" dirty="0">
                <a:solidFill>
                  <a:schemeClr val="tx2"/>
                </a:solidFill>
                <a:hlinkClick r:id="rId4"/>
              </a:rPr>
              <a:t>meghan.bishop@bia.gov</a:t>
            </a:r>
            <a:endParaRPr lang="en-US" sz="2400" dirty="0">
              <a:solidFill>
                <a:schemeClr val="tx2"/>
              </a:solidFill>
            </a:endParaRPr>
          </a:p>
          <a:p>
            <a:pPr marL="0" indent="0">
              <a:buNone/>
            </a:pPr>
            <a:endParaRPr lang="en-US" sz="1100" dirty="0">
              <a:solidFill>
                <a:schemeClr val="tx2"/>
              </a:solidFill>
            </a:endParaRPr>
          </a:p>
        </p:txBody>
      </p:sp>
      <p:grpSp>
        <p:nvGrpSpPr>
          <p:cNvPr id="31" name="Group 30">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32" name="Freeform: Shape 31">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5" name="Freeform: Shape 34">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87496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3325</TotalTime>
  <Words>369</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Tiwahe Consultation</vt:lpstr>
      <vt:lpstr>Introduction</vt:lpstr>
      <vt:lpstr>Tiwahe Components</vt:lpstr>
      <vt:lpstr>Tiwahe Funding 2015-2020</vt:lpstr>
      <vt:lpstr>Tiwahe Pilot Sites</vt:lpstr>
      <vt:lpstr>Site Characteristics</vt:lpstr>
      <vt:lpstr>Proposed FY 2023 Funding</vt:lpstr>
      <vt:lpstr>Site Selection Timeline (Tenative)</vt:lpstr>
      <vt:lpstr>Additional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Tiwahe Update</dc:title>
  <dc:creator>Bishop, Meghan S</dc:creator>
  <cp:lastModifiedBy>Simpson, Shannon G</cp:lastModifiedBy>
  <cp:revision>4</cp:revision>
  <dcterms:created xsi:type="dcterms:W3CDTF">2022-08-29T19:14:34Z</dcterms:created>
  <dcterms:modified xsi:type="dcterms:W3CDTF">2022-09-13T13:16:04Z</dcterms:modified>
</cp:coreProperties>
</file>