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5.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media/image19.jpg" ContentType="image/jpeg"/>
  <Override PartName="/ppt/media/image20.jpg" ContentType="image/jpeg"/>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6"/>
  </p:sldMasterIdLst>
  <p:notesMasterIdLst>
    <p:notesMasterId r:id="rId33"/>
  </p:notesMasterIdLst>
  <p:sldIdLst>
    <p:sldId id="256" r:id="rId7"/>
    <p:sldId id="529" r:id="rId8"/>
    <p:sldId id="530" r:id="rId9"/>
    <p:sldId id="542" r:id="rId10"/>
    <p:sldId id="258" r:id="rId11"/>
    <p:sldId id="531" r:id="rId12"/>
    <p:sldId id="532" r:id="rId13"/>
    <p:sldId id="273" r:id="rId14"/>
    <p:sldId id="548" r:id="rId15"/>
    <p:sldId id="536" r:id="rId16"/>
    <p:sldId id="541" r:id="rId17"/>
    <p:sldId id="540" r:id="rId18"/>
    <p:sldId id="533" r:id="rId19"/>
    <p:sldId id="306" r:id="rId20"/>
    <p:sldId id="539" r:id="rId21"/>
    <p:sldId id="543" r:id="rId22"/>
    <p:sldId id="544" r:id="rId23"/>
    <p:sldId id="545" r:id="rId24"/>
    <p:sldId id="546" r:id="rId25"/>
    <p:sldId id="547" r:id="rId26"/>
    <p:sldId id="268" r:id="rId27"/>
    <p:sldId id="505" r:id="rId28"/>
    <p:sldId id="549" r:id="rId29"/>
    <p:sldId id="550" r:id="rId30"/>
    <p:sldId id="534" r:id="rId31"/>
    <p:sldId id="538" r:id="rId3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2B3AC7-759C-C7AF-97BD-963AC10535AA}" name="Humphreys, Victoria L" initials="HVL" userId="S::victoria.humphreys@indianaffairs.gov::4a4b5ae8-0350-4c22-911a-bf3f88fd09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nider, Vanessa P" initials="SVP" lastIdx="5" clrIdx="0">
    <p:extLst>
      <p:ext uri="{19B8F6BF-5375-455C-9EA6-DF929625EA0E}">
        <p15:presenceInfo xmlns:p15="http://schemas.microsoft.com/office/powerpoint/2012/main" userId="S::vanessa.snider@indianaffairs.gov::78624090-d4a3-4653-90a0-5e48a2ea00ab" providerId="AD"/>
      </p:ext>
    </p:extLst>
  </p:cmAuthor>
  <p:cmAuthor id="2" name="Omps, Sharon P" initials="OP" lastIdx="11" clrIdx="1">
    <p:extLst>
      <p:ext uri="{19B8F6BF-5375-455C-9EA6-DF929625EA0E}">
        <p15:presenceInfo xmlns:p15="http://schemas.microsoft.com/office/powerpoint/2012/main" userId="S::sharon.omps@indianaffairs.gov::06e086ff-1be2-4eba-8ee4-89f98eef93a6" providerId="AD"/>
      </p:ext>
    </p:extLst>
  </p:cmAuthor>
  <p:cmAuthor id="3" name="Freihage, Jason E" initials="FE" lastIdx="5" clrIdx="2">
    <p:extLst>
      <p:ext uri="{19B8F6BF-5375-455C-9EA6-DF929625EA0E}">
        <p15:presenceInfo xmlns:p15="http://schemas.microsoft.com/office/powerpoint/2012/main" userId="S::jason.freihage@indianaffairs.gov::c89d4119-ac9d-4854-a92d-e0d93b28da22" providerId="AD"/>
      </p:ext>
    </p:extLst>
  </p:cmAuthor>
  <p:cmAuthor id="4" name="Ross, John R" initials="RR" lastIdx="2" clrIdx="3">
    <p:extLst>
      <p:ext uri="{19B8F6BF-5375-455C-9EA6-DF929625EA0E}">
        <p15:presenceInfo xmlns:p15="http://schemas.microsoft.com/office/powerpoint/2012/main" userId="S::john.ross@indianaffairs.gov::0eabaa91-408d-4f3a-b007-ceb635713091" providerId="AD"/>
      </p:ext>
    </p:extLst>
  </p:cmAuthor>
  <p:cmAuthor id="5" name="Brooks, Jeannine" initials="BJ" lastIdx="4" clrIdx="4">
    <p:extLst>
      <p:ext uri="{19B8F6BF-5375-455C-9EA6-DF929625EA0E}">
        <p15:presenceInfo xmlns:p15="http://schemas.microsoft.com/office/powerpoint/2012/main" userId="S::jeannine.brooks@indianaffairs.gov::6212ddfc-e159-4ee4-a4af-7b5b7c3318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2244AA"/>
    <a:srgbClr val="7186C3"/>
    <a:srgbClr val="1B3DA2"/>
    <a:srgbClr val="FF99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7782A-541A-4AE9-A319-347F27B07185}" v="4" dt="2023-09-19T18:52:55.1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0" d="100"/>
          <a:sy n="60" d="100"/>
        </p:scale>
        <p:origin x="90" y="115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ahoon" userId="a9cce914-7420-41b3-9c5d-d370bad7568d" providerId="ADAL" clId="{3CC7782A-541A-4AE9-A319-347F27B07185}"/>
    <pc:docChg chg="addSld delSld modSld sldOrd">
      <pc:chgData name="Julie Cahoon" userId="a9cce914-7420-41b3-9c5d-d370bad7568d" providerId="ADAL" clId="{3CC7782A-541A-4AE9-A319-347F27B07185}" dt="2023-09-19T18:53:48.200" v="93" actId="1076"/>
      <pc:docMkLst>
        <pc:docMk/>
      </pc:docMkLst>
      <pc:sldChg chg="modSp mod">
        <pc:chgData name="Julie Cahoon" userId="a9cce914-7420-41b3-9c5d-d370bad7568d" providerId="ADAL" clId="{3CC7782A-541A-4AE9-A319-347F27B07185}" dt="2023-09-18T23:43:37.295" v="7" actId="20577"/>
        <pc:sldMkLst>
          <pc:docMk/>
          <pc:sldMk cId="0" sldId="256"/>
        </pc:sldMkLst>
        <pc:spChg chg="mod">
          <ac:chgData name="Julie Cahoon" userId="a9cce914-7420-41b3-9c5d-d370bad7568d" providerId="ADAL" clId="{3CC7782A-541A-4AE9-A319-347F27B07185}" dt="2023-09-18T23:43:37.295" v="7" actId="20577"/>
          <ac:spMkLst>
            <pc:docMk/>
            <pc:sldMk cId="0" sldId="256"/>
            <ac:spMk id="2" creationId="{00000000-0000-0000-0000-000000000000}"/>
          </ac:spMkLst>
        </pc:spChg>
      </pc:sldChg>
      <pc:sldChg chg="modSp mod">
        <pc:chgData name="Julie Cahoon" userId="a9cce914-7420-41b3-9c5d-d370bad7568d" providerId="ADAL" clId="{3CC7782A-541A-4AE9-A319-347F27B07185}" dt="2023-09-19T18:53:48.200" v="93" actId="1076"/>
        <pc:sldMkLst>
          <pc:docMk/>
          <pc:sldMk cId="1961462198" sldId="273"/>
        </pc:sldMkLst>
        <pc:spChg chg="mod">
          <ac:chgData name="Julie Cahoon" userId="a9cce914-7420-41b3-9c5d-d370bad7568d" providerId="ADAL" clId="{3CC7782A-541A-4AE9-A319-347F27B07185}" dt="2023-09-19T18:53:44.037" v="92" actId="1076"/>
          <ac:spMkLst>
            <pc:docMk/>
            <pc:sldMk cId="1961462198" sldId="273"/>
            <ac:spMk id="4" creationId="{8999CE98-04A0-4A81-A594-BCD598E0269F}"/>
          </ac:spMkLst>
        </pc:spChg>
        <pc:picChg chg="mod">
          <ac:chgData name="Julie Cahoon" userId="a9cce914-7420-41b3-9c5d-d370bad7568d" providerId="ADAL" clId="{3CC7782A-541A-4AE9-A319-347F27B07185}" dt="2023-09-19T18:53:48.200" v="93" actId="1076"/>
          <ac:picMkLst>
            <pc:docMk/>
            <pc:sldMk cId="1961462198" sldId="273"/>
            <ac:picMk id="8" creationId="{88D452C5-ECA7-93AD-C638-95D3F37F1732}"/>
          </ac:picMkLst>
        </pc:picChg>
      </pc:sldChg>
      <pc:sldChg chg="modSp mod">
        <pc:chgData name="Julie Cahoon" userId="a9cce914-7420-41b3-9c5d-d370bad7568d" providerId="ADAL" clId="{3CC7782A-541A-4AE9-A319-347F27B07185}" dt="2023-09-19T15:03:41.868" v="26" actId="2165"/>
        <pc:sldMkLst>
          <pc:docMk/>
          <pc:sldMk cId="3028870985" sldId="505"/>
        </pc:sldMkLst>
        <pc:graphicFrameChg chg="modGraphic">
          <ac:chgData name="Julie Cahoon" userId="a9cce914-7420-41b3-9c5d-d370bad7568d" providerId="ADAL" clId="{3CC7782A-541A-4AE9-A319-347F27B07185}" dt="2023-09-19T15:03:41.868" v="26" actId="2165"/>
          <ac:graphicFrameMkLst>
            <pc:docMk/>
            <pc:sldMk cId="3028870985" sldId="505"/>
            <ac:graphicFrameMk id="10" creationId="{25AD0886-B70B-5168-2F28-B5B7701A07CB}"/>
          </ac:graphicFrameMkLst>
        </pc:graphicFrameChg>
      </pc:sldChg>
      <pc:sldChg chg="ord">
        <pc:chgData name="Julie Cahoon" userId="a9cce914-7420-41b3-9c5d-d370bad7568d" providerId="ADAL" clId="{3CC7782A-541A-4AE9-A319-347F27B07185}" dt="2023-09-18T23:37:27.969" v="1"/>
        <pc:sldMkLst>
          <pc:docMk/>
          <pc:sldMk cId="3098205119" sldId="529"/>
        </pc:sldMkLst>
      </pc:sldChg>
      <pc:sldChg chg="ord">
        <pc:chgData name="Julie Cahoon" userId="a9cce914-7420-41b3-9c5d-d370bad7568d" providerId="ADAL" clId="{3CC7782A-541A-4AE9-A319-347F27B07185}" dt="2023-09-18T23:37:29.607" v="3"/>
        <pc:sldMkLst>
          <pc:docMk/>
          <pc:sldMk cId="3674361534" sldId="530"/>
        </pc:sldMkLst>
      </pc:sldChg>
      <pc:sldChg chg="add del">
        <pc:chgData name="Julie Cahoon" userId="a9cce914-7420-41b3-9c5d-d370bad7568d" providerId="ADAL" clId="{3CC7782A-541A-4AE9-A319-347F27B07185}" dt="2023-09-19T18:52:22.246" v="42"/>
        <pc:sldMkLst>
          <pc:docMk/>
          <pc:sldMk cId="1878061551" sldId="55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9584E-FD99-4BAB-81C0-8519AAC8431A}"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F722734C-5CC2-481C-84A1-91378C930ECF}">
      <dgm:prSet phldrT="[Text]" custT="1"/>
      <dgm:spPr/>
      <dgm:t>
        <a:bodyPr/>
        <a:lstStyle/>
        <a:p>
          <a:r>
            <a:rPr lang="en-US" sz="1600" dirty="0"/>
            <a:t>Naomi Miguel</a:t>
          </a:r>
        </a:p>
      </dgm:t>
    </dgm:pt>
    <dgm:pt modelId="{5BF9F814-3354-4105-B053-C8F584CB6B2D}" type="parTrans" cxnId="{F9576386-82B4-4BD1-941F-AD4B8C418FC1}">
      <dgm:prSet/>
      <dgm:spPr/>
      <dgm:t>
        <a:bodyPr/>
        <a:lstStyle/>
        <a:p>
          <a:endParaRPr lang="en-US" sz="2400"/>
        </a:p>
      </dgm:t>
    </dgm:pt>
    <dgm:pt modelId="{86D5A1CA-4F12-4E62-9DDB-357EB50AA1D4}" type="sibTrans" cxnId="{F9576386-82B4-4BD1-941F-AD4B8C418FC1}">
      <dgm:prSet/>
      <dgm:spPr/>
      <dgm:t>
        <a:bodyPr/>
        <a:lstStyle/>
        <a:p>
          <a:endParaRPr lang="en-US" sz="2400"/>
        </a:p>
      </dgm:t>
    </dgm:pt>
    <dgm:pt modelId="{DCD0C337-2A5A-4B3A-BFE6-8D84B83F8F3C}">
      <dgm:prSet phldrT="[Text]" custT="1"/>
      <dgm:spPr/>
      <dgm:t>
        <a:bodyPr/>
        <a:lstStyle/>
        <a:p>
          <a:r>
            <a:rPr lang="en-US" sz="1600" dirty="0"/>
            <a:t>Executive Director, WHI-NATCU, ED</a:t>
          </a:r>
        </a:p>
      </dgm:t>
    </dgm:pt>
    <dgm:pt modelId="{88964247-3B62-4EDB-8CE5-FED302A930A2}" type="parTrans" cxnId="{178E2554-AE59-419A-A061-A4926C918529}">
      <dgm:prSet/>
      <dgm:spPr/>
      <dgm:t>
        <a:bodyPr/>
        <a:lstStyle/>
        <a:p>
          <a:endParaRPr lang="en-US" sz="2400"/>
        </a:p>
      </dgm:t>
    </dgm:pt>
    <dgm:pt modelId="{DC10A83D-A6AE-4A97-BE75-6857884D17A2}" type="sibTrans" cxnId="{178E2554-AE59-419A-A061-A4926C918529}">
      <dgm:prSet/>
      <dgm:spPr/>
      <dgm:t>
        <a:bodyPr/>
        <a:lstStyle/>
        <a:p>
          <a:endParaRPr lang="en-US" sz="2400"/>
        </a:p>
      </dgm:t>
    </dgm:pt>
    <dgm:pt modelId="{652B3D81-48E3-46B0-AEF9-4183D0DE093F}">
      <dgm:prSet phldrT="[Text]" custT="1"/>
      <dgm:spPr/>
      <dgm:t>
        <a:bodyPr/>
        <a:lstStyle/>
        <a:p>
          <a:r>
            <a:rPr lang="en-US" sz="1600" dirty="0"/>
            <a:t>Tony Dearman</a:t>
          </a:r>
        </a:p>
      </dgm:t>
    </dgm:pt>
    <dgm:pt modelId="{99B18B42-5C57-415C-BC8A-12F0349EFEA0}" type="parTrans" cxnId="{668168DC-273B-4A64-B70F-52733C48BDDF}">
      <dgm:prSet/>
      <dgm:spPr/>
      <dgm:t>
        <a:bodyPr/>
        <a:lstStyle/>
        <a:p>
          <a:endParaRPr lang="en-US" sz="2400"/>
        </a:p>
      </dgm:t>
    </dgm:pt>
    <dgm:pt modelId="{32B1A5A2-1F40-4C57-871D-4297897A3F17}" type="sibTrans" cxnId="{668168DC-273B-4A64-B70F-52733C48BDDF}">
      <dgm:prSet/>
      <dgm:spPr/>
      <dgm:t>
        <a:bodyPr/>
        <a:lstStyle/>
        <a:p>
          <a:endParaRPr lang="en-US" sz="2400"/>
        </a:p>
      </dgm:t>
    </dgm:pt>
    <dgm:pt modelId="{9C498023-0A94-442F-9F5D-4C354D70B1F3}">
      <dgm:prSet phldrT="[Text]" custT="1"/>
      <dgm:spPr/>
      <dgm:t>
        <a:bodyPr/>
        <a:lstStyle/>
        <a:p>
          <a:r>
            <a:rPr lang="en-US" sz="1600" dirty="0"/>
            <a:t>Director, Bureau of Indian Education</a:t>
          </a:r>
        </a:p>
      </dgm:t>
    </dgm:pt>
    <dgm:pt modelId="{984CB5F3-1168-4716-809A-49AEAFEC25DE}" type="parTrans" cxnId="{9935D34A-6D95-42F5-BBDC-4EF302831FAB}">
      <dgm:prSet/>
      <dgm:spPr/>
      <dgm:t>
        <a:bodyPr/>
        <a:lstStyle/>
        <a:p>
          <a:endParaRPr lang="en-US" sz="2400"/>
        </a:p>
      </dgm:t>
    </dgm:pt>
    <dgm:pt modelId="{289F9B47-B09C-49E1-86C0-3D9B4B66A4F6}" type="sibTrans" cxnId="{9935D34A-6D95-42F5-BBDC-4EF302831FAB}">
      <dgm:prSet/>
      <dgm:spPr/>
      <dgm:t>
        <a:bodyPr/>
        <a:lstStyle/>
        <a:p>
          <a:endParaRPr lang="en-US" sz="2400"/>
        </a:p>
      </dgm:t>
    </dgm:pt>
    <dgm:pt modelId="{3022EF23-EC70-4B71-9804-C9006317993E}">
      <dgm:prSet phldrT="[Text]" custT="1"/>
      <dgm:spPr/>
      <dgm:t>
        <a:bodyPr/>
        <a:lstStyle/>
        <a:p>
          <a:r>
            <a:rPr lang="en-US" sz="1600" dirty="0"/>
            <a:t>Wizipan Garriott</a:t>
          </a:r>
        </a:p>
      </dgm:t>
    </dgm:pt>
    <dgm:pt modelId="{8ABBE4E8-08BD-47AA-9A7E-FA1EEDC8B05E}" type="parTrans" cxnId="{ACB9F048-E2E5-4DCE-AD4F-DEAAA4F6943C}">
      <dgm:prSet/>
      <dgm:spPr/>
      <dgm:t>
        <a:bodyPr/>
        <a:lstStyle/>
        <a:p>
          <a:endParaRPr lang="en-US" sz="2400"/>
        </a:p>
      </dgm:t>
    </dgm:pt>
    <dgm:pt modelId="{9CBAD0EE-14A5-40C9-A202-60D98124A4C7}" type="sibTrans" cxnId="{ACB9F048-E2E5-4DCE-AD4F-DEAAA4F6943C}">
      <dgm:prSet/>
      <dgm:spPr/>
      <dgm:t>
        <a:bodyPr/>
        <a:lstStyle/>
        <a:p>
          <a:endParaRPr lang="en-US" sz="2400"/>
        </a:p>
      </dgm:t>
    </dgm:pt>
    <dgm:pt modelId="{95D79D49-0351-4A54-A271-2D3A7BF327CA}">
      <dgm:prSet phldrT="[Text]" custT="1"/>
      <dgm:spPr/>
      <dgm:t>
        <a:bodyPr/>
        <a:lstStyle/>
        <a:p>
          <a:r>
            <a:rPr lang="en-US" sz="1600" dirty="0"/>
            <a:t>Principal Deputy,  Assistant Secretary- Indian Affairs, DOI</a:t>
          </a:r>
        </a:p>
      </dgm:t>
    </dgm:pt>
    <dgm:pt modelId="{8CF9FD0A-3B64-42C1-A31F-9D6EE409ABC1}" type="parTrans" cxnId="{1620046C-2ABA-496B-971B-61BAF6F20A54}">
      <dgm:prSet/>
      <dgm:spPr/>
      <dgm:t>
        <a:bodyPr/>
        <a:lstStyle/>
        <a:p>
          <a:endParaRPr lang="en-US" sz="2400"/>
        </a:p>
      </dgm:t>
    </dgm:pt>
    <dgm:pt modelId="{C7CE616E-32F8-47C2-810C-27D53191936C}" type="sibTrans" cxnId="{1620046C-2ABA-496B-971B-61BAF6F20A54}">
      <dgm:prSet/>
      <dgm:spPr/>
      <dgm:t>
        <a:bodyPr/>
        <a:lstStyle/>
        <a:p>
          <a:endParaRPr lang="en-US" sz="2400"/>
        </a:p>
      </dgm:t>
    </dgm:pt>
    <dgm:pt modelId="{9D080B5D-EC94-48EC-AB36-F1E37A9C6EBC}">
      <dgm:prSet phldrT="[Text]" custT="1"/>
      <dgm:spPr/>
      <dgm:t>
        <a:bodyPr/>
        <a:lstStyle/>
        <a:p>
          <a:r>
            <a:rPr lang="en-US" sz="1600" dirty="0"/>
            <a:t>Tracy Goodluck</a:t>
          </a:r>
        </a:p>
      </dgm:t>
    </dgm:pt>
    <dgm:pt modelId="{3932F1AE-D31C-40BC-A48A-BECBEA9A3F0C}" type="parTrans" cxnId="{E47F9ABC-0C93-41C8-B9D3-21A4F68D0575}">
      <dgm:prSet/>
      <dgm:spPr/>
      <dgm:t>
        <a:bodyPr/>
        <a:lstStyle/>
        <a:p>
          <a:endParaRPr lang="en-US" sz="2400"/>
        </a:p>
      </dgm:t>
    </dgm:pt>
    <dgm:pt modelId="{9C27AB08-6EF9-4613-A8F8-12AA78A9E068}" type="sibTrans" cxnId="{E47F9ABC-0C93-41C8-B9D3-21A4F68D0575}">
      <dgm:prSet/>
      <dgm:spPr/>
      <dgm:t>
        <a:bodyPr/>
        <a:lstStyle/>
        <a:p>
          <a:endParaRPr lang="en-US" sz="2400"/>
        </a:p>
      </dgm:t>
    </dgm:pt>
    <dgm:pt modelId="{B4B81AE9-D557-44C5-A89D-BB09D68D548D}">
      <dgm:prSet phldrT="[Text]" custT="1"/>
      <dgm:spPr/>
      <dgm:t>
        <a:bodyPr/>
        <a:lstStyle/>
        <a:p>
          <a:r>
            <a:rPr lang="en-US" sz="1600" dirty="0"/>
            <a:t>Senior Advisor to the Assistant Secretary-Indian Affairs, DOI</a:t>
          </a:r>
        </a:p>
      </dgm:t>
    </dgm:pt>
    <dgm:pt modelId="{D0DCC335-B1BA-43E9-B235-8B888AE1DF37}" type="parTrans" cxnId="{3C30F87C-576B-4048-9227-33FF2F57313D}">
      <dgm:prSet/>
      <dgm:spPr/>
      <dgm:t>
        <a:bodyPr/>
        <a:lstStyle/>
        <a:p>
          <a:endParaRPr lang="en-US" sz="2400"/>
        </a:p>
      </dgm:t>
    </dgm:pt>
    <dgm:pt modelId="{B4021518-49A5-4A0E-BBB5-DE7A8A48AA2F}" type="sibTrans" cxnId="{3C30F87C-576B-4048-9227-33FF2F57313D}">
      <dgm:prSet/>
      <dgm:spPr/>
      <dgm:t>
        <a:bodyPr/>
        <a:lstStyle/>
        <a:p>
          <a:endParaRPr lang="en-US" sz="2400"/>
        </a:p>
      </dgm:t>
    </dgm:pt>
    <dgm:pt modelId="{80D3D29A-43C5-4430-8D7F-44C97A54629F}" type="pres">
      <dgm:prSet presAssocID="{29F9584E-FD99-4BAB-81C0-8519AAC8431A}" presName="Name0" presStyleCnt="0">
        <dgm:presLayoutVars>
          <dgm:chMax/>
          <dgm:chPref/>
          <dgm:dir/>
        </dgm:presLayoutVars>
      </dgm:prSet>
      <dgm:spPr/>
    </dgm:pt>
    <dgm:pt modelId="{89DE3C24-D0D3-40A0-85CC-8D3847D8E3A5}" type="pres">
      <dgm:prSet presAssocID="{F722734C-5CC2-481C-84A1-91378C930ECF}" presName="composite" presStyleCnt="0">
        <dgm:presLayoutVars>
          <dgm:chMax val="1"/>
          <dgm:chPref val="1"/>
        </dgm:presLayoutVars>
      </dgm:prSet>
      <dgm:spPr/>
    </dgm:pt>
    <dgm:pt modelId="{6F3D085A-BEF0-4E0D-A456-2975623BDFAA}" type="pres">
      <dgm:prSet presAssocID="{F722734C-5CC2-481C-84A1-91378C930ECF}" presName="Accent" presStyleLbl="trAlignAcc1" presStyleIdx="0" presStyleCnt="4" custScaleY="140224">
        <dgm:presLayoutVars>
          <dgm:chMax val="0"/>
          <dgm:chPref val="0"/>
        </dgm:presLayoutVars>
      </dgm:prSet>
      <dgm:spPr/>
    </dgm:pt>
    <dgm:pt modelId="{AC58D258-1BB8-49CB-B60A-DA97E57AAAE5}" type="pres">
      <dgm:prSet presAssocID="{F722734C-5CC2-481C-84A1-91378C930ECF}" presName="Image" presStyleLbl="alignImgPlace1" presStyleIdx="0" presStyleCnt="4" custLinFactNeighborX="-781" custLinFactNeighborY="-20001">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9A47BD31-8687-4DF1-8E98-C25B6BA0073D}" type="pres">
      <dgm:prSet presAssocID="{F722734C-5CC2-481C-84A1-91378C930ECF}" presName="ChildComposite" presStyleCnt="0"/>
      <dgm:spPr/>
    </dgm:pt>
    <dgm:pt modelId="{21551163-60D8-44AA-AAB6-96594D9AD738}" type="pres">
      <dgm:prSet presAssocID="{F722734C-5CC2-481C-84A1-91378C930ECF}" presName="Child" presStyleLbl="node1" presStyleIdx="0" presStyleCnt="4" custScaleY="185119" custLinFactNeighborY="87820">
        <dgm:presLayoutVars>
          <dgm:chMax val="0"/>
          <dgm:chPref val="0"/>
          <dgm:bulletEnabled val="1"/>
        </dgm:presLayoutVars>
      </dgm:prSet>
      <dgm:spPr/>
    </dgm:pt>
    <dgm:pt modelId="{33C6E03B-0B3D-47EB-9EB8-7660518EF579}" type="pres">
      <dgm:prSet presAssocID="{F722734C-5CC2-481C-84A1-91378C930ECF}" presName="Parent" presStyleLbl="revTx" presStyleIdx="0" presStyleCnt="4" custLinFactNeighborY="47768">
        <dgm:presLayoutVars>
          <dgm:chMax val="1"/>
          <dgm:chPref val="0"/>
          <dgm:bulletEnabled val="1"/>
        </dgm:presLayoutVars>
      </dgm:prSet>
      <dgm:spPr/>
    </dgm:pt>
    <dgm:pt modelId="{04CB51D3-19F8-46B1-9C7B-53967C7241D6}" type="pres">
      <dgm:prSet presAssocID="{86D5A1CA-4F12-4E62-9DDB-357EB50AA1D4}" presName="sibTrans" presStyleCnt="0"/>
      <dgm:spPr/>
    </dgm:pt>
    <dgm:pt modelId="{0FC4867F-F690-46F0-A172-9EFF3DCD6D47}" type="pres">
      <dgm:prSet presAssocID="{652B3D81-48E3-46B0-AEF9-4183D0DE093F}" presName="composite" presStyleCnt="0">
        <dgm:presLayoutVars>
          <dgm:chMax val="1"/>
          <dgm:chPref val="1"/>
        </dgm:presLayoutVars>
      </dgm:prSet>
      <dgm:spPr/>
    </dgm:pt>
    <dgm:pt modelId="{3572FC67-BA56-4989-AD6B-8FFB925E768F}" type="pres">
      <dgm:prSet presAssocID="{652B3D81-48E3-46B0-AEF9-4183D0DE093F}" presName="Accent" presStyleLbl="trAlignAcc1" presStyleIdx="1" presStyleCnt="4" custScaleY="136641">
        <dgm:presLayoutVars>
          <dgm:chMax val="0"/>
          <dgm:chPref val="0"/>
        </dgm:presLayoutVars>
      </dgm:prSet>
      <dgm:spPr/>
    </dgm:pt>
    <dgm:pt modelId="{67D0A938-D81A-4D62-9DE9-9F4409FD88C7}" type="pres">
      <dgm:prSet presAssocID="{652B3D81-48E3-46B0-AEF9-4183D0DE093F}" presName="Image" presStyleLbl="alignImgPlace1" presStyleIdx="1" presStyleCnt="4" custScaleX="103186" custScaleY="110208" custLinFactNeighborY="-17455">
        <dgm:presLayoutVars>
          <dgm:chMax val="0"/>
          <dgm:chPref val="0"/>
        </dgm:presLayoutVars>
      </dgm:prSet>
      <dgm:spPr>
        <a:blipFill>
          <a:blip xmlns:r="http://schemas.openxmlformats.org/officeDocument/2006/relationships" r:embed="rId2"/>
          <a:srcRect/>
          <a:stretch>
            <a:fillRect t="-5000" b="-5000"/>
          </a:stretch>
        </a:blipFill>
      </dgm:spPr>
    </dgm:pt>
    <dgm:pt modelId="{AEE4C12D-4C35-4F10-88F6-7ED9726B4A3F}" type="pres">
      <dgm:prSet presAssocID="{652B3D81-48E3-46B0-AEF9-4183D0DE093F}" presName="ChildComposite" presStyleCnt="0"/>
      <dgm:spPr/>
    </dgm:pt>
    <dgm:pt modelId="{BBC7E274-0C74-402B-BD21-63101C94D933}" type="pres">
      <dgm:prSet presAssocID="{652B3D81-48E3-46B0-AEF9-4183D0DE093F}" presName="Child" presStyleLbl="node1" presStyleIdx="1" presStyleCnt="4" custScaleY="196950" custLinFactNeighborY="73769">
        <dgm:presLayoutVars>
          <dgm:chMax val="0"/>
          <dgm:chPref val="0"/>
          <dgm:bulletEnabled val="1"/>
        </dgm:presLayoutVars>
      </dgm:prSet>
      <dgm:spPr/>
    </dgm:pt>
    <dgm:pt modelId="{9305EAA1-6E11-403E-9FEF-2DD65BB64F96}" type="pres">
      <dgm:prSet presAssocID="{652B3D81-48E3-46B0-AEF9-4183D0DE093F}" presName="Parent" presStyleLbl="revTx" presStyleIdx="1" presStyleCnt="4" custLinFactNeighborY="29855">
        <dgm:presLayoutVars>
          <dgm:chMax val="1"/>
          <dgm:chPref val="0"/>
          <dgm:bulletEnabled val="1"/>
        </dgm:presLayoutVars>
      </dgm:prSet>
      <dgm:spPr/>
    </dgm:pt>
    <dgm:pt modelId="{71274995-E14A-4A04-AB4D-92930FB54CA7}" type="pres">
      <dgm:prSet presAssocID="{32B1A5A2-1F40-4C57-871D-4297897A3F17}" presName="sibTrans" presStyleCnt="0"/>
      <dgm:spPr/>
    </dgm:pt>
    <dgm:pt modelId="{FF3BAF07-00EC-4686-89D1-FD42FA9C87B6}" type="pres">
      <dgm:prSet presAssocID="{3022EF23-EC70-4B71-9804-C9006317993E}" presName="composite" presStyleCnt="0">
        <dgm:presLayoutVars>
          <dgm:chMax val="1"/>
          <dgm:chPref val="1"/>
        </dgm:presLayoutVars>
      </dgm:prSet>
      <dgm:spPr/>
    </dgm:pt>
    <dgm:pt modelId="{DBA77D0B-CD48-4289-875F-1AB6CF7F8DFB}" type="pres">
      <dgm:prSet presAssocID="{3022EF23-EC70-4B71-9804-C9006317993E}" presName="Accent" presStyleLbl="trAlignAcc1" presStyleIdx="2" presStyleCnt="4" custScaleY="134253">
        <dgm:presLayoutVars>
          <dgm:chMax val="0"/>
          <dgm:chPref val="0"/>
        </dgm:presLayoutVars>
      </dgm:prSet>
      <dgm:spPr/>
    </dgm:pt>
    <dgm:pt modelId="{6F43C0E6-3485-41C0-8B51-4CC29A9E47EE}" type="pres">
      <dgm:prSet presAssocID="{3022EF23-EC70-4B71-9804-C9006317993E}" presName="Image" presStyleLbl="alignImgPlace1" presStyleIdx="2" presStyleCnt="4" custLinFactNeighborX="2464" custLinFactNeighborY="-23804">
        <dgm:presLayoutVars>
          <dgm:chMax val="0"/>
          <dgm:chPref val="0"/>
        </dgm:presLayoutVars>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285" t="610" r="8143" b="774"/>
          </a:stretch>
        </a:blipFill>
      </dgm:spPr>
    </dgm:pt>
    <dgm:pt modelId="{CF89C7EB-33B6-401C-83B0-171928564500}" type="pres">
      <dgm:prSet presAssocID="{3022EF23-EC70-4B71-9804-C9006317993E}" presName="ChildComposite" presStyleCnt="0"/>
      <dgm:spPr/>
    </dgm:pt>
    <dgm:pt modelId="{E1FF8DB2-116E-48BA-95E3-BF3630F5606E}" type="pres">
      <dgm:prSet presAssocID="{3022EF23-EC70-4B71-9804-C9006317993E}" presName="Child" presStyleLbl="node1" presStyleIdx="2" presStyleCnt="4" custScaleY="179944" custLinFactNeighborX="-531" custLinFactNeighborY="71843">
        <dgm:presLayoutVars>
          <dgm:chMax val="0"/>
          <dgm:chPref val="0"/>
          <dgm:bulletEnabled val="1"/>
        </dgm:presLayoutVars>
      </dgm:prSet>
      <dgm:spPr/>
    </dgm:pt>
    <dgm:pt modelId="{510D8582-DDDD-458D-8019-FD370B31B991}" type="pres">
      <dgm:prSet presAssocID="{3022EF23-EC70-4B71-9804-C9006317993E}" presName="Parent" presStyleLbl="revTx" presStyleIdx="2" presStyleCnt="4" custLinFactNeighborX="2464" custLinFactNeighborY="23884">
        <dgm:presLayoutVars>
          <dgm:chMax val="1"/>
          <dgm:chPref val="0"/>
          <dgm:bulletEnabled val="1"/>
        </dgm:presLayoutVars>
      </dgm:prSet>
      <dgm:spPr/>
    </dgm:pt>
    <dgm:pt modelId="{17AFB4B2-411C-43E6-8672-A3081B92BF6A}" type="pres">
      <dgm:prSet presAssocID="{9CBAD0EE-14A5-40C9-A202-60D98124A4C7}" presName="sibTrans" presStyleCnt="0"/>
      <dgm:spPr/>
    </dgm:pt>
    <dgm:pt modelId="{4F7FF9D5-FB05-4572-B9D9-6FC90DD39C55}" type="pres">
      <dgm:prSet presAssocID="{9D080B5D-EC94-48EC-AB36-F1E37A9C6EBC}" presName="composite" presStyleCnt="0">
        <dgm:presLayoutVars>
          <dgm:chMax val="1"/>
          <dgm:chPref val="1"/>
        </dgm:presLayoutVars>
      </dgm:prSet>
      <dgm:spPr/>
    </dgm:pt>
    <dgm:pt modelId="{B1E67081-3E3E-4856-90E0-025D9C218A3E}" type="pres">
      <dgm:prSet presAssocID="{9D080B5D-EC94-48EC-AB36-F1E37A9C6EBC}" presName="Accent" presStyleLbl="trAlignAcc1" presStyleIdx="3" presStyleCnt="4" custScaleY="137836">
        <dgm:presLayoutVars>
          <dgm:chMax val="0"/>
          <dgm:chPref val="0"/>
        </dgm:presLayoutVars>
      </dgm:prSet>
      <dgm:spPr/>
    </dgm:pt>
    <dgm:pt modelId="{8FFED5F2-2204-4E09-B95E-B8672ACD8A55}" type="pres">
      <dgm:prSet presAssocID="{9D080B5D-EC94-48EC-AB36-F1E37A9C6EBC}" presName="Image" presStyleLbl="alignImgPlace1" presStyleIdx="3" presStyleCnt="4" custLinFactNeighborX="2342" custLinFactNeighborY="-23804">
        <dgm:presLayoutVars>
          <dgm:chMax val="0"/>
          <dgm:chPref val="0"/>
        </dgm:presLayoutVars>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07" t="776" r="7388" b="1160"/>
          </a:stretch>
        </a:blipFill>
      </dgm:spPr>
    </dgm:pt>
    <dgm:pt modelId="{E3D2A2EB-5A4E-4A1C-BFE3-CB9C2AC010D6}" type="pres">
      <dgm:prSet presAssocID="{9D080B5D-EC94-48EC-AB36-F1E37A9C6EBC}" presName="ChildComposite" presStyleCnt="0"/>
      <dgm:spPr/>
    </dgm:pt>
    <dgm:pt modelId="{974B44D5-8EA4-4DFA-AAB9-A81D2B30C283}" type="pres">
      <dgm:prSet presAssocID="{9D080B5D-EC94-48EC-AB36-F1E37A9C6EBC}" presName="Child" presStyleLbl="node1" presStyleIdx="3" presStyleCnt="4" custScaleY="193187" custLinFactNeighborX="-1114" custLinFactNeighborY="77620">
        <dgm:presLayoutVars>
          <dgm:chMax val="0"/>
          <dgm:chPref val="0"/>
          <dgm:bulletEnabled val="1"/>
        </dgm:presLayoutVars>
      </dgm:prSet>
      <dgm:spPr/>
    </dgm:pt>
    <dgm:pt modelId="{24B5877E-447A-44FA-A083-32E63F7222AE}" type="pres">
      <dgm:prSet presAssocID="{9D080B5D-EC94-48EC-AB36-F1E37A9C6EBC}" presName="Parent" presStyleLbl="revTx" presStyleIdx="3" presStyleCnt="4" custLinFactNeighborX="1098" custLinFactNeighborY="23884">
        <dgm:presLayoutVars>
          <dgm:chMax val="1"/>
          <dgm:chPref val="0"/>
          <dgm:bulletEnabled val="1"/>
        </dgm:presLayoutVars>
      </dgm:prSet>
      <dgm:spPr/>
    </dgm:pt>
  </dgm:ptLst>
  <dgm:cxnLst>
    <dgm:cxn modelId="{2FE35D1C-DD70-4DD0-975A-DA8677432944}" type="presOf" srcId="{B4B81AE9-D557-44C5-A89D-BB09D68D548D}" destId="{974B44D5-8EA4-4DFA-AAB9-A81D2B30C283}" srcOrd="0" destOrd="0" presId="urn:microsoft.com/office/officeart/2008/layout/CaptionedPictures"/>
    <dgm:cxn modelId="{2B584A37-0846-43F7-8C66-CF36F30CF043}" type="presOf" srcId="{95D79D49-0351-4A54-A271-2D3A7BF327CA}" destId="{E1FF8DB2-116E-48BA-95E3-BF3630F5606E}" srcOrd="0" destOrd="0" presId="urn:microsoft.com/office/officeart/2008/layout/CaptionedPictures"/>
    <dgm:cxn modelId="{ACB9F048-E2E5-4DCE-AD4F-DEAAA4F6943C}" srcId="{29F9584E-FD99-4BAB-81C0-8519AAC8431A}" destId="{3022EF23-EC70-4B71-9804-C9006317993E}" srcOrd="2" destOrd="0" parTransId="{8ABBE4E8-08BD-47AA-9A7E-FA1EEDC8B05E}" sibTransId="{9CBAD0EE-14A5-40C9-A202-60D98124A4C7}"/>
    <dgm:cxn modelId="{9935D34A-6D95-42F5-BBDC-4EF302831FAB}" srcId="{652B3D81-48E3-46B0-AEF9-4183D0DE093F}" destId="{9C498023-0A94-442F-9F5D-4C354D70B1F3}" srcOrd="0" destOrd="0" parTransId="{984CB5F3-1168-4716-809A-49AEAFEC25DE}" sibTransId="{289F9B47-B09C-49E1-86C0-3D9B4B66A4F6}"/>
    <dgm:cxn modelId="{1620046C-2ABA-496B-971B-61BAF6F20A54}" srcId="{3022EF23-EC70-4B71-9804-C9006317993E}" destId="{95D79D49-0351-4A54-A271-2D3A7BF327CA}" srcOrd="0" destOrd="0" parTransId="{8CF9FD0A-3B64-42C1-A31F-9D6EE409ABC1}" sibTransId="{C7CE616E-32F8-47C2-810C-27D53191936C}"/>
    <dgm:cxn modelId="{178E2554-AE59-419A-A061-A4926C918529}" srcId="{F722734C-5CC2-481C-84A1-91378C930ECF}" destId="{DCD0C337-2A5A-4B3A-BFE6-8D84B83F8F3C}" srcOrd="0" destOrd="0" parTransId="{88964247-3B62-4EDB-8CE5-FED302A930A2}" sibTransId="{DC10A83D-A6AE-4A97-BE75-6857884D17A2}"/>
    <dgm:cxn modelId="{3C30F87C-576B-4048-9227-33FF2F57313D}" srcId="{9D080B5D-EC94-48EC-AB36-F1E37A9C6EBC}" destId="{B4B81AE9-D557-44C5-A89D-BB09D68D548D}" srcOrd="0" destOrd="0" parTransId="{D0DCC335-B1BA-43E9-B235-8B888AE1DF37}" sibTransId="{B4021518-49A5-4A0E-BBB5-DE7A8A48AA2F}"/>
    <dgm:cxn modelId="{F9576386-82B4-4BD1-941F-AD4B8C418FC1}" srcId="{29F9584E-FD99-4BAB-81C0-8519AAC8431A}" destId="{F722734C-5CC2-481C-84A1-91378C930ECF}" srcOrd="0" destOrd="0" parTransId="{5BF9F814-3354-4105-B053-C8F584CB6B2D}" sibTransId="{86D5A1CA-4F12-4E62-9DDB-357EB50AA1D4}"/>
    <dgm:cxn modelId="{78FC5797-D4FA-49E9-8D6E-94D2A8F855A3}" type="presOf" srcId="{9C498023-0A94-442F-9F5D-4C354D70B1F3}" destId="{BBC7E274-0C74-402B-BD21-63101C94D933}" srcOrd="0" destOrd="0" presId="urn:microsoft.com/office/officeart/2008/layout/CaptionedPictures"/>
    <dgm:cxn modelId="{99DB4099-EFBC-4F41-99CB-57825AF1C2FD}" type="presOf" srcId="{9D080B5D-EC94-48EC-AB36-F1E37A9C6EBC}" destId="{24B5877E-447A-44FA-A083-32E63F7222AE}" srcOrd="0" destOrd="0" presId="urn:microsoft.com/office/officeart/2008/layout/CaptionedPictures"/>
    <dgm:cxn modelId="{2169B9AB-AD29-4364-A3BE-9C04321CAEB2}" type="presOf" srcId="{3022EF23-EC70-4B71-9804-C9006317993E}" destId="{510D8582-DDDD-458D-8019-FD370B31B991}" srcOrd="0" destOrd="0" presId="urn:microsoft.com/office/officeart/2008/layout/CaptionedPictures"/>
    <dgm:cxn modelId="{E54683BC-7137-42E6-B013-018A6AE2B336}" type="presOf" srcId="{F722734C-5CC2-481C-84A1-91378C930ECF}" destId="{33C6E03B-0B3D-47EB-9EB8-7660518EF579}" srcOrd="0" destOrd="0" presId="urn:microsoft.com/office/officeart/2008/layout/CaptionedPictures"/>
    <dgm:cxn modelId="{E47F9ABC-0C93-41C8-B9D3-21A4F68D0575}" srcId="{29F9584E-FD99-4BAB-81C0-8519AAC8431A}" destId="{9D080B5D-EC94-48EC-AB36-F1E37A9C6EBC}" srcOrd="3" destOrd="0" parTransId="{3932F1AE-D31C-40BC-A48A-BECBEA9A3F0C}" sibTransId="{9C27AB08-6EF9-4613-A8F8-12AA78A9E068}"/>
    <dgm:cxn modelId="{47C9E4D9-8D9D-40BF-B22B-84E2CCB47EE3}" type="presOf" srcId="{DCD0C337-2A5A-4B3A-BFE6-8D84B83F8F3C}" destId="{21551163-60D8-44AA-AAB6-96594D9AD738}" srcOrd="0" destOrd="0" presId="urn:microsoft.com/office/officeart/2008/layout/CaptionedPictures"/>
    <dgm:cxn modelId="{668168DC-273B-4A64-B70F-52733C48BDDF}" srcId="{29F9584E-FD99-4BAB-81C0-8519AAC8431A}" destId="{652B3D81-48E3-46B0-AEF9-4183D0DE093F}" srcOrd="1" destOrd="0" parTransId="{99B18B42-5C57-415C-BC8A-12F0349EFEA0}" sibTransId="{32B1A5A2-1F40-4C57-871D-4297897A3F17}"/>
    <dgm:cxn modelId="{B98DF9DC-B587-45A1-AE30-BA2CAD86CB5C}" type="presOf" srcId="{29F9584E-FD99-4BAB-81C0-8519AAC8431A}" destId="{80D3D29A-43C5-4430-8D7F-44C97A54629F}" srcOrd="0" destOrd="0" presId="urn:microsoft.com/office/officeart/2008/layout/CaptionedPictures"/>
    <dgm:cxn modelId="{EB3401EB-6CA6-41AE-857F-0696513DFBE4}" type="presOf" srcId="{652B3D81-48E3-46B0-AEF9-4183D0DE093F}" destId="{9305EAA1-6E11-403E-9FEF-2DD65BB64F96}" srcOrd="0" destOrd="0" presId="urn:microsoft.com/office/officeart/2008/layout/CaptionedPictures"/>
    <dgm:cxn modelId="{677307F6-82AF-4AF5-A891-0101B1EAFA6C}" type="presParOf" srcId="{80D3D29A-43C5-4430-8D7F-44C97A54629F}" destId="{89DE3C24-D0D3-40A0-85CC-8D3847D8E3A5}" srcOrd="0" destOrd="0" presId="urn:microsoft.com/office/officeart/2008/layout/CaptionedPictures"/>
    <dgm:cxn modelId="{B2E7634C-05F1-43D1-8218-615738BA2D29}" type="presParOf" srcId="{89DE3C24-D0D3-40A0-85CC-8D3847D8E3A5}" destId="{6F3D085A-BEF0-4E0D-A456-2975623BDFAA}" srcOrd="0" destOrd="0" presId="urn:microsoft.com/office/officeart/2008/layout/CaptionedPictures"/>
    <dgm:cxn modelId="{61844637-2144-4F93-9B10-F7472E91262C}" type="presParOf" srcId="{89DE3C24-D0D3-40A0-85CC-8D3847D8E3A5}" destId="{AC58D258-1BB8-49CB-B60A-DA97E57AAAE5}" srcOrd="1" destOrd="0" presId="urn:microsoft.com/office/officeart/2008/layout/CaptionedPictures"/>
    <dgm:cxn modelId="{C579B09D-9047-4FB1-8552-BC251D5BC612}" type="presParOf" srcId="{89DE3C24-D0D3-40A0-85CC-8D3847D8E3A5}" destId="{9A47BD31-8687-4DF1-8E98-C25B6BA0073D}" srcOrd="2" destOrd="0" presId="urn:microsoft.com/office/officeart/2008/layout/CaptionedPictures"/>
    <dgm:cxn modelId="{3CDF0EEC-CEC6-4C16-ACB3-B852362F956E}" type="presParOf" srcId="{9A47BD31-8687-4DF1-8E98-C25B6BA0073D}" destId="{21551163-60D8-44AA-AAB6-96594D9AD738}" srcOrd="0" destOrd="0" presId="urn:microsoft.com/office/officeart/2008/layout/CaptionedPictures"/>
    <dgm:cxn modelId="{DB16D900-497A-43E9-A47A-5D64AFB250D9}" type="presParOf" srcId="{9A47BD31-8687-4DF1-8E98-C25B6BA0073D}" destId="{33C6E03B-0B3D-47EB-9EB8-7660518EF579}" srcOrd="1" destOrd="0" presId="urn:microsoft.com/office/officeart/2008/layout/CaptionedPictures"/>
    <dgm:cxn modelId="{00906204-2081-478C-B9E8-701D9AFFBD57}" type="presParOf" srcId="{80D3D29A-43C5-4430-8D7F-44C97A54629F}" destId="{04CB51D3-19F8-46B1-9C7B-53967C7241D6}" srcOrd="1" destOrd="0" presId="urn:microsoft.com/office/officeart/2008/layout/CaptionedPictures"/>
    <dgm:cxn modelId="{517DD703-A3E7-42A9-936D-40FCE8408D5A}" type="presParOf" srcId="{80D3D29A-43C5-4430-8D7F-44C97A54629F}" destId="{0FC4867F-F690-46F0-A172-9EFF3DCD6D47}" srcOrd="2" destOrd="0" presId="urn:microsoft.com/office/officeart/2008/layout/CaptionedPictures"/>
    <dgm:cxn modelId="{ED76AF7B-9677-424C-BDBF-C1071EFA4548}" type="presParOf" srcId="{0FC4867F-F690-46F0-A172-9EFF3DCD6D47}" destId="{3572FC67-BA56-4989-AD6B-8FFB925E768F}" srcOrd="0" destOrd="0" presId="urn:microsoft.com/office/officeart/2008/layout/CaptionedPictures"/>
    <dgm:cxn modelId="{B546B6A4-4252-4F7E-B10B-0DB97D8C3D09}" type="presParOf" srcId="{0FC4867F-F690-46F0-A172-9EFF3DCD6D47}" destId="{67D0A938-D81A-4D62-9DE9-9F4409FD88C7}" srcOrd="1" destOrd="0" presId="urn:microsoft.com/office/officeart/2008/layout/CaptionedPictures"/>
    <dgm:cxn modelId="{AA46A4CE-1599-4096-B551-0CB8730881BE}" type="presParOf" srcId="{0FC4867F-F690-46F0-A172-9EFF3DCD6D47}" destId="{AEE4C12D-4C35-4F10-88F6-7ED9726B4A3F}" srcOrd="2" destOrd="0" presId="urn:microsoft.com/office/officeart/2008/layout/CaptionedPictures"/>
    <dgm:cxn modelId="{794A57A0-BF3C-4E99-B27F-5D681D81945A}" type="presParOf" srcId="{AEE4C12D-4C35-4F10-88F6-7ED9726B4A3F}" destId="{BBC7E274-0C74-402B-BD21-63101C94D933}" srcOrd="0" destOrd="0" presId="urn:microsoft.com/office/officeart/2008/layout/CaptionedPictures"/>
    <dgm:cxn modelId="{E4306315-FAF3-4B1D-9418-1D85CE9D59B0}" type="presParOf" srcId="{AEE4C12D-4C35-4F10-88F6-7ED9726B4A3F}" destId="{9305EAA1-6E11-403E-9FEF-2DD65BB64F96}" srcOrd="1" destOrd="0" presId="urn:microsoft.com/office/officeart/2008/layout/CaptionedPictures"/>
    <dgm:cxn modelId="{031DFBF3-A900-4010-B1BE-91A46862F4BD}" type="presParOf" srcId="{80D3D29A-43C5-4430-8D7F-44C97A54629F}" destId="{71274995-E14A-4A04-AB4D-92930FB54CA7}" srcOrd="3" destOrd="0" presId="urn:microsoft.com/office/officeart/2008/layout/CaptionedPictures"/>
    <dgm:cxn modelId="{8DFF8F01-5916-440C-AE79-340B762A1748}" type="presParOf" srcId="{80D3D29A-43C5-4430-8D7F-44C97A54629F}" destId="{FF3BAF07-00EC-4686-89D1-FD42FA9C87B6}" srcOrd="4" destOrd="0" presId="urn:microsoft.com/office/officeart/2008/layout/CaptionedPictures"/>
    <dgm:cxn modelId="{99D99937-5CB4-4BF4-A20C-92BFE2C81805}" type="presParOf" srcId="{FF3BAF07-00EC-4686-89D1-FD42FA9C87B6}" destId="{DBA77D0B-CD48-4289-875F-1AB6CF7F8DFB}" srcOrd="0" destOrd="0" presId="urn:microsoft.com/office/officeart/2008/layout/CaptionedPictures"/>
    <dgm:cxn modelId="{F48E6907-7793-41E9-8D71-458278B54709}" type="presParOf" srcId="{FF3BAF07-00EC-4686-89D1-FD42FA9C87B6}" destId="{6F43C0E6-3485-41C0-8B51-4CC29A9E47EE}" srcOrd="1" destOrd="0" presId="urn:microsoft.com/office/officeart/2008/layout/CaptionedPictures"/>
    <dgm:cxn modelId="{3E18A5FD-C1C5-4F92-B2ED-A2D8AE5364D9}" type="presParOf" srcId="{FF3BAF07-00EC-4686-89D1-FD42FA9C87B6}" destId="{CF89C7EB-33B6-401C-83B0-171928564500}" srcOrd="2" destOrd="0" presId="urn:microsoft.com/office/officeart/2008/layout/CaptionedPictures"/>
    <dgm:cxn modelId="{5F343257-5470-4FC6-ABDF-BBFC74D2B11B}" type="presParOf" srcId="{CF89C7EB-33B6-401C-83B0-171928564500}" destId="{E1FF8DB2-116E-48BA-95E3-BF3630F5606E}" srcOrd="0" destOrd="0" presId="urn:microsoft.com/office/officeart/2008/layout/CaptionedPictures"/>
    <dgm:cxn modelId="{29B9CAF4-54A1-4DFA-BBA0-E7551DB7F35D}" type="presParOf" srcId="{CF89C7EB-33B6-401C-83B0-171928564500}" destId="{510D8582-DDDD-458D-8019-FD370B31B991}" srcOrd="1" destOrd="0" presId="urn:microsoft.com/office/officeart/2008/layout/CaptionedPictures"/>
    <dgm:cxn modelId="{F66F6DB7-78C3-423A-A3C3-CBCE0BE8B9CC}" type="presParOf" srcId="{80D3D29A-43C5-4430-8D7F-44C97A54629F}" destId="{17AFB4B2-411C-43E6-8672-A3081B92BF6A}" srcOrd="5" destOrd="0" presId="urn:microsoft.com/office/officeart/2008/layout/CaptionedPictures"/>
    <dgm:cxn modelId="{EAD442E5-AD15-4873-A437-E4EC9158D7E3}" type="presParOf" srcId="{80D3D29A-43C5-4430-8D7F-44C97A54629F}" destId="{4F7FF9D5-FB05-4572-B9D9-6FC90DD39C55}" srcOrd="6" destOrd="0" presId="urn:microsoft.com/office/officeart/2008/layout/CaptionedPictures"/>
    <dgm:cxn modelId="{F37B4077-DDAA-4F3D-B12C-D6BE8302AF71}" type="presParOf" srcId="{4F7FF9D5-FB05-4572-B9D9-6FC90DD39C55}" destId="{B1E67081-3E3E-4856-90E0-025D9C218A3E}" srcOrd="0" destOrd="0" presId="urn:microsoft.com/office/officeart/2008/layout/CaptionedPictures"/>
    <dgm:cxn modelId="{5986A20F-9B73-4985-961C-CE4DA54E0A5C}" type="presParOf" srcId="{4F7FF9D5-FB05-4572-B9D9-6FC90DD39C55}" destId="{8FFED5F2-2204-4E09-B95E-B8672ACD8A55}" srcOrd="1" destOrd="0" presId="urn:microsoft.com/office/officeart/2008/layout/CaptionedPictures"/>
    <dgm:cxn modelId="{DA158561-7021-4E05-9868-F12FA3C18AD1}" type="presParOf" srcId="{4F7FF9D5-FB05-4572-B9D9-6FC90DD39C55}" destId="{E3D2A2EB-5A4E-4A1C-BFE3-CB9C2AC010D6}" srcOrd="2" destOrd="0" presId="urn:microsoft.com/office/officeart/2008/layout/CaptionedPictures"/>
    <dgm:cxn modelId="{587B9A27-33E3-4DC4-8643-B1677D5375C6}" type="presParOf" srcId="{E3D2A2EB-5A4E-4A1C-BFE3-CB9C2AC010D6}" destId="{974B44D5-8EA4-4DFA-AAB9-A81D2B30C283}" srcOrd="0" destOrd="0" presId="urn:microsoft.com/office/officeart/2008/layout/CaptionedPictures"/>
    <dgm:cxn modelId="{670AD11A-BD1D-4848-B247-8B201C322927}" type="presParOf" srcId="{E3D2A2EB-5A4E-4A1C-BFE3-CB9C2AC010D6}" destId="{24B5877E-447A-44FA-A083-32E63F7222AE}"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C0ACE-BAE7-403C-A8E4-380BA862BE43}" type="doc">
      <dgm:prSet loTypeId="urn:microsoft.com/office/officeart/2005/8/layout/chevron1" loCatId="process" qsTypeId="urn:microsoft.com/office/officeart/2005/8/quickstyle/simple1" qsCatId="simple" csTypeId="urn:microsoft.com/office/officeart/2005/8/colors/accent5_4" csCatId="accent5" phldr="1"/>
      <dgm:spPr/>
      <dgm:t>
        <a:bodyPr/>
        <a:lstStyle/>
        <a:p>
          <a:endParaRPr lang="en-US"/>
        </a:p>
      </dgm:t>
    </dgm:pt>
    <dgm:pt modelId="{F0E25D8F-433D-43E4-B25A-99C59A293882}">
      <dgm:prSet phldrT="[Text]" custT="1"/>
      <dgm:spPr/>
      <dgm:t>
        <a:bodyPr/>
        <a:lstStyle/>
        <a:p>
          <a:r>
            <a:rPr lang="en-US" sz="1800" dirty="0"/>
            <a:t>June 2022</a:t>
          </a:r>
        </a:p>
      </dgm:t>
    </dgm:pt>
    <dgm:pt modelId="{5728F1C6-06EF-4F79-A07F-2774666BDF2F}" type="parTrans" cxnId="{BA1A7439-D88E-403C-BED5-D2A209CF974B}">
      <dgm:prSet/>
      <dgm:spPr/>
      <dgm:t>
        <a:bodyPr/>
        <a:lstStyle/>
        <a:p>
          <a:endParaRPr lang="en-US" sz="4000"/>
        </a:p>
      </dgm:t>
    </dgm:pt>
    <dgm:pt modelId="{D273B9C8-00B3-4DC0-BDFA-7F30712D14BF}" type="sibTrans" cxnId="{BA1A7439-D88E-403C-BED5-D2A209CF974B}">
      <dgm:prSet/>
      <dgm:spPr/>
      <dgm:t>
        <a:bodyPr/>
        <a:lstStyle/>
        <a:p>
          <a:endParaRPr lang="en-US" sz="4000"/>
        </a:p>
      </dgm:t>
    </dgm:pt>
    <dgm:pt modelId="{878F400E-D3AA-483D-92B7-B9615D93A8C3}">
      <dgm:prSet phldrT="[Text]" custT="1"/>
      <dgm:spPr/>
      <dgm:t>
        <a:bodyPr/>
        <a:lstStyle/>
        <a:p>
          <a:r>
            <a:rPr lang="en-US" sz="1600" dirty="0"/>
            <a:t>Native Language Listening Sessions</a:t>
          </a:r>
        </a:p>
      </dgm:t>
    </dgm:pt>
    <dgm:pt modelId="{B0ED4C74-FE8C-4803-BC22-1258B220B97B}" type="parTrans" cxnId="{464A4390-5625-46C2-9517-54704A061C21}">
      <dgm:prSet/>
      <dgm:spPr/>
      <dgm:t>
        <a:bodyPr/>
        <a:lstStyle/>
        <a:p>
          <a:endParaRPr lang="en-US" sz="4000"/>
        </a:p>
      </dgm:t>
    </dgm:pt>
    <dgm:pt modelId="{A8A1F882-099E-4CD5-9CD8-88F78E676E92}" type="sibTrans" cxnId="{464A4390-5625-46C2-9517-54704A061C21}">
      <dgm:prSet/>
      <dgm:spPr/>
      <dgm:t>
        <a:bodyPr/>
        <a:lstStyle/>
        <a:p>
          <a:endParaRPr lang="en-US" sz="4000"/>
        </a:p>
      </dgm:t>
    </dgm:pt>
    <dgm:pt modelId="{BFC0D640-0641-42A0-9919-E499C083C4E3}">
      <dgm:prSet phldrT="[Text]" custT="1"/>
      <dgm:spPr/>
      <dgm:t>
        <a:bodyPr/>
        <a:lstStyle/>
        <a:p>
          <a:r>
            <a:rPr lang="en-US" sz="1800" dirty="0"/>
            <a:t>September 2022</a:t>
          </a:r>
        </a:p>
      </dgm:t>
    </dgm:pt>
    <dgm:pt modelId="{F412CAB3-3AC8-4259-8671-CC11BFCC4221}" type="parTrans" cxnId="{39A93559-4D25-4DD5-9D33-D20D5AF1738E}">
      <dgm:prSet/>
      <dgm:spPr/>
      <dgm:t>
        <a:bodyPr/>
        <a:lstStyle/>
        <a:p>
          <a:endParaRPr lang="en-US" sz="4000"/>
        </a:p>
      </dgm:t>
    </dgm:pt>
    <dgm:pt modelId="{29087D97-0B79-48BF-A2F8-9D48AAE27B7C}" type="sibTrans" cxnId="{39A93559-4D25-4DD5-9D33-D20D5AF1738E}">
      <dgm:prSet/>
      <dgm:spPr/>
      <dgm:t>
        <a:bodyPr/>
        <a:lstStyle/>
        <a:p>
          <a:endParaRPr lang="en-US" sz="4000"/>
        </a:p>
      </dgm:t>
    </dgm:pt>
    <dgm:pt modelId="{9957827E-4645-4559-89DD-19ABB737E6E9}">
      <dgm:prSet phldrT="[Text]" custT="1"/>
      <dgm:spPr/>
      <dgm:t>
        <a:bodyPr/>
        <a:lstStyle/>
        <a:p>
          <a:r>
            <a:rPr lang="en-US" sz="1600" dirty="0"/>
            <a:t>Initial consultation and planning framework published </a:t>
          </a:r>
        </a:p>
      </dgm:t>
    </dgm:pt>
    <dgm:pt modelId="{D308F8CC-C140-4FE3-A82A-99F319E86648}" type="parTrans" cxnId="{BADDC7D8-475E-4FC3-9E73-0C0E7466AD3A}">
      <dgm:prSet/>
      <dgm:spPr/>
      <dgm:t>
        <a:bodyPr/>
        <a:lstStyle/>
        <a:p>
          <a:endParaRPr lang="en-US" sz="4000"/>
        </a:p>
      </dgm:t>
    </dgm:pt>
    <dgm:pt modelId="{60ABCF17-8A1D-4BE5-8BD8-396B2C466176}" type="sibTrans" cxnId="{BADDC7D8-475E-4FC3-9E73-0C0E7466AD3A}">
      <dgm:prSet/>
      <dgm:spPr/>
      <dgm:t>
        <a:bodyPr/>
        <a:lstStyle/>
        <a:p>
          <a:endParaRPr lang="en-US" sz="4000"/>
        </a:p>
      </dgm:t>
    </dgm:pt>
    <dgm:pt modelId="{30FE141B-3C8D-48D8-B337-F6C86187A077}">
      <dgm:prSet phldrT="[Text]" custT="1"/>
      <dgm:spPr/>
      <dgm:t>
        <a:bodyPr/>
        <a:lstStyle/>
        <a:p>
          <a:r>
            <a:rPr lang="en-US" sz="1800" dirty="0"/>
            <a:t>June 2023</a:t>
          </a:r>
        </a:p>
      </dgm:t>
    </dgm:pt>
    <dgm:pt modelId="{C0CA8232-1707-46AE-AF05-46B97F2DD5F6}" type="parTrans" cxnId="{D8757017-469E-4B30-9469-9C4B97DA0EA0}">
      <dgm:prSet/>
      <dgm:spPr/>
      <dgm:t>
        <a:bodyPr/>
        <a:lstStyle/>
        <a:p>
          <a:endParaRPr lang="en-US" sz="4000"/>
        </a:p>
      </dgm:t>
    </dgm:pt>
    <dgm:pt modelId="{DD980032-06B3-4473-B48B-BA7BD01F5133}" type="sibTrans" cxnId="{D8757017-469E-4B30-9469-9C4B97DA0EA0}">
      <dgm:prSet/>
      <dgm:spPr/>
      <dgm:t>
        <a:bodyPr/>
        <a:lstStyle/>
        <a:p>
          <a:endParaRPr lang="en-US" sz="4000"/>
        </a:p>
      </dgm:t>
    </dgm:pt>
    <dgm:pt modelId="{28B0A928-1845-4B68-A6B9-8E9F76F03641}">
      <dgm:prSet phldrT="[Text]" custT="1"/>
      <dgm:spPr/>
      <dgm:t>
        <a:bodyPr/>
        <a:lstStyle/>
        <a:p>
          <a:r>
            <a:rPr lang="en-US" sz="1600" dirty="0"/>
            <a:t>Draft Native Language Revitalization literature review</a:t>
          </a:r>
        </a:p>
      </dgm:t>
    </dgm:pt>
    <dgm:pt modelId="{2B2F471F-09CD-482D-B95D-5D5C98C1C3B0}" type="parTrans" cxnId="{897F8823-1191-4A65-B8CC-C027A085E4FB}">
      <dgm:prSet/>
      <dgm:spPr/>
      <dgm:t>
        <a:bodyPr/>
        <a:lstStyle/>
        <a:p>
          <a:endParaRPr lang="en-US" sz="4000"/>
        </a:p>
      </dgm:t>
    </dgm:pt>
    <dgm:pt modelId="{8E768EEF-BE1A-4A96-9A8B-30C19BA388B2}" type="sibTrans" cxnId="{897F8823-1191-4A65-B8CC-C027A085E4FB}">
      <dgm:prSet/>
      <dgm:spPr/>
      <dgm:t>
        <a:bodyPr/>
        <a:lstStyle/>
        <a:p>
          <a:endParaRPr lang="en-US" sz="4000"/>
        </a:p>
      </dgm:t>
    </dgm:pt>
    <dgm:pt modelId="{EA67CB38-5379-4D89-A67F-FB1F283EB4EB}">
      <dgm:prSet phldrT="[Text]" custT="1"/>
      <dgm:spPr/>
      <dgm:t>
        <a:bodyPr/>
        <a:lstStyle/>
        <a:p>
          <a:r>
            <a:rPr lang="en-US" sz="1800" dirty="0"/>
            <a:t>September 2023</a:t>
          </a:r>
        </a:p>
      </dgm:t>
    </dgm:pt>
    <dgm:pt modelId="{A943036F-EA50-460E-A635-D63242E4ACE9}" type="parTrans" cxnId="{FA4BD213-4396-4488-B6D1-2DD3571C504A}">
      <dgm:prSet/>
      <dgm:spPr/>
      <dgm:t>
        <a:bodyPr/>
        <a:lstStyle/>
        <a:p>
          <a:endParaRPr lang="en-US" sz="4000"/>
        </a:p>
      </dgm:t>
    </dgm:pt>
    <dgm:pt modelId="{BFF3B2BE-BD3E-4247-A05D-47FEF7E0842A}" type="sibTrans" cxnId="{FA4BD213-4396-4488-B6D1-2DD3571C504A}">
      <dgm:prSet/>
      <dgm:spPr/>
      <dgm:t>
        <a:bodyPr/>
        <a:lstStyle/>
        <a:p>
          <a:endParaRPr lang="en-US" sz="4000"/>
        </a:p>
      </dgm:t>
    </dgm:pt>
    <dgm:pt modelId="{4A7EB4D5-8460-4D1A-B5D5-F11C6BB59946}">
      <dgm:prSet phldrT="[Text]" custT="1"/>
      <dgm:spPr/>
      <dgm:t>
        <a:bodyPr/>
        <a:lstStyle/>
        <a:p>
          <a:r>
            <a:rPr lang="en-US" sz="1600" dirty="0"/>
            <a:t>10-Year National Plan on Native Language Revitalization consultations and community discussions. </a:t>
          </a:r>
        </a:p>
      </dgm:t>
    </dgm:pt>
    <dgm:pt modelId="{236FE316-2DED-468D-A167-5EE36D05F1C2}" type="parTrans" cxnId="{E931809C-67F1-4150-A6A8-AE20439D8D9B}">
      <dgm:prSet/>
      <dgm:spPr/>
      <dgm:t>
        <a:bodyPr/>
        <a:lstStyle/>
        <a:p>
          <a:endParaRPr lang="en-US" sz="4000"/>
        </a:p>
      </dgm:t>
    </dgm:pt>
    <dgm:pt modelId="{0338120B-9E4B-42A8-BB08-C1DE2AC8E0FF}" type="sibTrans" cxnId="{E931809C-67F1-4150-A6A8-AE20439D8D9B}">
      <dgm:prSet/>
      <dgm:spPr/>
      <dgm:t>
        <a:bodyPr/>
        <a:lstStyle/>
        <a:p>
          <a:endParaRPr lang="en-US" sz="4000"/>
        </a:p>
      </dgm:t>
    </dgm:pt>
    <dgm:pt modelId="{3CF3490B-BD9C-4572-A358-2BC8F040DD2F}">
      <dgm:prSet phldrT="[Text]" custT="1"/>
      <dgm:spPr/>
      <dgm:t>
        <a:bodyPr/>
        <a:lstStyle/>
        <a:p>
          <a:r>
            <a:rPr lang="en-US" sz="1800" dirty="0"/>
            <a:t>Fiscal Year 2024</a:t>
          </a:r>
        </a:p>
      </dgm:t>
    </dgm:pt>
    <dgm:pt modelId="{4E0E0F3D-BCF7-4540-868B-25C5926BCF5A}" type="parTrans" cxnId="{A26EB533-3C62-4ED5-8C16-A26A3DA8A777}">
      <dgm:prSet/>
      <dgm:spPr/>
      <dgm:t>
        <a:bodyPr/>
        <a:lstStyle/>
        <a:p>
          <a:endParaRPr lang="en-US" sz="4000"/>
        </a:p>
      </dgm:t>
    </dgm:pt>
    <dgm:pt modelId="{65B07B41-68FC-433F-9491-EA32838E2D7B}" type="sibTrans" cxnId="{A26EB533-3C62-4ED5-8C16-A26A3DA8A777}">
      <dgm:prSet/>
      <dgm:spPr/>
      <dgm:t>
        <a:bodyPr/>
        <a:lstStyle/>
        <a:p>
          <a:endParaRPr lang="en-US" sz="4000"/>
        </a:p>
      </dgm:t>
    </dgm:pt>
    <dgm:pt modelId="{8363693B-070C-4815-B65B-B35BE68E7962}">
      <dgm:prSet phldrT="[Text]" custT="1"/>
      <dgm:spPr/>
      <dgm:t>
        <a:bodyPr/>
        <a:lstStyle/>
        <a:p>
          <a:r>
            <a:rPr lang="en-US" sz="1600" dirty="0"/>
            <a:t>Implementation preparation</a:t>
          </a:r>
        </a:p>
      </dgm:t>
    </dgm:pt>
    <dgm:pt modelId="{F2B9DD7F-CCD2-4939-AC50-757FC94F847E}" type="parTrans" cxnId="{C8ED013A-1FA6-4F35-A7E2-3B044EAB6B88}">
      <dgm:prSet/>
      <dgm:spPr/>
      <dgm:t>
        <a:bodyPr/>
        <a:lstStyle/>
        <a:p>
          <a:endParaRPr lang="en-US" sz="4000"/>
        </a:p>
      </dgm:t>
    </dgm:pt>
    <dgm:pt modelId="{02695340-5C6C-4987-A607-9A2122FE3281}" type="sibTrans" cxnId="{C8ED013A-1FA6-4F35-A7E2-3B044EAB6B88}">
      <dgm:prSet/>
      <dgm:spPr/>
      <dgm:t>
        <a:bodyPr/>
        <a:lstStyle/>
        <a:p>
          <a:endParaRPr lang="en-US" sz="4000"/>
        </a:p>
      </dgm:t>
    </dgm:pt>
    <dgm:pt modelId="{C49D1765-C4D7-4150-9925-A5602F986385}">
      <dgm:prSet phldrT="[Text]" custT="1"/>
      <dgm:spPr/>
      <dgm:t>
        <a:bodyPr/>
        <a:lstStyle/>
        <a:p>
          <a:r>
            <a:rPr lang="en-US" sz="1600" dirty="0"/>
            <a:t>November 2023</a:t>
          </a:r>
        </a:p>
      </dgm:t>
    </dgm:pt>
    <dgm:pt modelId="{7D937AA7-EF56-4CB8-9C04-61FF466C0B58}" type="parTrans" cxnId="{C6E96734-BF76-49D7-852B-A36B6F0B3F56}">
      <dgm:prSet/>
      <dgm:spPr/>
      <dgm:t>
        <a:bodyPr/>
        <a:lstStyle/>
        <a:p>
          <a:endParaRPr lang="en-US"/>
        </a:p>
      </dgm:t>
    </dgm:pt>
    <dgm:pt modelId="{E2BC8066-ABDA-4BA7-AC89-52AB1916FE49}" type="sibTrans" cxnId="{C6E96734-BF76-49D7-852B-A36B6F0B3F56}">
      <dgm:prSet/>
      <dgm:spPr/>
      <dgm:t>
        <a:bodyPr/>
        <a:lstStyle/>
        <a:p>
          <a:endParaRPr lang="en-US"/>
        </a:p>
      </dgm:t>
    </dgm:pt>
    <dgm:pt modelId="{5FF06683-0346-44BB-B39E-8E059B473EAD}">
      <dgm:prSet phldrT="[Text]" custT="1"/>
      <dgm:spPr/>
      <dgm:t>
        <a:bodyPr/>
        <a:lstStyle/>
        <a:p>
          <a:r>
            <a:rPr lang="en-US" sz="1600" dirty="0"/>
            <a:t>Draft 10-Year National Plan on Native Language Revitalization </a:t>
          </a:r>
        </a:p>
      </dgm:t>
    </dgm:pt>
    <dgm:pt modelId="{A1EFB98F-C1A7-4F04-B788-B9DCB0ECEC26}" type="parTrans" cxnId="{4B9B8C35-EBFB-4D6A-BA59-834D4575236F}">
      <dgm:prSet/>
      <dgm:spPr/>
      <dgm:t>
        <a:bodyPr/>
        <a:lstStyle/>
        <a:p>
          <a:endParaRPr lang="en-US"/>
        </a:p>
      </dgm:t>
    </dgm:pt>
    <dgm:pt modelId="{F90A0A24-261C-43DC-B6FB-A8E169259837}" type="sibTrans" cxnId="{4B9B8C35-EBFB-4D6A-BA59-834D4575236F}">
      <dgm:prSet/>
      <dgm:spPr/>
      <dgm:t>
        <a:bodyPr/>
        <a:lstStyle/>
        <a:p>
          <a:endParaRPr lang="en-US"/>
        </a:p>
      </dgm:t>
    </dgm:pt>
    <dgm:pt modelId="{F4E7C27B-65A8-468D-9FA7-1B2A4EF121BC}">
      <dgm:prSet phldrT="[Text]" custT="1"/>
      <dgm:spPr/>
      <dgm:t>
        <a:bodyPr/>
        <a:lstStyle/>
        <a:p>
          <a:r>
            <a:rPr lang="en-US" sz="1800" dirty="0"/>
            <a:t>October 2021</a:t>
          </a:r>
        </a:p>
      </dgm:t>
    </dgm:pt>
    <dgm:pt modelId="{85AC890A-D670-4FF5-96F9-FB8259DBD9C5}" type="parTrans" cxnId="{FE3F76C8-453D-4B67-B9ED-5DD202C71B55}">
      <dgm:prSet/>
      <dgm:spPr/>
      <dgm:t>
        <a:bodyPr/>
        <a:lstStyle/>
        <a:p>
          <a:endParaRPr lang="en-US"/>
        </a:p>
      </dgm:t>
    </dgm:pt>
    <dgm:pt modelId="{9525681E-132D-4B14-89A6-2CEFCB3C85C8}" type="sibTrans" cxnId="{FE3F76C8-453D-4B67-B9ED-5DD202C71B55}">
      <dgm:prSet/>
      <dgm:spPr/>
      <dgm:t>
        <a:bodyPr/>
        <a:lstStyle/>
        <a:p>
          <a:endParaRPr lang="en-US"/>
        </a:p>
      </dgm:t>
    </dgm:pt>
    <dgm:pt modelId="{F74CF9D7-BF46-41F5-B4DD-DE47A034C384}">
      <dgm:prSet phldrT="[Text]" custT="1"/>
      <dgm:spPr/>
      <dgm:t>
        <a:bodyPr/>
        <a:lstStyle/>
        <a:p>
          <a:r>
            <a:rPr lang="en-US" sz="1600" dirty="0"/>
            <a:t>Biden Administration signs Executive Order 14049</a:t>
          </a:r>
        </a:p>
      </dgm:t>
    </dgm:pt>
    <dgm:pt modelId="{E4E8C8D0-3076-462D-A912-DE81730677EA}" type="parTrans" cxnId="{F9B30F55-787B-4EA9-A7E0-A40523EDFAFB}">
      <dgm:prSet/>
      <dgm:spPr/>
      <dgm:t>
        <a:bodyPr/>
        <a:lstStyle/>
        <a:p>
          <a:endParaRPr lang="en-US"/>
        </a:p>
      </dgm:t>
    </dgm:pt>
    <dgm:pt modelId="{272B5170-CCAE-488A-8E92-EE0F1EFF8E02}" type="sibTrans" cxnId="{F9B30F55-787B-4EA9-A7E0-A40523EDFAFB}">
      <dgm:prSet/>
      <dgm:spPr/>
      <dgm:t>
        <a:bodyPr/>
        <a:lstStyle/>
        <a:p>
          <a:endParaRPr lang="en-US"/>
        </a:p>
      </dgm:t>
    </dgm:pt>
    <dgm:pt modelId="{F4759DFE-17DB-4839-8A67-613D349F629F}" type="pres">
      <dgm:prSet presAssocID="{C24C0ACE-BAE7-403C-A8E4-380BA862BE43}" presName="Name0" presStyleCnt="0">
        <dgm:presLayoutVars>
          <dgm:dir/>
          <dgm:animLvl val="lvl"/>
          <dgm:resizeHandles val="exact"/>
        </dgm:presLayoutVars>
      </dgm:prSet>
      <dgm:spPr/>
    </dgm:pt>
    <dgm:pt modelId="{928B5211-3EC5-4671-8D47-343DF3BE0BF3}" type="pres">
      <dgm:prSet presAssocID="{F4E7C27B-65A8-468D-9FA7-1B2A4EF121BC}" presName="composite" presStyleCnt="0"/>
      <dgm:spPr/>
    </dgm:pt>
    <dgm:pt modelId="{E3A4EC67-9BA9-4642-AD62-8CF71B8C70D9}" type="pres">
      <dgm:prSet presAssocID="{F4E7C27B-65A8-468D-9FA7-1B2A4EF121BC}" presName="parTx" presStyleLbl="node1" presStyleIdx="0" presStyleCnt="7">
        <dgm:presLayoutVars>
          <dgm:chMax val="0"/>
          <dgm:chPref val="0"/>
          <dgm:bulletEnabled val="1"/>
        </dgm:presLayoutVars>
      </dgm:prSet>
      <dgm:spPr/>
    </dgm:pt>
    <dgm:pt modelId="{F2178ADB-E6D1-4A5D-88CF-8CECF9521175}" type="pres">
      <dgm:prSet presAssocID="{F4E7C27B-65A8-468D-9FA7-1B2A4EF121BC}" presName="desTx" presStyleLbl="revTx" presStyleIdx="0" presStyleCnt="7">
        <dgm:presLayoutVars>
          <dgm:bulletEnabled val="1"/>
        </dgm:presLayoutVars>
      </dgm:prSet>
      <dgm:spPr/>
    </dgm:pt>
    <dgm:pt modelId="{767901CA-D7C3-4C3D-A722-6B7728A8F1C0}" type="pres">
      <dgm:prSet presAssocID="{9525681E-132D-4B14-89A6-2CEFCB3C85C8}" presName="space" presStyleCnt="0"/>
      <dgm:spPr/>
    </dgm:pt>
    <dgm:pt modelId="{09ADB118-E541-4074-9669-F74D9C7132E6}" type="pres">
      <dgm:prSet presAssocID="{F0E25D8F-433D-43E4-B25A-99C59A293882}" presName="composite" presStyleCnt="0"/>
      <dgm:spPr/>
    </dgm:pt>
    <dgm:pt modelId="{C405AF62-81A2-4B32-8E0A-260EEF264E24}" type="pres">
      <dgm:prSet presAssocID="{F0E25D8F-433D-43E4-B25A-99C59A293882}" presName="parTx" presStyleLbl="node1" presStyleIdx="1" presStyleCnt="7">
        <dgm:presLayoutVars>
          <dgm:chMax val="0"/>
          <dgm:chPref val="0"/>
          <dgm:bulletEnabled val="1"/>
        </dgm:presLayoutVars>
      </dgm:prSet>
      <dgm:spPr/>
    </dgm:pt>
    <dgm:pt modelId="{E11A2C6F-42E8-4BB0-B8C0-24B657FBFEEE}" type="pres">
      <dgm:prSet presAssocID="{F0E25D8F-433D-43E4-B25A-99C59A293882}" presName="desTx" presStyleLbl="revTx" presStyleIdx="1" presStyleCnt="7">
        <dgm:presLayoutVars>
          <dgm:bulletEnabled val="1"/>
        </dgm:presLayoutVars>
      </dgm:prSet>
      <dgm:spPr/>
    </dgm:pt>
    <dgm:pt modelId="{CB608E51-FD06-4D63-94A9-C684707287A2}" type="pres">
      <dgm:prSet presAssocID="{D273B9C8-00B3-4DC0-BDFA-7F30712D14BF}" presName="space" presStyleCnt="0"/>
      <dgm:spPr/>
    </dgm:pt>
    <dgm:pt modelId="{19CB820D-FC2D-4862-9DA8-BB633DB7F432}" type="pres">
      <dgm:prSet presAssocID="{BFC0D640-0641-42A0-9919-E499C083C4E3}" presName="composite" presStyleCnt="0"/>
      <dgm:spPr/>
    </dgm:pt>
    <dgm:pt modelId="{61C119E3-99AD-499F-9451-B40BC638164F}" type="pres">
      <dgm:prSet presAssocID="{BFC0D640-0641-42A0-9919-E499C083C4E3}" presName="parTx" presStyleLbl="node1" presStyleIdx="2" presStyleCnt="7">
        <dgm:presLayoutVars>
          <dgm:chMax val="0"/>
          <dgm:chPref val="0"/>
          <dgm:bulletEnabled val="1"/>
        </dgm:presLayoutVars>
      </dgm:prSet>
      <dgm:spPr/>
    </dgm:pt>
    <dgm:pt modelId="{C32591B0-55A4-416E-B5D1-0F4D772A6826}" type="pres">
      <dgm:prSet presAssocID="{BFC0D640-0641-42A0-9919-E499C083C4E3}" presName="desTx" presStyleLbl="revTx" presStyleIdx="2" presStyleCnt="7">
        <dgm:presLayoutVars>
          <dgm:bulletEnabled val="1"/>
        </dgm:presLayoutVars>
      </dgm:prSet>
      <dgm:spPr/>
    </dgm:pt>
    <dgm:pt modelId="{03BBB3C3-DBE5-416E-BDB9-896B28D7FACE}" type="pres">
      <dgm:prSet presAssocID="{29087D97-0B79-48BF-A2F8-9D48AAE27B7C}" presName="space" presStyleCnt="0"/>
      <dgm:spPr/>
    </dgm:pt>
    <dgm:pt modelId="{540B914E-44F6-44AB-9F81-58E49275B58E}" type="pres">
      <dgm:prSet presAssocID="{30FE141B-3C8D-48D8-B337-F6C86187A077}" presName="composite" presStyleCnt="0"/>
      <dgm:spPr/>
    </dgm:pt>
    <dgm:pt modelId="{4A810B96-A0F3-4D64-838C-6DC465D2E199}" type="pres">
      <dgm:prSet presAssocID="{30FE141B-3C8D-48D8-B337-F6C86187A077}" presName="parTx" presStyleLbl="node1" presStyleIdx="3" presStyleCnt="7">
        <dgm:presLayoutVars>
          <dgm:chMax val="0"/>
          <dgm:chPref val="0"/>
          <dgm:bulletEnabled val="1"/>
        </dgm:presLayoutVars>
      </dgm:prSet>
      <dgm:spPr/>
    </dgm:pt>
    <dgm:pt modelId="{4F0AB333-F624-42F3-B3DD-BC6A528E86EF}" type="pres">
      <dgm:prSet presAssocID="{30FE141B-3C8D-48D8-B337-F6C86187A077}" presName="desTx" presStyleLbl="revTx" presStyleIdx="3" presStyleCnt="7">
        <dgm:presLayoutVars>
          <dgm:bulletEnabled val="1"/>
        </dgm:presLayoutVars>
      </dgm:prSet>
      <dgm:spPr/>
    </dgm:pt>
    <dgm:pt modelId="{8EDB07B3-CCB0-4EA1-B28B-E38A3F9DA573}" type="pres">
      <dgm:prSet presAssocID="{DD980032-06B3-4473-B48B-BA7BD01F5133}" presName="space" presStyleCnt="0"/>
      <dgm:spPr/>
    </dgm:pt>
    <dgm:pt modelId="{E1D7C768-8081-4600-9511-B9369E720AB4}" type="pres">
      <dgm:prSet presAssocID="{EA67CB38-5379-4D89-A67F-FB1F283EB4EB}" presName="composite" presStyleCnt="0"/>
      <dgm:spPr/>
    </dgm:pt>
    <dgm:pt modelId="{FCBABB22-4B60-4B8B-9768-42E79C8D070C}" type="pres">
      <dgm:prSet presAssocID="{EA67CB38-5379-4D89-A67F-FB1F283EB4EB}" presName="parTx" presStyleLbl="node1" presStyleIdx="4" presStyleCnt="7">
        <dgm:presLayoutVars>
          <dgm:chMax val="0"/>
          <dgm:chPref val="0"/>
          <dgm:bulletEnabled val="1"/>
        </dgm:presLayoutVars>
      </dgm:prSet>
      <dgm:spPr/>
    </dgm:pt>
    <dgm:pt modelId="{08CFFC49-2451-42EA-93CA-A9E9C750E707}" type="pres">
      <dgm:prSet presAssocID="{EA67CB38-5379-4D89-A67F-FB1F283EB4EB}" presName="desTx" presStyleLbl="revTx" presStyleIdx="4" presStyleCnt="7">
        <dgm:presLayoutVars>
          <dgm:bulletEnabled val="1"/>
        </dgm:presLayoutVars>
      </dgm:prSet>
      <dgm:spPr/>
    </dgm:pt>
    <dgm:pt modelId="{73077C41-5497-4A35-BBE3-60F5D56B333B}" type="pres">
      <dgm:prSet presAssocID="{BFF3B2BE-BD3E-4247-A05D-47FEF7E0842A}" presName="space" presStyleCnt="0"/>
      <dgm:spPr/>
    </dgm:pt>
    <dgm:pt modelId="{FF31FCDC-392C-4485-89E4-413891874008}" type="pres">
      <dgm:prSet presAssocID="{C49D1765-C4D7-4150-9925-A5602F986385}" presName="composite" presStyleCnt="0"/>
      <dgm:spPr/>
    </dgm:pt>
    <dgm:pt modelId="{BE9E07E4-F0C7-4B8D-BEC9-BA6487FF1799}" type="pres">
      <dgm:prSet presAssocID="{C49D1765-C4D7-4150-9925-A5602F986385}" presName="parTx" presStyleLbl="node1" presStyleIdx="5" presStyleCnt="7">
        <dgm:presLayoutVars>
          <dgm:chMax val="0"/>
          <dgm:chPref val="0"/>
          <dgm:bulletEnabled val="1"/>
        </dgm:presLayoutVars>
      </dgm:prSet>
      <dgm:spPr/>
    </dgm:pt>
    <dgm:pt modelId="{BC590553-7776-4B5F-AA9A-8B7AF4133B3F}" type="pres">
      <dgm:prSet presAssocID="{C49D1765-C4D7-4150-9925-A5602F986385}" presName="desTx" presStyleLbl="revTx" presStyleIdx="5" presStyleCnt="7">
        <dgm:presLayoutVars>
          <dgm:bulletEnabled val="1"/>
        </dgm:presLayoutVars>
      </dgm:prSet>
      <dgm:spPr/>
    </dgm:pt>
    <dgm:pt modelId="{14E2F392-5754-4E23-950C-909C1980C918}" type="pres">
      <dgm:prSet presAssocID="{E2BC8066-ABDA-4BA7-AC89-52AB1916FE49}" presName="space" presStyleCnt="0"/>
      <dgm:spPr/>
    </dgm:pt>
    <dgm:pt modelId="{1FCA605A-7C9C-46F8-A42D-5852194EE639}" type="pres">
      <dgm:prSet presAssocID="{3CF3490B-BD9C-4572-A358-2BC8F040DD2F}" presName="composite" presStyleCnt="0"/>
      <dgm:spPr/>
    </dgm:pt>
    <dgm:pt modelId="{9B996EBC-9CB4-40C2-B1CA-FE32CEE70864}" type="pres">
      <dgm:prSet presAssocID="{3CF3490B-BD9C-4572-A358-2BC8F040DD2F}" presName="parTx" presStyleLbl="node1" presStyleIdx="6" presStyleCnt="7">
        <dgm:presLayoutVars>
          <dgm:chMax val="0"/>
          <dgm:chPref val="0"/>
          <dgm:bulletEnabled val="1"/>
        </dgm:presLayoutVars>
      </dgm:prSet>
      <dgm:spPr/>
    </dgm:pt>
    <dgm:pt modelId="{B3347DCE-E531-4D7E-90B4-8A79BC8C19CF}" type="pres">
      <dgm:prSet presAssocID="{3CF3490B-BD9C-4572-A358-2BC8F040DD2F}" presName="desTx" presStyleLbl="revTx" presStyleIdx="6" presStyleCnt="7" custScaleX="107277">
        <dgm:presLayoutVars>
          <dgm:bulletEnabled val="1"/>
        </dgm:presLayoutVars>
      </dgm:prSet>
      <dgm:spPr/>
    </dgm:pt>
  </dgm:ptLst>
  <dgm:cxnLst>
    <dgm:cxn modelId="{789E7503-6829-4A9C-93DF-CEB93D1C571D}" type="presOf" srcId="{BFC0D640-0641-42A0-9919-E499C083C4E3}" destId="{61C119E3-99AD-499F-9451-B40BC638164F}" srcOrd="0" destOrd="0" presId="urn:microsoft.com/office/officeart/2005/8/layout/chevron1"/>
    <dgm:cxn modelId="{FA4BD213-4396-4488-B6D1-2DD3571C504A}" srcId="{C24C0ACE-BAE7-403C-A8E4-380BA862BE43}" destId="{EA67CB38-5379-4D89-A67F-FB1F283EB4EB}" srcOrd="4" destOrd="0" parTransId="{A943036F-EA50-460E-A635-D63242E4ACE9}" sibTransId="{BFF3B2BE-BD3E-4247-A05D-47FEF7E0842A}"/>
    <dgm:cxn modelId="{49F9DD13-92FC-40DB-9AFB-AEA7E7E561CA}" type="presOf" srcId="{30FE141B-3C8D-48D8-B337-F6C86187A077}" destId="{4A810B96-A0F3-4D64-838C-6DC465D2E199}" srcOrd="0" destOrd="0" presId="urn:microsoft.com/office/officeart/2005/8/layout/chevron1"/>
    <dgm:cxn modelId="{D8757017-469E-4B30-9469-9C4B97DA0EA0}" srcId="{C24C0ACE-BAE7-403C-A8E4-380BA862BE43}" destId="{30FE141B-3C8D-48D8-B337-F6C86187A077}" srcOrd="3" destOrd="0" parTransId="{C0CA8232-1707-46AE-AF05-46B97F2DD5F6}" sibTransId="{DD980032-06B3-4473-B48B-BA7BD01F5133}"/>
    <dgm:cxn modelId="{DDEA531B-45A0-436B-AA6B-865494F9262F}" type="presOf" srcId="{F4E7C27B-65A8-468D-9FA7-1B2A4EF121BC}" destId="{E3A4EC67-9BA9-4642-AD62-8CF71B8C70D9}" srcOrd="0" destOrd="0" presId="urn:microsoft.com/office/officeart/2005/8/layout/chevron1"/>
    <dgm:cxn modelId="{897F8823-1191-4A65-B8CC-C027A085E4FB}" srcId="{30FE141B-3C8D-48D8-B337-F6C86187A077}" destId="{28B0A928-1845-4B68-A6B9-8E9F76F03641}" srcOrd="0" destOrd="0" parTransId="{2B2F471F-09CD-482D-B95D-5D5C98C1C3B0}" sibTransId="{8E768EEF-BE1A-4A96-9A8B-30C19BA388B2}"/>
    <dgm:cxn modelId="{610A0525-73F5-4B6A-BB90-E53217FF7B94}" type="presOf" srcId="{3CF3490B-BD9C-4572-A358-2BC8F040DD2F}" destId="{9B996EBC-9CB4-40C2-B1CA-FE32CEE70864}" srcOrd="0" destOrd="0" presId="urn:microsoft.com/office/officeart/2005/8/layout/chevron1"/>
    <dgm:cxn modelId="{A26EB533-3C62-4ED5-8C16-A26A3DA8A777}" srcId="{C24C0ACE-BAE7-403C-A8E4-380BA862BE43}" destId="{3CF3490B-BD9C-4572-A358-2BC8F040DD2F}" srcOrd="6" destOrd="0" parTransId="{4E0E0F3D-BCF7-4540-868B-25C5926BCF5A}" sibTransId="{65B07B41-68FC-433F-9491-EA32838E2D7B}"/>
    <dgm:cxn modelId="{62D9CB33-9DF0-44B5-BC94-611C087ECDE3}" type="presOf" srcId="{F74CF9D7-BF46-41F5-B4DD-DE47A034C384}" destId="{F2178ADB-E6D1-4A5D-88CF-8CECF9521175}" srcOrd="0" destOrd="0" presId="urn:microsoft.com/office/officeart/2005/8/layout/chevron1"/>
    <dgm:cxn modelId="{C6E96734-BF76-49D7-852B-A36B6F0B3F56}" srcId="{C24C0ACE-BAE7-403C-A8E4-380BA862BE43}" destId="{C49D1765-C4D7-4150-9925-A5602F986385}" srcOrd="5" destOrd="0" parTransId="{7D937AA7-EF56-4CB8-9C04-61FF466C0B58}" sibTransId="{E2BC8066-ABDA-4BA7-AC89-52AB1916FE49}"/>
    <dgm:cxn modelId="{936D2535-9E5C-4F20-8AB6-93A5C541AD60}" type="presOf" srcId="{EA67CB38-5379-4D89-A67F-FB1F283EB4EB}" destId="{FCBABB22-4B60-4B8B-9768-42E79C8D070C}" srcOrd="0" destOrd="0" presId="urn:microsoft.com/office/officeart/2005/8/layout/chevron1"/>
    <dgm:cxn modelId="{4B9B8C35-EBFB-4D6A-BA59-834D4575236F}" srcId="{C49D1765-C4D7-4150-9925-A5602F986385}" destId="{5FF06683-0346-44BB-B39E-8E059B473EAD}" srcOrd="0" destOrd="0" parTransId="{A1EFB98F-C1A7-4F04-B788-B9DCB0ECEC26}" sibTransId="{F90A0A24-261C-43DC-B6FB-A8E169259837}"/>
    <dgm:cxn modelId="{BA1A7439-D88E-403C-BED5-D2A209CF974B}" srcId="{C24C0ACE-BAE7-403C-A8E4-380BA862BE43}" destId="{F0E25D8F-433D-43E4-B25A-99C59A293882}" srcOrd="1" destOrd="0" parTransId="{5728F1C6-06EF-4F79-A07F-2774666BDF2F}" sibTransId="{D273B9C8-00B3-4DC0-BDFA-7F30712D14BF}"/>
    <dgm:cxn modelId="{C8ED013A-1FA6-4F35-A7E2-3B044EAB6B88}" srcId="{3CF3490B-BD9C-4572-A358-2BC8F040DD2F}" destId="{8363693B-070C-4815-B65B-B35BE68E7962}" srcOrd="0" destOrd="0" parTransId="{F2B9DD7F-CCD2-4939-AC50-757FC94F847E}" sibTransId="{02695340-5C6C-4987-A607-9A2122FE3281}"/>
    <dgm:cxn modelId="{FD51A53C-CDA7-4EF6-B427-624248E4D15F}" type="presOf" srcId="{C49D1765-C4D7-4150-9925-A5602F986385}" destId="{BE9E07E4-F0C7-4B8D-BEC9-BA6487FF1799}" srcOrd="0" destOrd="0" presId="urn:microsoft.com/office/officeart/2005/8/layout/chevron1"/>
    <dgm:cxn modelId="{CB0DE640-BD15-472B-A044-4889EE492B85}" type="presOf" srcId="{9957827E-4645-4559-89DD-19ABB737E6E9}" destId="{C32591B0-55A4-416E-B5D1-0F4D772A6826}" srcOrd="0" destOrd="0" presId="urn:microsoft.com/office/officeart/2005/8/layout/chevron1"/>
    <dgm:cxn modelId="{F9B30F55-787B-4EA9-A7E0-A40523EDFAFB}" srcId="{F4E7C27B-65A8-468D-9FA7-1B2A4EF121BC}" destId="{F74CF9D7-BF46-41F5-B4DD-DE47A034C384}" srcOrd="0" destOrd="0" parTransId="{E4E8C8D0-3076-462D-A912-DE81730677EA}" sibTransId="{272B5170-CCAE-488A-8E92-EE0F1EFF8E02}"/>
    <dgm:cxn modelId="{39A93559-4D25-4DD5-9D33-D20D5AF1738E}" srcId="{C24C0ACE-BAE7-403C-A8E4-380BA862BE43}" destId="{BFC0D640-0641-42A0-9919-E499C083C4E3}" srcOrd="2" destOrd="0" parTransId="{F412CAB3-3AC8-4259-8671-CC11BFCC4221}" sibTransId="{29087D97-0B79-48BF-A2F8-9D48AAE27B7C}"/>
    <dgm:cxn modelId="{BE7E077D-55A2-4DDE-A607-7ABA6988A25C}" type="presOf" srcId="{C24C0ACE-BAE7-403C-A8E4-380BA862BE43}" destId="{F4759DFE-17DB-4839-8A67-613D349F629F}" srcOrd="0" destOrd="0" presId="urn:microsoft.com/office/officeart/2005/8/layout/chevron1"/>
    <dgm:cxn modelId="{023A297F-32D8-48AB-B7BF-D0C94A0882A9}" type="presOf" srcId="{F0E25D8F-433D-43E4-B25A-99C59A293882}" destId="{C405AF62-81A2-4B32-8E0A-260EEF264E24}" srcOrd="0" destOrd="0" presId="urn:microsoft.com/office/officeart/2005/8/layout/chevron1"/>
    <dgm:cxn modelId="{D61AE08D-B8FF-4CC8-8AE6-BD84E2CDEDEF}" type="presOf" srcId="{878F400E-D3AA-483D-92B7-B9615D93A8C3}" destId="{E11A2C6F-42E8-4BB0-B8C0-24B657FBFEEE}" srcOrd="0" destOrd="0" presId="urn:microsoft.com/office/officeart/2005/8/layout/chevron1"/>
    <dgm:cxn modelId="{464A4390-5625-46C2-9517-54704A061C21}" srcId="{F0E25D8F-433D-43E4-B25A-99C59A293882}" destId="{878F400E-D3AA-483D-92B7-B9615D93A8C3}" srcOrd="0" destOrd="0" parTransId="{B0ED4C74-FE8C-4803-BC22-1258B220B97B}" sibTransId="{A8A1F882-099E-4CD5-9CD8-88F78E676E92}"/>
    <dgm:cxn modelId="{30B54795-F12B-4BE6-AFE4-FA24A1F25D2D}" type="presOf" srcId="{8363693B-070C-4815-B65B-B35BE68E7962}" destId="{B3347DCE-E531-4D7E-90B4-8A79BC8C19CF}" srcOrd="0" destOrd="0" presId="urn:microsoft.com/office/officeart/2005/8/layout/chevron1"/>
    <dgm:cxn modelId="{E931809C-67F1-4150-A6A8-AE20439D8D9B}" srcId="{EA67CB38-5379-4D89-A67F-FB1F283EB4EB}" destId="{4A7EB4D5-8460-4D1A-B5D5-F11C6BB59946}" srcOrd="0" destOrd="0" parTransId="{236FE316-2DED-468D-A167-5EE36D05F1C2}" sibTransId="{0338120B-9E4B-42A8-BB08-C1DE2AC8E0FF}"/>
    <dgm:cxn modelId="{FE3F76C8-453D-4B67-B9ED-5DD202C71B55}" srcId="{C24C0ACE-BAE7-403C-A8E4-380BA862BE43}" destId="{F4E7C27B-65A8-468D-9FA7-1B2A4EF121BC}" srcOrd="0" destOrd="0" parTransId="{85AC890A-D670-4FF5-96F9-FB8259DBD9C5}" sibTransId="{9525681E-132D-4B14-89A6-2CEFCB3C85C8}"/>
    <dgm:cxn modelId="{423D40D1-AC1A-4C4F-9F39-412C94B7A3D3}" type="presOf" srcId="{5FF06683-0346-44BB-B39E-8E059B473EAD}" destId="{BC590553-7776-4B5F-AA9A-8B7AF4133B3F}" srcOrd="0" destOrd="0" presId="urn:microsoft.com/office/officeart/2005/8/layout/chevron1"/>
    <dgm:cxn modelId="{BADDC7D8-475E-4FC3-9E73-0C0E7466AD3A}" srcId="{BFC0D640-0641-42A0-9919-E499C083C4E3}" destId="{9957827E-4645-4559-89DD-19ABB737E6E9}" srcOrd="0" destOrd="0" parTransId="{D308F8CC-C140-4FE3-A82A-99F319E86648}" sibTransId="{60ABCF17-8A1D-4BE5-8BD8-396B2C466176}"/>
    <dgm:cxn modelId="{C279EBDF-3A70-4219-BF3D-B5E8F328AD5A}" type="presOf" srcId="{4A7EB4D5-8460-4D1A-B5D5-F11C6BB59946}" destId="{08CFFC49-2451-42EA-93CA-A9E9C750E707}" srcOrd="0" destOrd="0" presId="urn:microsoft.com/office/officeart/2005/8/layout/chevron1"/>
    <dgm:cxn modelId="{10ADC2FF-41AA-4E76-84CE-3F372ADEE3AC}" type="presOf" srcId="{28B0A928-1845-4B68-A6B9-8E9F76F03641}" destId="{4F0AB333-F624-42F3-B3DD-BC6A528E86EF}" srcOrd="0" destOrd="0" presId="urn:microsoft.com/office/officeart/2005/8/layout/chevron1"/>
    <dgm:cxn modelId="{DC98392E-1DD4-46F4-8C03-1C30B80ADC69}" type="presParOf" srcId="{F4759DFE-17DB-4839-8A67-613D349F629F}" destId="{928B5211-3EC5-4671-8D47-343DF3BE0BF3}" srcOrd="0" destOrd="0" presId="urn:microsoft.com/office/officeart/2005/8/layout/chevron1"/>
    <dgm:cxn modelId="{DC320C3A-C84B-4A2E-9DA8-35945DD35AE0}" type="presParOf" srcId="{928B5211-3EC5-4671-8D47-343DF3BE0BF3}" destId="{E3A4EC67-9BA9-4642-AD62-8CF71B8C70D9}" srcOrd="0" destOrd="0" presId="urn:microsoft.com/office/officeart/2005/8/layout/chevron1"/>
    <dgm:cxn modelId="{3BF7D3EF-C779-42A1-B44D-DB30EA73694C}" type="presParOf" srcId="{928B5211-3EC5-4671-8D47-343DF3BE0BF3}" destId="{F2178ADB-E6D1-4A5D-88CF-8CECF9521175}" srcOrd="1" destOrd="0" presId="urn:microsoft.com/office/officeart/2005/8/layout/chevron1"/>
    <dgm:cxn modelId="{253F4254-CA30-4098-B364-6B9950956B50}" type="presParOf" srcId="{F4759DFE-17DB-4839-8A67-613D349F629F}" destId="{767901CA-D7C3-4C3D-A722-6B7728A8F1C0}" srcOrd="1" destOrd="0" presId="urn:microsoft.com/office/officeart/2005/8/layout/chevron1"/>
    <dgm:cxn modelId="{6F03E179-F839-4D4B-BBAC-619571968472}" type="presParOf" srcId="{F4759DFE-17DB-4839-8A67-613D349F629F}" destId="{09ADB118-E541-4074-9669-F74D9C7132E6}" srcOrd="2" destOrd="0" presId="urn:microsoft.com/office/officeart/2005/8/layout/chevron1"/>
    <dgm:cxn modelId="{A1BD4E82-DC49-4933-BBE4-3315EB982379}" type="presParOf" srcId="{09ADB118-E541-4074-9669-F74D9C7132E6}" destId="{C405AF62-81A2-4B32-8E0A-260EEF264E24}" srcOrd="0" destOrd="0" presId="urn:microsoft.com/office/officeart/2005/8/layout/chevron1"/>
    <dgm:cxn modelId="{4D87CD8C-B354-4C58-8059-41F85CC5B28A}" type="presParOf" srcId="{09ADB118-E541-4074-9669-F74D9C7132E6}" destId="{E11A2C6F-42E8-4BB0-B8C0-24B657FBFEEE}" srcOrd="1" destOrd="0" presId="urn:microsoft.com/office/officeart/2005/8/layout/chevron1"/>
    <dgm:cxn modelId="{55A48669-3F02-4F22-8FCA-E2D228739761}" type="presParOf" srcId="{F4759DFE-17DB-4839-8A67-613D349F629F}" destId="{CB608E51-FD06-4D63-94A9-C684707287A2}" srcOrd="3" destOrd="0" presId="urn:microsoft.com/office/officeart/2005/8/layout/chevron1"/>
    <dgm:cxn modelId="{C9B00BCE-E16A-47B5-8D52-69C4F441B0FA}" type="presParOf" srcId="{F4759DFE-17DB-4839-8A67-613D349F629F}" destId="{19CB820D-FC2D-4862-9DA8-BB633DB7F432}" srcOrd="4" destOrd="0" presId="urn:microsoft.com/office/officeart/2005/8/layout/chevron1"/>
    <dgm:cxn modelId="{4816D933-2753-4E10-916F-34B277B26AB6}" type="presParOf" srcId="{19CB820D-FC2D-4862-9DA8-BB633DB7F432}" destId="{61C119E3-99AD-499F-9451-B40BC638164F}" srcOrd="0" destOrd="0" presId="urn:microsoft.com/office/officeart/2005/8/layout/chevron1"/>
    <dgm:cxn modelId="{A47E1B96-623F-44A7-8703-E28C060311D8}" type="presParOf" srcId="{19CB820D-FC2D-4862-9DA8-BB633DB7F432}" destId="{C32591B0-55A4-416E-B5D1-0F4D772A6826}" srcOrd="1" destOrd="0" presId="urn:microsoft.com/office/officeart/2005/8/layout/chevron1"/>
    <dgm:cxn modelId="{7EEFA096-6275-4601-829C-A6429CA74959}" type="presParOf" srcId="{F4759DFE-17DB-4839-8A67-613D349F629F}" destId="{03BBB3C3-DBE5-416E-BDB9-896B28D7FACE}" srcOrd="5" destOrd="0" presId="urn:microsoft.com/office/officeart/2005/8/layout/chevron1"/>
    <dgm:cxn modelId="{D9E7C40F-D7D5-4CB0-9A38-CBD4A32C6CE4}" type="presParOf" srcId="{F4759DFE-17DB-4839-8A67-613D349F629F}" destId="{540B914E-44F6-44AB-9F81-58E49275B58E}" srcOrd="6" destOrd="0" presId="urn:microsoft.com/office/officeart/2005/8/layout/chevron1"/>
    <dgm:cxn modelId="{3043E3D8-1274-4004-B4F0-2E58504D1FDB}" type="presParOf" srcId="{540B914E-44F6-44AB-9F81-58E49275B58E}" destId="{4A810B96-A0F3-4D64-838C-6DC465D2E199}" srcOrd="0" destOrd="0" presId="urn:microsoft.com/office/officeart/2005/8/layout/chevron1"/>
    <dgm:cxn modelId="{8B1A6D7A-FDD2-42AE-9E61-F851251668A5}" type="presParOf" srcId="{540B914E-44F6-44AB-9F81-58E49275B58E}" destId="{4F0AB333-F624-42F3-B3DD-BC6A528E86EF}" srcOrd="1" destOrd="0" presId="urn:microsoft.com/office/officeart/2005/8/layout/chevron1"/>
    <dgm:cxn modelId="{CF20A445-6F97-4B3B-8777-DE4CB953236E}" type="presParOf" srcId="{F4759DFE-17DB-4839-8A67-613D349F629F}" destId="{8EDB07B3-CCB0-4EA1-B28B-E38A3F9DA573}" srcOrd="7" destOrd="0" presId="urn:microsoft.com/office/officeart/2005/8/layout/chevron1"/>
    <dgm:cxn modelId="{D55904F5-2179-4B05-8313-BEEF8F372595}" type="presParOf" srcId="{F4759DFE-17DB-4839-8A67-613D349F629F}" destId="{E1D7C768-8081-4600-9511-B9369E720AB4}" srcOrd="8" destOrd="0" presId="urn:microsoft.com/office/officeart/2005/8/layout/chevron1"/>
    <dgm:cxn modelId="{7924882D-F4D3-473B-A08F-FC7D319AECA0}" type="presParOf" srcId="{E1D7C768-8081-4600-9511-B9369E720AB4}" destId="{FCBABB22-4B60-4B8B-9768-42E79C8D070C}" srcOrd="0" destOrd="0" presId="urn:microsoft.com/office/officeart/2005/8/layout/chevron1"/>
    <dgm:cxn modelId="{358CB15C-E526-4D26-BE86-0F9777A9F159}" type="presParOf" srcId="{E1D7C768-8081-4600-9511-B9369E720AB4}" destId="{08CFFC49-2451-42EA-93CA-A9E9C750E707}" srcOrd="1" destOrd="0" presId="urn:microsoft.com/office/officeart/2005/8/layout/chevron1"/>
    <dgm:cxn modelId="{20573635-89F8-4DAD-9808-94071214E7D1}" type="presParOf" srcId="{F4759DFE-17DB-4839-8A67-613D349F629F}" destId="{73077C41-5497-4A35-BBE3-60F5D56B333B}" srcOrd="9" destOrd="0" presId="urn:microsoft.com/office/officeart/2005/8/layout/chevron1"/>
    <dgm:cxn modelId="{B568E31E-04E6-48ED-BECF-33570E08C8BE}" type="presParOf" srcId="{F4759DFE-17DB-4839-8A67-613D349F629F}" destId="{FF31FCDC-392C-4485-89E4-413891874008}" srcOrd="10" destOrd="0" presId="urn:microsoft.com/office/officeart/2005/8/layout/chevron1"/>
    <dgm:cxn modelId="{F3FE8666-3CEE-4755-AE96-31FE22A8CF6B}" type="presParOf" srcId="{FF31FCDC-392C-4485-89E4-413891874008}" destId="{BE9E07E4-F0C7-4B8D-BEC9-BA6487FF1799}" srcOrd="0" destOrd="0" presId="urn:microsoft.com/office/officeart/2005/8/layout/chevron1"/>
    <dgm:cxn modelId="{A34909E7-BE93-4B9B-AF86-0222E3C26B98}" type="presParOf" srcId="{FF31FCDC-392C-4485-89E4-413891874008}" destId="{BC590553-7776-4B5F-AA9A-8B7AF4133B3F}" srcOrd="1" destOrd="0" presId="urn:microsoft.com/office/officeart/2005/8/layout/chevron1"/>
    <dgm:cxn modelId="{9981FE0C-CF00-44A7-8477-4981011FBAB4}" type="presParOf" srcId="{F4759DFE-17DB-4839-8A67-613D349F629F}" destId="{14E2F392-5754-4E23-950C-909C1980C918}" srcOrd="11" destOrd="0" presId="urn:microsoft.com/office/officeart/2005/8/layout/chevron1"/>
    <dgm:cxn modelId="{646C8899-6D1F-418A-8888-BDFDE2559A9A}" type="presParOf" srcId="{F4759DFE-17DB-4839-8A67-613D349F629F}" destId="{1FCA605A-7C9C-46F8-A42D-5852194EE639}" srcOrd="12" destOrd="0" presId="urn:microsoft.com/office/officeart/2005/8/layout/chevron1"/>
    <dgm:cxn modelId="{2A97E0AC-30FE-4D8D-9D83-29018E06A6A4}" type="presParOf" srcId="{1FCA605A-7C9C-46F8-A42D-5852194EE639}" destId="{9B996EBC-9CB4-40C2-B1CA-FE32CEE70864}" srcOrd="0" destOrd="0" presId="urn:microsoft.com/office/officeart/2005/8/layout/chevron1"/>
    <dgm:cxn modelId="{4DC1D082-41A1-4405-B704-C0FB50DDABBB}" type="presParOf" srcId="{1FCA605A-7C9C-46F8-A42D-5852194EE639}" destId="{B3347DCE-E531-4D7E-90B4-8A79BC8C19CF}"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06E26-7ECC-47C3-94D4-8B3F64D0574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C6C1085C-B12D-49C3-9BC0-F3DCB78AA379}">
      <dgm:prSet phldrT="[Text]" custT="1"/>
      <dgm:spPr/>
      <dgm:t>
        <a:bodyPr/>
        <a:lstStyle/>
        <a:p>
          <a:r>
            <a:rPr lang="en-US" sz="2400" dirty="0"/>
            <a:t>Awareness</a:t>
          </a:r>
        </a:p>
      </dgm:t>
    </dgm:pt>
    <dgm:pt modelId="{48C915E2-DF60-4D44-9F7D-8D61F2E1A26A}" type="parTrans" cxnId="{72BB3A1C-2449-4AF3-8FAF-C0D1BBE45F0E}">
      <dgm:prSet/>
      <dgm:spPr/>
      <dgm:t>
        <a:bodyPr/>
        <a:lstStyle/>
        <a:p>
          <a:endParaRPr lang="en-US" sz="2400"/>
        </a:p>
      </dgm:t>
    </dgm:pt>
    <dgm:pt modelId="{57896DAA-816E-472C-818E-2304B5AEF968}" type="sibTrans" cxnId="{72BB3A1C-2449-4AF3-8FAF-C0D1BBE45F0E}">
      <dgm:prSet/>
      <dgm:spPr/>
      <dgm:t>
        <a:bodyPr/>
        <a:lstStyle/>
        <a:p>
          <a:endParaRPr lang="en-US" sz="2400"/>
        </a:p>
      </dgm:t>
    </dgm:pt>
    <dgm:pt modelId="{0572A24E-F85E-4CA0-9C86-42A978047EA0}">
      <dgm:prSet phldrT="[Text]" custT="1"/>
      <dgm:spPr/>
      <dgm:t>
        <a:bodyPr/>
        <a:lstStyle/>
        <a:p>
          <a:r>
            <a:rPr lang="en-US" sz="2400" dirty="0"/>
            <a:t>Recognition</a:t>
          </a:r>
        </a:p>
      </dgm:t>
    </dgm:pt>
    <dgm:pt modelId="{B4921BDC-EFF6-46B0-83CE-E980574EDC82}" type="parTrans" cxnId="{1FFCF08C-3B5F-4BBE-8F63-335316CEFBAB}">
      <dgm:prSet/>
      <dgm:spPr/>
      <dgm:t>
        <a:bodyPr/>
        <a:lstStyle/>
        <a:p>
          <a:endParaRPr lang="en-US" sz="2000"/>
        </a:p>
      </dgm:t>
    </dgm:pt>
    <dgm:pt modelId="{42BD90BE-0335-432B-9E14-94205DE1A6A5}" type="sibTrans" cxnId="{1FFCF08C-3B5F-4BBE-8F63-335316CEFBAB}">
      <dgm:prSet/>
      <dgm:spPr/>
      <dgm:t>
        <a:bodyPr/>
        <a:lstStyle/>
        <a:p>
          <a:endParaRPr lang="en-US" sz="2000"/>
        </a:p>
      </dgm:t>
    </dgm:pt>
    <dgm:pt modelId="{AABDEB72-1C3F-4358-B6CC-4BEFA9EDA57B}">
      <dgm:prSet phldrT="[Text]" custT="1"/>
      <dgm:spPr/>
      <dgm:t>
        <a:bodyPr/>
        <a:lstStyle/>
        <a:p>
          <a:r>
            <a:rPr lang="en-US" sz="2400" dirty="0"/>
            <a:t>Integration</a:t>
          </a:r>
        </a:p>
      </dgm:t>
    </dgm:pt>
    <dgm:pt modelId="{B1BF0BB6-6DF6-460E-A3E5-1DDAB96159EF}" type="parTrans" cxnId="{5B0C2C99-27D2-4ED2-AC52-4479FF807CEF}">
      <dgm:prSet/>
      <dgm:spPr/>
      <dgm:t>
        <a:bodyPr/>
        <a:lstStyle/>
        <a:p>
          <a:endParaRPr lang="en-US" sz="2000"/>
        </a:p>
      </dgm:t>
    </dgm:pt>
    <dgm:pt modelId="{DD98981E-B35F-4DC4-AD57-E922D9C841D4}" type="sibTrans" cxnId="{5B0C2C99-27D2-4ED2-AC52-4479FF807CEF}">
      <dgm:prSet/>
      <dgm:spPr/>
      <dgm:t>
        <a:bodyPr/>
        <a:lstStyle/>
        <a:p>
          <a:endParaRPr lang="en-US" sz="2000"/>
        </a:p>
      </dgm:t>
    </dgm:pt>
    <dgm:pt modelId="{9DE8F2BA-54F7-4D24-B3E2-1EF6950ED61E}">
      <dgm:prSet phldrT="[Text]" custT="1"/>
      <dgm:spPr/>
      <dgm:t>
        <a:bodyPr/>
        <a:lstStyle/>
        <a:p>
          <a:r>
            <a:rPr lang="en-US" sz="2400" dirty="0"/>
            <a:t>Support </a:t>
          </a:r>
        </a:p>
      </dgm:t>
    </dgm:pt>
    <dgm:pt modelId="{FE7C826A-9FE6-4F8F-8248-E48099D8FBC3}" type="parTrans" cxnId="{577BD706-1FE6-4FC8-9636-326606D06865}">
      <dgm:prSet/>
      <dgm:spPr/>
      <dgm:t>
        <a:bodyPr/>
        <a:lstStyle/>
        <a:p>
          <a:endParaRPr lang="en-US" sz="2000"/>
        </a:p>
      </dgm:t>
    </dgm:pt>
    <dgm:pt modelId="{C4FACF9E-1EDB-461D-8673-CEC496E45A8A}" type="sibTrans" cxnId="{577BD706-1FE6-4FC8-9636-326606D06865}">
      <dgm:prSet/>
      <dgm:spPr/>
      <dgm:t>
        <a:bodyPr/>
        <a:lstStyle/>
        <a:p>
          <a:endParaRPr lang="en-US" sz="2000"/>
        </a:p>
      </dgm:t>
    </dgm:pt>
    <dgm:pt modelId="{E6AB0BD6-63FE-4224-A00C-816480E6FF46}">
      <dgm:prSet phldrT="[Text]" custT="1"/>
      <dgm:spPr/>
      <dgm:t>
        <a:bodyPr/>
        <a:lstStyle/>
        <a:p>
          <a:r>
            <a:rPr lang="en-US" sz="2000"/>
            <a:t>Create national awareness of the importance of Native languages to tribes and the country, the current crises of Native language loss, and the urgency for immediate action. </a:t>
          </a:r>
          <a:endParaRPr lang="en-US" sz="2000" dirty="0"/>
        </a:p>
      </dgm:t>
    </dgm:pt>
    <dgm:pt modelId="{BC379BDA-1593-4331-8BF0-2797DCAF1A12}" type="parTrans" cxnId="{4042CD02-75B4-4445-B39B-05042EECFE54}">
      <dgm:prSet/>
      <dgm:spPr/>
      <dgm:t>
        <a:bodyPr/>
        <a:lstStyle/>
        <a:p>
          <a:endParaRPr lang="en-US" sz="2000"/>
        </a:p>
      </dgm:t>
    </dgm:pt>
    <dgm:pt modelId="{409B445E-0E5C-4A8D-BCB5-A18AA0B9428E}" type="sibTrans" cxnId="{4042CD02-75B4-4445-B39B-05042EECFE54}">
      <dgm:prSet/>
      <dgm:spPr/>
      <dgm:t>
        <a:bodyPr/>
        <a:lstStyle/>
        <a:p>
          <a:endParaRPr lang="en-US" sz="2000"/>
        </a:p>
      </dgm:t>
    </dgm:pt>
    <dgm:pt modelId="{1B6B70ED-594E-40D0-B005-6F81F4005713}">
      <dgm:prSet phldrT="[Text]" custT="1"/>
      <dgm:spPr/>
      <dgm:t>
        <a:bodyPr/>
        <a:lstStyle/>
        <a:p>
          <a:r>
            <a:rPr lang="en-US" sz="2000"/>
            <a:t>Formal policy recognition of the role the U.S. government played in erasing Native languages, the state of crises, and the need for federal resources and support for Native language revitalization. </a:t>
          </a:r>
          <a:endParaRPr lang="en-US" sz="2000" dirty="0"/>
        </a:p>
      </dgm:t>
    </dgm:pt>
    <dgm:pt modelId="{0951D426-7029-4E59-BE73-AB101595C25C}" type="parTrans" cxnId="{33F8B32C-70A5-40A6-83DF-8D0305339395}">
      <dgm:prSet/>
      <dgm:spPr/>
      <dgm:t>
        <a:bodyPr/>
        <a:lstStyle/>
        <a:p>
          <a:endParaRPr lang="en-US" sz="2000"/>
        </a:p>
      </dgm:t>
    </dgm:pt>
    <dgm:pt modelId="{F7EB7FB9-B02E-42BF-BE5C-FD1C7CC7C28C}" type="sibTrans" cxnId="{33F8B32C-70A5-40A6-83DF-8D0305339395}">
      <dgm:prSet/>
      <dgm:spPr/>
      <dgm:t>
        <a:bodyPr/>
        <a:lstStyle/>
        <a:p>
          <a:endParaRPr lang="en-US" sz="2000"/>
        </a:p>
      </dgm:t>
    </dgm:pt>
    <dgm:pt modelId="{84E35E64-9846-405F-9DE6-88A3DEF5C5A6}">
      <dgm:prSet phldrT="[Text]" custT="1"/>
      <dgm:spPr/>
      <dgm:t>
        <a:bodyPr/>
        <a:lstStyle/>
        <a:p>
          <a:r>
            <a:rPr lang="en-US" sz="2000"/>
            <a:t> Integrate Native language revitalization in mainstream society, including U.S. federal policies and outline the need for the creation of Native language revitalization ecosystems. </a:t>
          </a:r>
          <a:endParaRPr lang="en-US" sz="2000" dirty="0"/>
        </a:p>
      </dgm:t>
    </dgm:pt>
    <dgm:pt modelId="{FEA11755-4F50-45E8-B2A8-7317BC42C71A}" type="parTrans" cxnId="{8F96AF39-78E3-4A5C-8F4B-9DED0CD97BED}">
      <dgm:prSet/>
      <dgm:spPr/>
      <dgm:t>
        <a:bodyPr/>
        <a:lstStyle/>
        <a:p>
          <a:endParaRPr lang="en-US" sz="2000"/>
        </a:p>
      </dgm:t>
    </dgm:pt>
    <dgm:pt modelId="{BD83D3A1-2756-45DB-9E8E-AE94A946477E}" type="sibTrans" cxnId="{8F96AF39-78E3-4A5C-8F4B-9DED0CD97BED}">
      <dgm:prSet/>
      <dgm:spPr/>
      <dgm:t>
        <a:bodyPr/>
        <a:lstStyle/>
        <a:p>
          <a:endParaRPr lang="en-US" sz="2000"/>
        </a:p>
      </dgm:t>
    </dgm:pt>
    <dgm:pt modelId="{7E39E9CD-64F8-4900-89F0-5DCE84FECA9E}">
      <dgm:prSet phldrT="[Text]" custT="1"/>
      <dgm:spPr/>
      <dgm:t>
        <a:bodyPr/>
        <a:lstStyle/>
        <a:p>
          <a:r>
            <a:rPr lang="en-US" sz="2000"/>
            <a:t>Identify funding, including federal and philanthropic, for Native language revitalization. </a:t>
          </a:r>
          <a:endParaRPr lang="en-US" sz="2000" dirty="0"/>
        </a:p>
      </dgm:t>
    </dgm:pt>
    <dgm:pt modelId="{A0B352BF-2673-49CE-836E-C96B724D17D2}" type="parTrans" cxnId="{4EAFDE0B-8E4F-441B-B890-C76D66DCD6BC}">
      <dgm:prSet/>
      <dgm:spPr/>
      <dgm:t>
        <a:bodyPr/>
        <a:lstStyle/>
        <a:p>
          <a:endParaRPr lang="en-US" sz="2000"/>
        </a:p>
      </dgm:t>
    </dgm:pt>
    <dgm:pt modelId="{E0F8CD3E-97B4-42F2-9ABD-A6CD15223ED7}" type="sibTrans" cxnId="{4EAFDE0B-8E4F-441B-B890-C76D66DCD6BC}">
      <dgm:prSet/>
      <dgm:spPr/>
      <dgm:t>
        <a:bodyPr/>
        <a:lstStyle/>
        <a:p>
          <a:endParaRPr lang="en-US" sz="2000"/>
        </a:p>
      </dgm:t>
    </dgm:pt>
    <dgm:pt modelId="{FC5B3AFB-A289-42A9-9B89-3122A18F9F2C}" type="pres">
      <dgm:prSet presAssocID="{67C06E26-7ECC-47C3-94D4-8B3F64D05748}" presName="Name0" presStyleCnt="0">
        <dgm:presLayoutVars>
          <dgm:dir/>
          <dgm:animLvl val="lvl"/>
          <dgm:resizeHandles val="exact"/>
        </dgm:presLayoutVars>
      </dgm:prSet>
      <dgm:spPr/>
    </dgm:pt>
    <dgm:pt modelId="{778970BE-5318-4639-8A24-EE1DD871CFB0}" type="pres">
      <dgm:prSet presAssocID="{C6C1085C-B12D-49C3-9BC0-F3DCB78AA379}" presName="linNode" presStyleCnt="0"/>
      <dgm:spPr/>
    </dgm:pt>
    <dgm:pt modelId="{1435ED8C-82B2-4BDB-BACE-D9AAA48D8938}" type="pres">
      <dgm:prSet presAssocID="{C6C1085C-B12D-49C3-9BC0-F3DCB78AA379}" presName="parentText" presStyleLbl="node1" presStyleIdx="0" presStyleCnt="4" custScaleX="95473" custScaleY="88335">
        <dgm:presLayoutVars>
          <dgm:chMax val="1"/>
          <dgm:bulletEnabled val="1"/>
        </dgm:presLayoutVars>
      </dgm:prSet>
      <dgm:spPr/>
    </dgm:pt>
    <dgm:pt modelId="{6CBA6AD9-0E0D-47D2-B74E-0B74DC93F7E9}" type="pres">
      <dgm:prSet presAssocID="{C6C1085C-B12D-49C3-9BC0-F3DCB78AA379}" presName="descendantText" presStyleLbl="alignAccFollowNode1" presStyleIdx="0" presStyleCnt="4">
        <dgm:presLayoutVars>
          <dgm:bulletEnabled val="1"/>
        </dgm:presLayoutVars>
      </dgm:prSet>
      <dgm:spPr/>
    </dgm:pt>
    <dgm:pt modelId="{458A9BFE-F09C-487D-B53B-5B89FADA17B7}" type="pres">
      <dgm:prSet presAssocID="{57896DAA-816E-472C-818E-2304B5AEF968}" presName="sp" presStyleCnt="0"/>
      <dgm:spPr/>
    </dgm:pt>
    <dgm:pt modelId="{A43F8A77-EAA6-438F-B30B-9FD32404B863}" type="pres">
      <dgm:prSet presAssocID="{0572A24E-F85E-4CA0-9C86-42A978047EA0}" presName="linNode" presStyleCnt="0"/>
      <dgm:spPr/>
    </dgm:pt>
    <dgm:pt modelId="{6D0F7F00-87FD-468A-924F-8DF8DA76A994}" type="pres">
      <dgm:prSet presAssocID="{0572A24E-F85E-4CA0-9C86-42A978047EA0}" presName="parentText" presStyleLbl="node1" presStyleIdx="1" presStyleCnt="4" custScaleX="96265" custScaleY="88025">
        <dgm:presLayoutVars>
          <dgm:chMax val="1"/>
          <dgm:bulletEnabled val="1"/>
        </dgm:presLayoutVars>
      </dgm:prSet>
      <dgm:spPr/>
    </dgm:pt>
    <dgm:pt modelId="{0126074B-0510-47E1-B1B8-7FD712E3AE6E}" type="pres">
      <dgm:prSet presAssocID="{0572A24E-F85E-4CA0-9C86-42A978047EA0}" presName="descendantText" presStyleLbl="alignAccFollowNode1" presStyleIdx="1" presStyleCnt="4">
        <dgm:presLayoutVars>
          <dgm:bulletEnabled val="1"/>
        </dgm:presLayoutVars>
      </dgm:prSet>
      <dgm:spPr/>
    </dgm:pt>
    <dgm:pt modelId="{01F0D47E-096F-4CC1-8EA1-20318E06BE0E}" type="pres">
      <dgm:prSet presAssocID="{42BD90BE-0335-432B-9E14-94205DE1A6A5}" presName="sp" presStyleCnt="0"/>
      <dgm:spPr/>
    </dgm:pt>
    <dgm:pt modelId="{BCDA8C05-FB62-4FB8-B54A-925CBC1C253F}" type="pres">
      <dgm:prSet presAssocID="{AABDEB72-1C3F-4358-B6CC-4BEFA9EDA57B}" presName="linNode" presStyleCnt="0"/>
      <dgm:spPr/>
    </dgm:pt>
    <dgm:pt modelId="{A6DACAB2-9E1B-4B0C-8D12-F4B57B5B0779}" type="pres">
      <dgm:prSet presAssocID="{AABDEB72-1C3F-4358-B6CC-4BEFA9EDA57B}" presName="parentText" presStyleLbl="node1" presStyleIdx="2" presStyleCnt="4" custScaleX="95473" custScaleY="80374">
        <dgm:presLayoutVars>
          <dgm:chMax val="1"/>
          <dgm:bulletEnabled val="1"/>
        </dgm:presLayoutVars>
      </dgm:prSet>
      <dgm:spPr/>
    </dgm:pt>
    <dgm:pt modelId="{6119272F-542A-41AD-8860-4BF28851C2B5}" type="pres">
      <dgm:prSet presAssocID="{AABDEB72-1C3F-4358-B6CC-4BEFA9EDA57B}" presName="descendantText" presStyleLbl="alignAccFollowNode1" presStyleIdx="2" presStyleCnt="4">
        <dgm:presLayoutVars>
          <dgm:bulletEnabled val="1"/>
        </dgm:presLayoutVars>
      </dgm:prSet>
      <dgm:spPr/>
    </dgm:pt>
    <dgm:pt modelId="{C85D3AE6-8565-4ED0-AA8C-7523800971A7}" type="pres">
      <dgm:prSet presAssocID="{DD98981E-B35F-4DC4-AD57-E922D9C841D4}" presName="sp" presStyleCnt="0"/>
      <dgm:spPr/>
    </dgm:pt>
    <dgm:pt modelId="{F9596C3E-45FC-4ECE-A7CD-2E28BE574606}" type="pres">
      <dgm:prSet presAssocID="{9DE8F2BA-54F7-4D24-B3E2-1EF6950ED61E}" presName="linNode" presStyleCnt="0"/>
      <dgm:spPr/>
    </dgm:pt>
    <dgm:pt modelId="{45016375-2C79-41D7-A5DD-5C3EEEA0E3EB}" type="pres">
      <dgm:prSet presAssocID="{9DE8F2BA-54F7-4D24-B3E2-1EF6950ED61E}" presName="parentText" presStyleLbl="node1" presStyleIdx="3" presStyleCnt="4" custScaleX="96265" custScaleY="89064">
        <dgm:presLayoutVars>
          <dgm:chMax val="1"/>
          <dgm:bulletEnabled val="1"/>
        </dgm:presLayoutVars>
      </dgm:prSet>
      <dgm:spPr/>
    </dgm:pt>
    <dgm:pt modelId="{07535A19-866D-4FAD-B19E-BDB59F5B5682}" type="pres">
      <dgm:prSet presAssocID="{9DE8F2BA-54F7-4D24-B3E2-1EF6950ED61E}" presName="descendantText" presStyleLbl="alignAccFollowNode1" presStyleIdx="3" presStyleCnt="4">
        <dgm:presLayoutVars>
          <dgm:bulletEnabled val="1"/>
        </dgm:presLayoutVars>
      </dgm:prSet>
      <dgm:spPr/>
    </dgm:pt>
  </dgm:ptLst>
  <dgm:cxnLst>
    <dgm:cxn modelId="{4042CD02-75B4-4445-B39B-05042EECFE54}" srcId="{C6C1085C-B12D-49C3-9BC0-F3DCB78AA379}" destId="{E6AB0BD6-63FE-4224-A00C-816480E6FF46}" srcOrd="0" destOrd="0" parTransId="{BC379BDA-1593-4331-8BF0-2797DCAF1A12}" sibTransId="{409B445E-0E5C-4A8D-BCB5-A18AA0B9428E}"/>
    <dgm:cxn modelId="{577BD706-1FE6-4FC8-9636-326606D06865}" srcId="{67C06E26-7ECC-47C3-94D4-8B3F64D05748}" destId="{9DE8F2BA-54F7-4D24-B3E2-1EF6950ED61E}" srcOrd="3" destOrd="0" parTransId="{FE7C826A-9FE6-4F8F-8248-E48099D8FBC3}" sibTransId="{C4FACF9E-1EDB-461D-8673-CEC496E45A8A}"/>
    <dgm:cxn modelId="{4EAFDE0B-8E4F-441B-B890-C76D66DCD6BC}" srcId="{9DE8F2BA-54F7-4D24-B3E2-1EF6950ED61E}" destId="{7E39E9CD-64F8-4900-89F0-5DCE84FECA9E}" srcOrd="0" destOrd="0" parTransId="{A0B352BF-2673-49CE-836E-C96B724D17D2}" sibTransId="{E0F8CD3E-97B4-42F2-9ABD-A6CD15223ED7}"/>
    <dgm:cxn modelId="{72BB3A1C-2449-4AF3-8FAF-C0D1BBE45F0E}" srcId="{67C06E26-7ECC-47C3-94D4-8B3F64D05748}" destId="{C6C1085C-B12D-49C3-9BC0-F3DCB78AA379}" srcOrd="0" destOrd="0" parTransId="{48C915E2-DF60-4D44-9F7D-8D61F2E1A26A}" sibTransId="{57896DAA-816E-472C-818E-2304B5AEF968}"/>
    <dgm:cxn modelId="{33F8B32C-70A5-40A6-83DF-8D0305339395}" srcId="{0572A24E-F85E-4CA0-9C86-42A978047EA0}" destId="{1B6B70ED-594E-40D0-B005-6F81F4005713}" srcOrd="0" destOrd="0" parTransId="{0951D426-7029-4E59-BE73-AB101595C25C}" sibTransId="{F7EB7FB9-B02E-42BF-BE5C-FD1C7CC7C28C}"/>
    <dgm:cxn modelId="{4B05B432-E085-4BAB-8B80-1D837A08A6FE}" type="presOf" srcId="{1B6B70ED-594E-40D0-B005-6F81F4005713}" destId="{0126074B-0510-47E1-B1B8-7FD712E3AE6E}" srcOrd="0" destOrd="0" presId="urn:microsoft.com/office/officeart/2005/8/layout/vList5"/>
    <dgm:cxn modelId="{FB91DE32-4E90-4282-ABAA-CE2BDE39953C}" type="presOf" srcId="{67C06E26-7ECC-47C3-94D4-8B3F64D05748}" destId="{FC5B3AFB-A289-42A9-9B89-3122A18F9F2C}" srcOrd="0" destOrd="0" presId="urn:microsoft.com/office/officeart/2005/8/layout/vList5"/>
    <dgm:cxn modelId="{8F96AF39-78E3-4A5C-8F4B-9DED0CD97BED}" srcId="{AABDEB72-1C3F-4358-B6CC-4BEFA9EDA57B}" destId="{84E35E64-9846-405F-9DE6-88A3DEF5C5A6}" srcOrd="0" destOrd="0" parTransId="{FEA11755-4F50-45E8-B2A8-7317BC42C71A}" sibTransId="{BD83D3A1-2756-45DB-9E8E-AE94A946477E}"/>
    <dgm:cxn modelId="{77F09040-4339-46AF-AC8C-4023872C3264}" type="presOf" srcId="{0572A24E-F85E-4CA0-9C86-42A978047EA0}" destId="{6D0F7F00-87FD-468A-924F-8DF8DA76A994}" srcOrd="0" destOrd="0" presId="urn:microsoft.com/office/officeart/2005/8/layout/vList5"/>
    <dgm:cxn modelId="{6B64465C-5493-4448-B365-AB5479793FA9}" type="presOf" srcId="{9DE8F2BA-54F7-4D24-B3E2-1EF6950ED61E}" destId="{45016375-2C79-41D7-A5DD-5C3EEEA0E3EB}" srcOrd="0" destOrd="0" presId="urn:microsoft.com/office/officeart/2005/8/layout/vList5"/>
    <dgm:cxn modelId="{65C88366-96B7-4DC6-91A6-37DD5CA21C1D}" type="presOf" srcId="{C6C1085C-B12D-49C3-9BC0-F3DCB78AA379}" destId="{1435ED8C-82B2-4BDB-BACE-D9AAA48D8938}" srcOrd="0" destOrd="0" presId="urn:microsoft.com/office/officeart/2005/8/layout/vList5"/>
    <dgm:cxn modelId="{CF7E8D78-F681-49AF-AA82-CF384D6750BE}" type="presOf" srcId="{AABDEB72-1C3F-4358-B6CC-4BEFA9EDA57B}" destId="{A6DACAB2-9E1B-4B0C-8D12-F4B57B5B0779}" srcOrd="0" destOrd="0" presId="urn:microsoft.com/office/officeart/2005/8/layout/vList5"/>
    <dgm:cxn modelId="{089EFE86-2308-47E4-9AFA-4BC222887159}" type="presOf" srcId="{84E35E64-9846-405F-9DE6-88A3DEF5C5A6}" destId="{6119272F-542A-41AD-8860-4BF28851C2B5}" srcOrd="0" destOrd="0" presId="urn:microsoft.com/office/officeart/2005/8/layout/vList5"/>
    <dgm:cxn modelId="{1FFCF08C-3B5F-4BBE-8F63-335316CEFBAB}" srcId="{67C06E26-7ECC-47C3-94D4-8B3F64D05748}" destId="{0572A24E-F85E-4CA0-9C86-42A978047EA0}" srcOrd="1" destOrd="0" parTransId="{B4921BDC-EFF6-46B0-83CE-E980574EDC82}" sibTransId="{42BD90BE-0335-432B-9E14-94205DE1A6A5}"/>
    <dgm:cxn modelId="{AC43AF90-941A-4DF8-BD47-C650411DF4DA}" type="presOf" srcId="{7E39E9CD-64F8-4900-89F0-5DCE84FECA9E}" destId="{07535A19-866D-4FAD-B19E-BDB59F5B5682}" srcOrd="0" destOrd="0" presId="urn:microsoft.com/office/officeart/2005/8/layout/vList5"/>
    <dgm:cxn modelId="{5B0C2C99-27D2-4ED2-AC52-4479FF807CEF}" srcId="{67C06E26-7ECC-47C3-94D4-8B3F64D05748}" destId="{AABDEB72-1C3F-4358-B6CC-4BEFA9EDA57B}" srcOrd="2" destOrd="0" parTransId="{B1BF0BB6-6DF6-460E-A3E5-1DDAB96159EF}" sibTransId="{DD98981E-B35F-4DC4-AD57-E922D9C841D4}"/>
    <dgm:cxn modelId="{4593A7D1-0B0F-4F7F-BA8E-FB785313F88C}" type="presOf" srcId="{E6AB0BD6-63FE-4224-A00C-816480E6FF46}" destId="{6CBA6AD9-0E0D-47D2-B74E-0B74DC93F7E9}" srcOrd="0" destOrd="0" presId="urn:microsoft.com/office/officeart/2005/8/layout/vList5"/>
    <dgm:cxn modelId="{35DC74E8-9492-43E0-9E2F-6CC6390BBAF9}" type="presParOf" srcId="{FC5B3AFB-A289-42A9-9B89-3122A18F9F2C}" destId="{778970BE-5318-4639-8A24-EE1DD871CFB0}" srcOrd="0" destOrd="0" presId="urn:microsoft.com/office/officeart/2005/8/layout/vList5"/>
    <dgm:cxn modelId="{534EF898-4DBF-4D15-9E75-4B5CE111FBB2}" type="presParOf" srcId="{778970BE-5318-4639-8A24-EE1DD871CFB0}" destId="{1435ED8C-82B2-4BDB-BACE-D9AAA48D8938}" srcOrd="0" destOrd="0" presId="urn:microsoft.com/office/officeart/2005/8/layout/vList5"/>
    <dgm:cxn modelId="{8C81F753-5EA8-4B41-9796-401BBB24E566}" type="presParOf" srcId="{778970BE-5318-4639-8A24-EE1DD871CFB0}" destId="{6CBA6AD9-0E0D-47D2-B74E-0B74DC93F7E9}" srcOrd="1" destOrd="0" presId="urn:microsoft.com/office/officeart/2005/8/layout/vList5"/>
    <dgm:cxn modelId="{A58BEF40-A518-4BA8-BB5C-EDC3AE35F1E9}" type="presParOf" srcId="{FC5B3AFB-A289-42A9-9B89-3122A18F9F2C}" destId="{458A9BFE-F09C-487D-B53B-5B89FADA17B7}" srcOrd="1" destOrd="0" presId="urn:microsoft.com/office/officeart/2005/8/layout/vList5"/>
    <dgm:cxn modelId="{FF814A35-A409-4A4C-A808-64A1AD2D7750}" type="presParOf" srcId="{FC5B3AFB-A289-42A9-9B89-3122A18F9F2C}" destId="{A43F8A77-EAA6-438F-B30B-9FD32404B863}" srcOrd="2" destOrd="0" presId="urn:microsoft.com/office/officeart/2005/8/layout/vList5"/>
    <dgm:cxn modelId="{D87D8811-9AB4-4DF5-9BD7-5519304CBCF8}" type="presParOf" srcId="{A43F8A77-EAA6-438F-B30B-9FD32404B863}" destId="{6D0F7F00-87FD-468A-924F-8DF8DA76A994}" srcOrd="0" destOrd="0" presId="urn:microsoft.com/office/officeart/2005/8/layout/vList5"/>
    <dgm:cxn modelId="{214EE872-A6BA-4A8F-8264-A8997988C2C1}" type="presParOf" srcId="{A43F8A77-EAA6-438F-B30B-9FD32404B863}" destId="{0126074B-0510-47E1-B1B8-7FD712E3AE6E}" srcOrd="1" destOrd="0" presId="urn:microsoft.com/office/officeart/2005/8/layout/vList5"/>
    <dgm:cxn modelId="{1415E1ED-23D9-4A92-ACFE-9139728AB05B}" type="presParOf" srcId="{FC5B3AFB-A289-42A9-9B89-3122A18F9F2C}" destId="{01F0D47E-096F-4CC1-8EA1-20318E06BE0E}" srcOrd="3" destOrd="0" presId="urn:microsoft.com/office/officeart/2005/8/layout/vList5"/>
    <dgm:cxn modelId="{391444A3-593E-4396-9FA3-06B442791858}" type="presParOf" srcId="{FC5B3AFB-A289-42A9-9B89-3122A18F9F2C}" destId="{BCDA8C05-FB62-4FB8-B54A-925CBC1C253F}" srcOrd="4" destOrd="0" presId="urn:microsoft.com/office/officeart/2005/8/layout/vList5"/>
    <dgm:cxn modelId="{64B5FB8D-198E-45FD-B4A5-FD8F3B4120D4}" type="presParOf" srcId="{BCDA8C05-FB62-4FB8-B54A-925CBC1C253F}" destId="{A6DACAB2-9E1B-4B0C-8D12-F4B57B5B0779}" srcOrd="0" destOrd="0" presId="urn:microsoft.com/office/officeart/2005/8/layout/vList5"/>
    <dgm:cxn modelId="{9CFECB3C-5F93-46D0-B372-27A94819538C}" type="presParOf" srcId="{BCDA8C05-FB62-4FB8-B54A-925CBC1C253F}" destId="{6119272F-542A-41AD-8860-4BF28851C2B5}" srcOrd="1" destOrd="0" presId="urn:microsoft.com/office/officeart/2005/8/layout/vList5"/>
    <dgm:cxn modelId="{DF641983-B854-40BA-9214-970F10D9EB56}" type="presParOf" srcId="{FC5B3AFB-A289-42A9-9B89-3122A18F9F2C}" destId="{C85D3AE6-8565-4ED0-AA8C-7523800971A7}" srcOrd="5" destOrd="0" presId="urn:microsoft.com/office/officeart/2005/8/layout/vList5"/>
    <dgm:cxn modelId="{8BB1055F-F663-479A-BFD7-62FF488B216D}" type="presParOf" srcId="{FC5B3AFB-A289-42A9-9B89-3122A18F9F2C}" destId="{F9596C3E-45FC-4ECE-A7CD-2E28BE574606}" srcOrd="6" destOrd="0" presId="urn:microsoft.com/office/officeart/2005/8/layout/vList5"/>
    <dgm:cxn modelId="{B2CBE9A4-0949-4818-B52F-B57070291AB2}" type="presParOf" srcId="{F9596C3E-45FC-4ECE-A7CD-2E28BE574606}" destId="{45016375-2C79-41D7-A5DD-5C3EEEA0E3EB}" srcOrd="0" destOrd="0" presId="urn:microsoft.com/office/officeart/2005/8/layout/vList5"/>
    <dgm:cxn modelId="{894058C5-967E-43DD-B1EF-AEE4001614C7}" type="presParOf" srcId="{F9596C3E-45FC-4ECE-A7CD-2E28BE574606}" destId="{07535A19-866D-4FAD-B19E-BDB59F5B5682}" srcOrd="1" destOrd="0" presId="urn:microsoft.com/office/officeart/2005/8/layout/vList5"/>
  </dgm:cxnLst>
  <dgm:bg/>
  <dgm:whole>
    <a:ln w="12700">
      <a:solidFill>
        <a:schemeClr val="accent3"/>
      </a:solid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7C06E26-7ECC-47C3-94D4-8B3F64D05748}"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C6C1085C-B12D-49C3-9BC0-F3DCB78AA379}">
      <dgm:prSet phldrT="[Text]" custT="1"/>
      <dgm:spPr/>
      <dgm:t>
        <a:bodyPr/>
        <a:lstStyle/>
        <a:p>
          <a:r>
            <a:rPr lang="en-US" sz="1800" dirty="0"/>
            <a:t> Document and Preserve</a:t>
          </a:r>
        </a:p>
      </dgm:t>
    </dgm:pt>
    <dgm:pt modelId="{48C915E2-DF60-4D44-9F7D-8D61F2E1A26A}" type="parTrans" cxnId="{72BB3A1C-2449-4AF3-8FAF-C0D1BBE45F0E}">
      <dgm:prSet/>
      <dgm:spPr/>
      <dgm:t>
        <a:bodyPr/>
        <a:lstStyle/>
        <a:p>
          <a:endParaRPr lang="en-US" sz="2000"/>
        </a:p>
      </dgm:t>
    </dgm:pt>
    <dgm:pt modelId="{57896DAA-816E-472C-818E-2304B5AEF968}" type="sibTrans" cxnId="{72BB3A1C-2449-4AF3-8FAF-C0D1BBE45F0E}">
      <dgm:prSet/>
      <dgm:spPr/>
      <dgm:t>
        <a:bodyPr/>
        <a:lstStyle/>
        <a:p>
          <a:endParaRPr lang="en-US" sz="2000"/>
        </a:p>
      </dgm:t>
    </dgm:pt>
    <dgm:pt modelId="{0704AC48-40E9-4A08-84E4-059E2EE09DA5}">
      <dgm:prSet phldrT="[Text]" custT="1"/>
      <dgm:spPr/>
      <dgm:t>
        <a:bodyPr/>
        <a:lstStyle/>
        <a:p>
          <a:r>
            <a:rPr lang="en-US" sz="1800" dirty="0"/>
            <a:t>Curriculum and Resource Development</a:t>
          </a:r>
        </a:p>
      </dgm:t>
    </dgm:pt>
    <dgm:pt modelId="{7332A826-B4B2-4B8F-BE8E-28C195993338}" type="parTrans" cxnId="{9F89C4D7-44C8-461C-BECF-6BD54CF79390}">
      <dgm:prSet/>
      <dgm:spPr/>
      <dgm:t>
        <a:bodyPr/>
        <a:lstStyle/>
        <a:p>
          <a:endParaRPr lang="en-US" sz="1800"/>
        </a:p>
      </dgm:t>
    </dgm:pt>
    <dgm:pt modelId="{0E957B7A-8C57-430C-868B-9A177FA28643}" type="sibTrans" cxnId="{9F89C4D7-44C8-461C-BECF-6BD54CF79390}">
      <dgm:prSet/>
      <dgm:spPr/>
      <dgm:t>
        <a:bodyPr/>
        <a:lstStyle/>
        <a:p>
          <a:endParaRPr lang="en-US" sz="1800"/>
        </a:p>
      </dgm:t>
    </dgm:pt>
    <dgm:pt modelId="{AB6E2C12-5C2A-4D32-9CF5-1F3DA6B7D23F}">
      <dgm:prSet phldrT="[Text]" custT="1"/>
      <dgm:spPr/>
      <dgm:t>
        <a:bodyPr/>
        <a:lstStyle/>
        <a:p>
          <a:r>
            <a:rPr lang="en-US" sz="1800" dirty="0"/>
            <a:t>Teacher Training and Post-secondary Initiatives</a:t>
          </a:r>
        </a:p>
      </dgm:t>
    </dgm:pt>
    <dgm:pt modelId="{F438D55D-3CD0-4C28-ABF3-948528D21C07}" type="parTrans" cxnId="{7E162A25-D231-4F36-8665-5F34558A2E12}">
      <dgm:prSet/>
      <dgm:spPr/>
      <dgm:t>
        <a:bodyPr/>
        <a:lstStyle/>
        <a:p>
          <a:endParaRPr lang="en-US" sz="1800"/>
        </a:p>
      </dgm:t>
    </dgm:pt>
    <dgm:pt modelId="{75B096E4-E276-4F94-9550-6CE43F4384FC}" type="sibTrans" cxnId="{7E162A25-D231-4F36-8665-5F34558A2E12}">
      <dgm:prSet/>
      <dgm:spPr/>
      <dgm:t>
        <a:bodyPr/>
        <a:lstStyle/>
        <a:p>
          <a:endParaRPr lang="en-US" sz="1800"/>
        </a:p>
      </dgm:t>
    </dgm:pt>
    <dgm:pt modelId="{C401D2AA-8746-455F-AEB5-1E92D2B2118A}">
      <dgm:prSet phldrT="[Text]" custT="1"/>
      <dgm:spPr/>
      <dgm:t>
        <a:bodyPr/>
        <a:lstStyle/>
        <a:p>
          <a:r>
            <a:rPr lang="en-US" sz="1800" dirty="0"/>
            <a:t>Policy Development and Political Advocacy</a:t>
          </a:r>
        </a:p>
      </dgm:t>
    </dgm:pt>
    <dgm:pt modelId="{827D066A-DC62-464E-B513-58ECC31C652F}" type="parTrans" cxnId="{23504001-2B41-4305-922D-8C402C7059AC}">
      <dgm:prSet/>
      <dgm:spPr/>
      <dgm:t>
        <a:bodyPr/>
        <a:lstStyle/>
        <a:p>
          <a:endParaRPr lang="en-US" sz="1800"/>
        </a:p>
      </dgm:t>
    </dgm:pt>
    <dgm:pt modelId="{DFEB64B1-4B7A-46A5-8BCC-116A7B392B2D}" type="sibTrans" cxnId="{23504001-2B41-4305-922D-8C402C7059AC}">
      <dgm:prSet/>
      <dgm:spPr/>
      <dgm:t>
        <a:bodyPr/>
        <a:lstStyle/>
        <a:p>
          <a:endParaRPr lang="en-US" sz="1800"/>
        </a:p>
      </dgm:t>
    </dgm:pt>
    <dgm:pt modelId="{7051A485-9B0E-4189-A184-0F248DCD5FC7}">
      <dgm:prSet phldrT="[Text]" custT="1"/>
      <dgm:spPr/>
      <dgm:t>
        <a:bodyPr/>
        <a:lstStyle/>
        <a:p>
          <a:r>
            <a:rPr lang="en-US" sz="1800" dirty="0"/>
            <a:t>Language classes</a:t>
          </a:r>
        </a:p>
      </dgm:t>
    </dgm:pt>
    <dgm:pt modelId="{FDB5D37E-7B6A-419C-8C23-12B7C1653FC1}" type="parTrans" cxnId="{4BD2DAD1-EC3C-4F3E-83B5-654712ECB99C}">
      <dgm:prSet/>
      <dgm:spPr/>
      <dgm:t>
        <a:bodyPr/>
        <a:lstStyle/>
        <a:p>
          <a:endParaRPr lang="en-US" sz="1800"/>
        </a:p>
      </dgm:t>
    </dgm:pt>
    <dgm:pt modelId="{1691809F-60C2-4826-BA53-DA375BE640EF}" type="sibTrans" cxnId="{4BD2DAD1-EC3C-4F3E-83B5-654712ECB99C}">
      <dgm:prSet/>
      <dgm:spPr/>
      <dgm:t>
        <a:bodyPr/>
        <a:lstStyle/>
        <a:p>
          <a:endParaRPr lang="en-US" sz="1800"/>
        </a:p>
      </dgm:t>
    </dgm:pt>
    <dgm:pt modelId="{5F6DBCB1-0963-40D6-A4CB-56A43522C051}">
      <dgm:prSet phldrT="[Text]" custT="1"/>
      <dgm:spPr/>
      <dgm:t>
        <a:bodyPr/>
        <a:lstStyle/>
        <a:p>
          <a:r>
            <a:rPr lang="en-US" sz="1800" dirty="0"/>
            <a:t>Bilingual School</a:t>
          </a:r>
        </a:p>
      </dgm:t>
    </dgm:pt>
    <dgm:pt modelId="{1F53F74E-72F1-4E86-803A-187F70562C3D}" type="parTrans" cxnId="{F2D45B6E-D967-497F-999E-F2B5B514A58F}">
      <dgm:prSet/>
      <dgm:spPr/>
      <dgm:t>
        <a:bodyPr/>
        <a:lstStyle/>
        <a:p>
          <a:endParaRPr lang="en-US" sz="1800"/>
        </a:p>
      </dgm:t>
    </dgm:pt>
    <dgm:pt modelId="{F25D9839-74D9-42DB-B5D8-0F3958E8F7E6}" type="sibTrans" cxnId="{F2D45B6E-D967-497F-999E-F2B5B514A58F}">
      <dgm:prSet/>
      <dgm:spPr/>
      <dgm:t>
        <a:bodyPr/>
        <a:lstStyle/>
        <a:p>
          <a:endParaRPr lang="en-US" sz="1800"/>
        </a:p>
      </dgm:t>
    </dgm:pt>
    <dgm:pt modelId="{DB5825F4-FDC5-4836-AF80-C7757318C5D3}">
      <dgm:prSet phldrT="[Text]" custT="1"/>
      <dgm:spPr/>
      <dgm:t>
        <a:bodyPr/>
        <a:lstStyle/>
        <a:p>
          <a:r>
            <a:rPr lang="en-US" sz="1800" dirty="0"/>
            <a:t>Immersion Practices</a:t>
          </a:r>
        </a:p>
      </dgm:t>
    </dgm:pt>
    <dgm:pt modelId="{8810E5A4-69CC-46D9-BB34-7EE06CFB33AA}" type="parTrans" cxnId="{E330C3E1-C1C2-4F91-952E-5C7B291A1621}">
      <dgm:prSet/>
      <dgm:spPr/>
      <dgm:t>
        <a:bodyPr/>
        <a:lstStyle/>
        <a:p>
          <a:endParaRPr lang="en-US" sz="1800"/>
        </a:p>
      </dgm:t>
    </dgm:pt>
    <dgm:pt modelId="{2AF365C8-251B-460C-8AA1-FCF955EF6F69}" type="sibTrans" cxnId="{E330C3E1-C1C2-4F91-952E-5C7B291A1621}">
      <dgm:prSet/>
      <dgm:spPr/>
      <dgm:t>
        <a:bodyPr/>
        <a:lstStyle/>
        <a:p>
          <a:endParaRPr lang="en-US" sz="1800"/>
        </a:p>
      </dgm:t>
    </dgm:pt>
    <dgm:pt modelId="{3114D28C-E623-4089-9277-BFF0218A6AB0}">
      <dgm:prSet phldrT="[Text]" custT="1"/>
      <dgm:spPr/>
      <dgm:t>
        <a:bodyPr/>
        <a:lstStyle/>
        <a:p>
          <a:r>
            <a:rPr lang="en-US" sz="2400" dirty="0"/>
            <a:t>Native Language Revitalization Efforts</a:t>
          </a:r>
        </a:p>
      </dgm:t>
    </dgm:pt>
    <dgm:pt modelId="{38DD8F8D-4A71-48CE-ADE3-A3DAF2ABD8BE}" type="parTrans" cxnId="{06776B17-0508-4257-BAE5-1E3002BE21FD}">
      <dgm:prSet/>
      <dgm:spPr/>
      <dgm:t>
        <a:bodyPr/>
        <a:lstStyle/>
        <a:p>
          <a:endParaRPr lang="en-US" sz="1800"/>
        </a:p>
      </dgm:t>
    </dgm:pt>
    <dgm:pt modelId="{08D14B38-AA45-4CAA-9152-8429044FF585}" type="sibTrans" cxnId="{06776B17-0508-4257-BAE5-1E3002BE21FD}">
      <dgm:prSet/>
      <dgm:spPr/>
      <dgm:t>
        <a:bodyPr/>
        <a:lstStyle/>
        <a:p>
          <a:endParaRPr lang="en-US" sz="1800"/>
        </a:p>
      </dgm:t>
    </dgm:pt>
    <dgm:pt modelId="{32749FF2-9498-4B23-A52E-A5A1F2C6792B}" type="pres">
      <dgm:prSet presAssocID="{67C06E26-7ECC-47C3-94D4-8B3F64D05748}" presName="composite" presStyleCnt="0">
        <dgm:presLayoutVars>
          <dgm:chMax val="1"/>
          <dgm:dir/>
          <dgm:resizeHandles val="exact"/>
        </dgm:presLayoutVars>
      </dgm:prSet>
      <dgm:spPr/>
    </dgm:pt>
    <dgm:pt modelId="{10D344E2-9CD3-42D9-A334-1AD7E4CDE780}" type="pres">
      <dgm:prSet presAssocID="{3114D28C-E623-4089-9277-BFF0218A6AB0}" presName="roof" presStyleLbl="dkBgShp" presStyleIdx="0" presStyleCnt="2"/>
      <dgm:spPr/>
    </dgm:pt>
    <dgm:pt modelId="{8618B229-7A04-4BA4-970B-7D6CDD3C33EA}" type="pres">
      <dgm:prSet presAssocID="{3114D28C-E623-4089-9277-BFF0218A6AB0}" presName="pillars" presStyleCnt="0"/>
      <dgm:spPr/>
    </dgm:pt>
    <dgm:pt modelId="{CDD18230-52DB-4E31-B15D-AE6CDC995324}" type="pres">
      <dgm:prSet presAssocID="{3114D28C-E623-4089-9277-BFF0218A6AB0}" presName="pillar1" presStyleLbl="node1" presStyleIdx="0" presStyleCnt="7">
        <dgm:presLayoutVars>
          <dgm:bulletEnabled val="1"/>
        </dgm:presLayoutVars>
      </dgm:prSet>
      <dgm:spPr/>
    </dgm:pt>
    <dgm:pt modelId="{8CB4B500-6DAB-463D-88C0-55DBB33C74BA}" type="pres">
      <dgm:prSet presAssocID="{0704AC48-40E9-4A08-84E4-059E2EE09DA5}" presName="pillarX" presStyleLbl="node1" presStyleIdx="1" presStyleCnt="7">
        <dgm:presLayoutVars>
          <dgm:bulletEnabled val="1"/>
        </dgm:presLayoutVars>
      </dgm:prSet>
      <dgm:spPr/>
    </dgm:pt>
    <dgm:pt modelId="{4C2E7AED-C384-4DE9-914B-E479CA4B7243}" type="pres">
      <dgm:prSet presAssocID="{AB6E2C12-5C2A-4D32-9CF5-1F3DA6B7D23F}" presName="pillarX" presStyleLbl="node1" presStyleIdx="2" presStyleCnt="7">
        <dgm:presLayoutVars>
          <dgm:bulletEnabled val="1"/>
        </dgm:presLayoutVars>
      </dgm:prSet>
      <dgm:spPr/>
    </dgm:pt>
    <dgm:pt modelId="{FC064191-7219-457E-91CD-5CBC3384EC3D}" type="pres">
      <dgm:prSet presAssocID="{C401D2AA-8746-455F-AEB5-1E92D2B2118A}" presName="pillarX" presStyleLbl="node1" presStyleIdx="3" presStyleCnt="7">
        <dgm:presLayoutVars>
          <dgm:bulletEnabled val="1"/>
        </dgm:presLayoutVars>
      </dgm:prSet>
      <dgm:spPr/>
    </dgm:pt>
    <dgm:pt modelId="{91238726-279F-4654-8A20-AF4974E35AEA}" type="pres">
      <dgm:prSet presAssocID="{7051A485-9B0E-4189-A184-0F248DCD5FC7}" presName="pillarX" presStyleLbl="node1" presStyleIdx="4" presStyleCnt="7">
        <dgm:presLayoutVars>
          <dgm:bulletEnabled val="1"/>
        </dgm:presLayoutVars>
      </dgm:prSet>
      <dgm:spPr/>
    </dgm:pt>
    <dgm:pt modelId="{7AD38F49-C110-4738-9440-6C4103971EA8}" type="pres">
      <dgm:prSet presAssocID="{5F6DBCB1-0963-40D6-A4CB-56A43522C051}" presName="pillarX" presStyleLbl="node1" presStyleIdx="5" presStyleCnt="7">
        <dgm:presLayoutVars>
          <dgm:bulletEnabled val="1"/>
        </dgm:presLayoutVars>
      </dgm:prSet>
      <dgm:spPr/>
    </dgm:pt>
    <dgm:pt modelId="{F031580F-8934-47D0-8A6A-ADEDE996E4BD}" type="pres">
      <dgm:prSet presAssocID="{DB5825F4-FDC5-4836-AF80-C7757318C5D3}" presName="pillarX" presStyleLbl="node1" presStyleIdx="6" presStyleCnt="7">
        <dgm:presLayoutVars>
          <dgm:bulletEnabled val="1"/>
        </dgm:presLayoutVars>
      </dgm:prSet>
      <dgm:spPr/>
    </dgm:pt>
    <dgm:pt modelId="{295F29E1-E307-42E3-BEB9-5FBD846E503A}" type="pres">
      <dgm:prSet presAssocID="{3114D28C-E623-4089-9277-BFF0218A6AB0}" presName="base" presStyleLbl="dkBgShp" presStyleIdx="1" presStyleCnt="2"/>
      <dgm:spPr/>
    </dgm:pt>
  </dgm:ptLst>
  <dgm:cxnLst>
    <dgm:cxn modelId="{23504001-2B41-4305-922D-8C402C7059AC}" srcId="{3114D28C-E623-4089-9277-BFF0218A6AB0}" destId="{C401D2AA-8746-455F-AEB5-1E92D2B2118A}" srcOrd="3" destOrd="0" parTransId="{827D066A-DC62-464E-B513-58ECC31C652F}" sibTransId="{DFEB64B1-4B7A-46A5-8BCC-116A7B392B2D}"/>
    <dgm:cxn modelId="{06776B17-0508-4257-BAE5-1E3002BE21FD}" srcId="{67C06E26-7ECC-47C3-94D4-8B3F64D05748}" destId="{3114D28C-E623-4089-9277-BFF0218A6AB0}" srcOrd="0" destOrd="0" parTransId="{38DD8F8D-4A71-48CE-ADE3-A3DAF2ABD8BE}" sibTransId="{08D14B38-AA45-4CAA-9152-8429044FF585}"/>
    <dgm:cxn modelId="{72BB3A1C-2449-4AF3-8FAF-C0D1BBE45F0E}" srcId="{3114D28C-E623-4089-9277-BFF0218A6AB0}" destId="{C6C1085C-B12D-49C3-9BC0-F3DCB78AA379}" srcOrd="0" destOrd="0" parTransId="{48C915E2-DF60-4D44-9F7D-8D61F2E1A26A}" sibTransId="{57896DAA-816E-472C-818E-2304B5AEF968}"/>
    <dgm:cxn modelId="{285C741E-8C70-4E8A-91AC-CE68EBAAD74F}" type="presOf" srcId="{3114D28C-E623-4089-9277-BFF0218A6AB0}" destId="{10D344E2-9CD3-42D9-A334-1AD7E4CDE780}" srcOrd="0" destOrd="0" presId="urn:microsoft.com/office/officeart/2005/8/layout/hList3"/>
    <dgm:cxn modelId="{7E162A25-D231-4F36-8665-5F34558A2E12}" srcId="{3114D28C-E623-4089-9277-BFF0218A6AB0}" destId="{AB6E2C12-5C2A-4D32-9CF5-1F3DA6B7D23F}" srcOrd="2" destOrd="0" parTransId="{F438D55D-3CD0-4C28-ABF3-948528D21C07}" sibTransId="{75B096E4-E276-4F94-9550-6CE43F4384FC}"/>
    <dgm:cxn modelId="{7A287729-055D-44B2-86FE-CFE16FE2D4DD}" type="presOf" srcId="{0704AC48-40E9-4A08-84E4-059E2EE09DA5}" destId="{8CB4B500-6DAB-463D-88C0-55DBB33C74BA}" srcOrd="0" destOrd="0" presId="urn:microsoft.com/office/officeart/2005/8/layout/hList3"/>
    <dgm:cxn modelId="{7C1A782F-D696-4A80-95CB-45A7CED8B0BC}" type="presOf" srcId="{7051A485-9B0E-4189-A184-0F248DCD5FC7}" destId="{91238726-279F-4654-8A20-AF4974E35AEA}" srcOrd="0" destOrd="0" presId="urn:microsoft.com/office/officeart/2005/8/layout/hList3"/>
    <dgm:cxn modelId="{F2D45B6E-D967-497F-999E-F2B5B514A58F}" srcId="{3114D28C-E623-4089-9277-BFF0218A6AB0}" destId="{5F6DBCB1-0963-40D6-A4CB-56A43522C051}" srcOrd="5" destOrd="0" parTransId="{1F53F74E-72F1-4E86-803A-187F70562C3D}" sibTransId="{F25D9839-74D9-42DB-B5D8-0F3958E8F7E6}"/>
    <dgm:cxn modelId="{39F17271-4E87-40EB-9651-6FF6FA82D2AA}" type="presOf" srcId="{DB5825F4-FDC5-4836-AF80-C7757318C5D3}" destId="{F031580F-8934-47D0-8A6A-ADEDE996E4BD}" srcOrd="0" destOrd="0" presId="urn:microsoft.com/office/officeart/2005/8/layout/hList3"/>
    <dgm:cxn modelId="{308E747B-7BA9-4E59-B67F-35B0980B1DF2}" type="presOf" srcId="{C6C1085C-B12D-49C3-9BC0-F3DCB78AA379}" destId="{CDD18230-52DB-4E31-B15D-AE6CDC995324}" srcOrd="0" destOrd="0" presId="urn:microsoft.com/office/officeart/2005/8/layout/hList3"/>
    <dgm:cxn modelId="{BED32A7E-5E59-4E4A-8D50-33ABB5873DC6}" type="presOf" srcId="{C401D2AA-8746-455F-AEB5-1E92D2B2118A}" destId="{FC064191-7219-457E-91CD-5CBC3384EC3D}" srcOrd="0" destOrd="0" presId="urn:microsoft.com/office/officeart/2005/8/layout/hList3"/>
    <dgm:cxn modelId="{C7928A81-7A88-4E4B-A1C0-7328495CAF6A}" type="presOf" srcId="{67C06E26-7ECC-47C3-94D4-8B3F64D05748}" destId="{32749FF2-9498-4B23-A52E-A5A1F2C6792B}" srcOrd="0" destOrd="0" presId="urn:microsoft.com/office/officeart/2005/8/layout/hList3"/>
    <dgm:cxn modelId="{4C4FEEB6-4BA8-4D4D-B9B4-7842FE8F8218}" type="presOf" srcId="{AB6E2C12-5C2A-4D32-9CF5-1F3DA6B7D23F}" destId="{4C2E7AED-C384-4DE9-914B-E479CA4B7243}" srcOrd="0" destOrd="0" presId="urn:microsoft.com/office/officeart/2005/8/layout/hList3"/>
    <dgm:cxn modelId="{4BD2DAD1-EC3C-4F3E-83B5-654712ECB99C}" srcId="{3114D28C-E623-4089-9277-BFF0218A6AB0}" destId="{7051A485-9B0E-4189-A184-0F248DCD5FC7}" srcOrd="4" destOrd="0" parTransId="{FDB5D37E-7B6A-419C-8C23-12B7C1653FC1}" sibTransId="{1691809F-60C2-4826-BA53-DA375BE640EF}"/>
    <dgm:cxn modelId="{9F89C4D7-44C8-461C-BECF-6BD54CF79390}" srcId="{3114D28C-E623-4089-9277-BFF0218A6AB0}" destId="{0704AC48-40E9-4A08-84E4-059E2EE09DA5}" srcOrd="1" destOrd="0" parTransId="{7332A826-B4B2-4B8F-BE8E-28C195993338}" sibTransId="{0E957B7A-8C57-430C-868B-9A177FA28643}"/>
    <dgm:cxn modelId="{E330C3E1-C1C2-4F91-952E-5C7B291A1621}" srcId="{3114D28C-E623-4089-9277-BFF0218A6AB0}" destId="{DB5825F4-FDC5-4836-AF80-C7757318C5D3}" srcOrd="6" destOrd="0" parTransId="{8810E5A4-69CC-46D9-BB34-7EE06CFB33AA}" sibTransId="{2AF365C8-251B-460C-8AA1-FCF955EF6F69}"/>
    <dgm:cxn modelId="{421FBBEC-88D6-4515-A531-DBF28E17AD35}" type="presOf" srcId="{5F6DBCB1-0963-40D6-A4CB-56A43522C051}" destId="{7AD38F49-C110-4738-9440-6C4103971EA8}" srcOrd="0" destOrd="0" presId="urn:microsoft.com/office/officeart/2005/8/layout/hList3"/>
    <dgm:cxn modelId="{925315B7-40CE-4E85-9A3D-CC5104B54CC6}" type="presParOf" srcId="{32749FF2-9498-4B23-A52E-A5A1F2C6792B}" destId="{10D344E2-9CD3-42D9-A334-1AD7E4CDE780}" srcOrd="0" destOrd="0" presId="urn:microsoft.com/office/officeart/2005/8/layout/hList3"/>
    <dgm:cxn modelId="{F5FE593F-B220-4627-AC3C-5C0882F3C4E4}" type="presParOf" srcId="{32749FF2-9498-4B23-A52E-A5A1F2C6792B}" destId="{8618B229-7A04-4BA4-970B-7D6CDD3C33EA}" srcOrd="1" destOrd="0" presId="urn:microsoft.com/office/officeart/2005/8/layout/hList3"/>
    <dgm:cxn modelId="{CDF2B936-266D-44FC-9F51-EAFA221EC4DF}" type="presParOf" srcId="{8618B229-7A04-4BA4-970B-7D6CDD3C33EA}" destId="{CDD18230-52DB-4E31-B15D-AE6CDC995324}" srcOrd="0" destOrd="0" presId="urn:microsoft.com/office/officeart/2005/8/layout/hList3"/>
    <dgm:cxn modelId="{D1B75CAE-6C38-4A3B-8291-2777D8D5F1C5}" type="presParOf" srcId="{8618B229-7A04-4BA4-970B-7D6CDD3C33EA}" destId="{8CB4B500-6DAB-463D-88C0-55DBB33C74BA}" srcOrd="1" destOrd="0" presId="urn:microsoft.com/office/officeart/2005/8/layout/hList3"/>
    <dgm:cxn modelId="{BC78CBB9-F915-4481-98C1-73E30C86F1AB}" type="presParOf" srcId="{8618B229-7A04-4BA4-970B-7D6CDD3C33EA}" destId="{4C2E7AED-C384-4DE9-914B-E479CA4B7243}" srcOrd="2" destOrd="0" presId="urn:microsoft.com/office/officeart/2005/8/layout/hList3"/>
    <dgm:cxn modelId="{41D00497-735A-42F2-829B-9800E8987BF6}" type="presParOf" srcId="{8618B229-7A04-4BA4-970B-7D6CDD3C33EA}" destId="{FC064191-7219-457E-91CD-5CBC3384EC3D}" srcOrd="3" destOrd="0" presId="urn:microsoft.com/office/officeart/2005/8/layout/hList3"/>
    <dgm:cxn modelId="{BA333277-51D4-4C2D-854E-0A2E0BC8E463}" type="presParOf" srcId="{8618B229-7A04-4BA4-970B-7D6CDD3C33EA}" destId="{91238726-279F-4654-8A20-AF4974E35AEA}" srcOrd="4" destOrd="0" presId="urn:microsoft.com/office/officeart/2005/8/layout/hList3"/>
    <dgm:cxn modelId="{28FCFC87-8BD5-4423-A99C-5D6F49E1036B}" type="presParOf" srcId="{8618B229-7A04-4BA4-970B-7D6CDD3C33EA}" destId="{7AD38F49-C110-4738-9440-6C4103971EA8}" srcOrd="5" destOrd="0" presId="urn:microsoft.com/office/officeart/2005/8/layout/hList3"/>
    <dgm:cxn modelId="{2490E8A2-B60C-4B1A-9BD9-76B610E9614B}" type="presParOf" srcId="{8618B229-7A04-4BA4-970B-7D6CDD3C33EA}" destId="{F031580F-8934-47D0-8A6A-ADEDE996E4BD}" srcOrd="6" destOrd="0" presId="urn:microsoft.com/office/officeart/2005/8/layout/hList3"/>
    <dgm:cxn modelId="{C9D6C6FD-FD86-4406-87F6-B73C17C43208}" type="presParOf" srcId="{32749FF2-9498-4B23-A52E-A5A1F2C6792B}" destId="{295F29E1-E307-42E3-BEB9-5FBD846E503A}" srcOrd="2" destOrd="0" presId="urn:microsoft.com/office/officeart/2005/8/layout/hList3"/>
  </dgm:cxnLst>
  <dgm:bg/>
  <dgm:whole>
    <a:ln w="12700">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06E26-7ECC-47C3-94D4-8B3F64D0574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C6C1085C-B12D-49C3-9BC0-F3DCB78AA379}">
      <dgm:prSet phldrT="[Text]" custT="1"/>
      <dgm:spPr/>
      <dgm:t>
        <a:bodyPr/>
        <a:lstStyle/>
        <a:p>
          <a:r>
            <a:rPr lang="en-US" sz="1800" dirty="0"/>
            <a:t>Native Language Revitalization Background</a:t>
          </a:r>
        </a:p>
      </dgm:t>
    </dgm:pt>
    <dgm:pt modelId="{48C915E2-DF60-4D44-9F7D-8D61F2E1A26A}" type="parTrans" cxnId="{72BB3A1C-2449-4AF3-8FAF-C0D1BBE45F0E}">
      <dgm:prSet/>
      <dgm:spPr/>
      <dgm:t>
        <a:bodyPr/>
        <a:lstStyle/>
        <a:p>
          <a:endParaRPr lang="en-US" sz="2000"/>
        </a:p>
      </dgm:t>
    </dgm:pt>
    <dgm:pt modelId="{57896DAA-816E-472C-818E-2304B5AEF968}" type="sibTrans" cxnId="{72BB3A1C-2449-4AF3-8FAF-C0D1BBE45F0E}">
      <dgm:prSet/>
      <dgm:spPr/>
      <dgm:t>
        <a:bodyPr/>
        <a:lstStyle/>
        <a:p>
          <a:endParaRPr lang="en-US" sz="2000"/>
        </a:p>
      </dgm:t>
    </dgm:pt>
    <dgm:pt modelId="{9C482622-3468-4D20-BCE3-87B96B6AAF4E}">
      <dgm:prSet phldrT="[Text]" custT="1"/>
      <dgm:spPr/>
      <dgm:t>
        <a:bodyPr/>
        <a:lstStyle/>
        <a:p>
          <a:r>
            <a:rPr lang="en-US" sz="1800" dirty="0"/>
            <a:t>Federal Laws, Regulations, and Policies</a:t>
          </a:r>
        </a:p>
      </dgm:t>
    </dgm:pt>
    <dgm:pt modelId="{0B7E68DC-DDD2-4F70-BEEB-C14B453586EE}" type="parTrans" cxnId="{A658B288-AD9E-4A5D-B65B-2F9B3ED81493}">
      <dgm:prSet/>
      <dgm:spPr/>
      <dgm:t>
        <a:bodyPr/>
        <a:lstStyle/>
        <a:p>
          <a:endParaRPr lang="en-US" sz="2000"/>
        </a:p>
      </dgm:t>
    </dgm:pt>
    <dgm:pt modelId="{67820271-21E4-4F9A-A873-4C2F1A4DE817}" type="sibTrans" cxnId="{A658B288-AD9E-4A5D-B65B-2F9B3ED81493}">
      <dgm:prSet/>
      <dgm:spPr/>
      <dgm:t>
        <a:bodyPr/>
        <a:lstStyle/>
        <a:p>
          <a:endParaRPr lang="en-US" sz="2000"/>
        </a:p>
      </dgm:t>
    </dgm:pt>
    <dgm:pt modelId="{46B1213F-2A1F-4255-AC7A-FFDDBCFB1A04}">
      <dgm:prSet phldrT="[Text]" custT="1"/>
      <dgm:spPr/>
      <dgm:t>
        <a:bodyPr/>
        <a:lstStyle/>
        <a:p>
          <a:r>
            <a:rPr lang="en-US" sz="1800" dirty="0"/>
            <a:t>Native Language Revitalization Efforts</a:t>
          </a:r>
        </a:p>
      </dgm:t>
    </dgm:pt>
    <dgm:pt modelId="{D3C42A6A-35B7-4F6E-B3FA-8C2CFB9F8299}" type="parTrans" cxnId="{3D2385D1-2AD1-4F8A-811A-28A845E21773}">
      <dgm:prSet/>
      <dgm:spPr/>
      <dgm:t>
        <a:bodyPr/>
        <a:lstStyle/>
        <a:p>
          <a:endParaRPr lang="en-US"/>
        </a:p>
      </dgm:t>
    </dgm:pt>
    <dgm:pt modelId="{78ABD017-CDF1-4126-A316-B7E9D35C6B1C}" type="sibTrans" cxnId="{3D2385D1-2AD1-4F8A-811A-28A845E21773}">
      <dgm:prSet/>
      <dgm:spPr/>
      <dgm:t>
        <a:bodyPr/>
        <a:lstStyle/>
        <a:p>
          <a:endParaRPr lang="en-US"/>
        </a:p>
      </dgm:t>
    </dgm:pt>
    <dgm:pt modelId="{9F6ECF9C-C9B9-4F6E-B3E3-B715453A0FCF}" type="pres">
      <dgm:prSet presAssocID="{67C06E26-7ECC-47C3-94D4-8B3F64D05748}" presName="Name0" presStyleCnt="0">
        <dgm:presLayoutVars>
          <dgm:dir/>
          <dgm:animLvl val="lvl"/>
          <dgm:resizeHandles val="exact"/>
        </dgm:presLayoutVars>
      </dgm:prSet>
      <dgm:spPr/>
    </dgm:pt>
    <dgm:pt modelId="{6F7A0A30-C189-413E-B432-0B2C543CF37E}" type="pres">
      <dgm:prSet presAssocID="{C6C1085C-B12D-49C3-9BC0-F3DCB78AA379}" presName="parTxOnly" presStyleLbl="node1" presStyleIdx="0" presStyleCnt="3">
        <dgm:presLayoutVars>
          <dgm:chMax val="0"/>
          <dgm:chPref val="0"/>
          <dgm:bulletEnabled val="1"/>
        </dgm:presLayoutVars>
      </dgm:prSet>
      <dgm:spPr/>
    </dgm:pt>
    <dgm:pt modelId="{303AD83E-AF73-47F1-B169-D636C4AB8708}" type="pres">
      <dgm:prSet presAssocID="{57896DAA-816E-472C-818E-2304B5AEF968}" presName="parTxOnlySpace" presStyleCnt="0"/>
      <dgm:spPr/>
    </dgm:pt>
    <dgm:pt modelId="{744E19C1-63AC-4977-89F4-ED54944474F7}" type="pres">
      <dgm:prSet presAssocID="{9C482622-3468-4D20-BCE3-87B96B6AAF4E}" presName="parTxOnly" presStyleLbl="node1" presStyleIdx="1" presStyleCnt="3">
        <dgm:presLayoutVars>
          <dgm:chMax val="0"/>
          <dgm:chPref val="0"/>
          <dgm:bulletEnabled val="1"/>
        </dgm:presLayoutVars>
      </dgm:prSet>
      <dgm:spPr/>
    </dgm:pt>
    <dgm:pt modelId="{1DA566E0-51ED-4F30-B522-72D56E79BA32}" type="pres">
      <dgm:prSet presAssocID="{67820271-21E4-4F9A-A873-4C2F1A4DE817}" presName="parTxOnlySpace" presStyleCnt="0"/>
      <dgm:spPr/>
    </dgm:pt>
    <dgm:pt modelId="{6E2727DE-75AC-4935-9C72-703A2BE75286}" type="pres">
      <dgm:prSet presAssocID="{46B1213F-2A1F-4255-AC7A-FFDDBCFB1A04}" presName="parTxOnly" presStyleLbl="node1" presStyleIdx="2" presStyleCnt="3">
        <dgm:presLayoutVars>
          <dgm:chMax val="0"/>
          <dgm:chPref val="0"/>
          <dgm:bulletEnabled val="1"/>
        </dgm:presLayoutVars>
      </dgm:prSet>
      <dgm:spPr/>
    </dgm:pt>
  </dgm:ptLst>
  <dgm:cxnLst>
    <dgm:cxn modelId="{CEE50B08-5E72-4F14-9F64-AFED1E849495}" type="presOf" srcId="{C6C1085C-B12D-49C3-9BC0-F3DCB78AA379}" destId="{6F7A0A30-C189-413E-B432-0B2C543CF37E}" srcOrd="0" destOrd="0" presId="urn:microsoft.com/office/officeart/2005/8/layout/chevron1"/>
    <dgm:cxn modelId="{72BB3A1C-2449-4AF3-8FAF-C0D1BBE45F0E}" srcId="{67C06E26-7ECC-47C3-94D4-8B3F64D05748}" destId="{C6C1085C-B12D-49C3-9BC0-F3DCB78AA379}" srcOrd="0" destOrd="0" parTransId="{48C915E2-DF60-4D44-9F7D-8D61F2E1A26A}" sibTransId="{57896DAA-816E-472C-818E-2304B5AEF968}"/>
    <dgm:cxn modelId="{BBA01471-7D15-4568-83CD-24DAEB65C9C0}" type="presOf" srcId="{46B1213F-2A1F-4255-AC7A-FFDDBCFB1A04}" destId="{6E2727DE-75AC-4935-9C72-703A2BE75286}" srcOrd="0" destOrd="0" presId="urn:microsoft.com/office/officeart/2005/8/layout/chevron1"/>
    <dgm:cxn modelId="{8E596A7A-A377-45F3-A3F6-357729E4A446}" type="presOf" srcId="{67C06E26-7ECC-47C3-94D4-8B3F64D05748}" destId="{9F6ECF9C-C9B9-4F6E-B3E3-B715453A0FCF}" srcOrd="0" destOrd="0" presId="urn:microsoft.com/office/officeart/2005/8/layout/chevron1"/>
    <dgm:cxn modelId="{A658B288-AD9E-4A5D-B65B-2F9B3ED81493}" srcId="{67C06E26-7ECC-47C3-94D4-8B3F64D05748}" destId="{9C482622-3468-4D20-BCE3-87B96B6AAF4E}" srcOrd="1" destOrd="0" parTransId="{0B7E68DC-DDD2-4F70-BEEB-C14B453586EE}" sibTransId="{67820271-21E4-4F9A-A873-4C2F1A4DE817}"/>
    <dgm:cxn modelId="{37CCFACF-08CF-4C53-BFB4-B5C5E0E3AC20}" type="presOf" srcId="{9C482622-3468-4D20-BCE3-87B96B6AAF4E}" destId="{744E19C1-63AC-4977-89F4-ED54944474F7}" srcOrd="0" destOrd="0" presId="urn:microsoft.com/office/officeart/2005/8/layout/chevron1"/>
    <dgm:cxn modelId="{3D2385D1-2AD1-4F8A-811A-28A845E21773}" srcId="{67C06E26-7ECC-47C3-94D4-8B3F64D05748}" destId="{46B1213F-2A1F-4255-AC7A-FFDDBCFB1A04}" srcOrd="2" destOrd="0" parTransId="{D3C42A6A-35B7-4F6E-B3FA-8C2CFB9F8299}" sibTransId="{78ABD017-CDF1-4126-A316-B7E9D35C6B1C}"/>
    <dgm:cxn modelId="{38E7BB07-E36A-4509-BE59-90FD3D12F7A6}" type="presParOf" srcId="{9F6ECF9C-C9B9-4F6E-B3E3-B715453A0FCF}" destId="{6F7A0A30-C189-413E-B432-0B2C543CF37E}" srcOrd="0" destOrd="0" presId="urn:microsoft.com/office/officeart/2005/8/layout/chevron1"/>
    <dgm:cxn modelId="{01A937CE-79BF-4EA6-8D77-B54B5D293781}" type="presParOf" srcId="{9F6ECF9C-C9B9-4F6E-B3E3-B715453A0FCF}" destId="{303AD83E-AF73-47F1-B169-D636C4AB8708}" srcOrd="1" destOrd="0" presId="urn:microsoft.com/office/officeart/2005/8/layout/chevron1"/>
    <dgm:cxn modelId="{1603E9E0-A25B-4D6C-961B-550FF446FC75}" type="presParOf" srcId="{9F6ECF9C-C9B9-4F6E-B3E3-B715453A0FCF}" destId="{744E19C1-63AC-4977-89F4-ED54944474F7}" srcOrd="2" destOrd="0" presId="urn:microsoft.com/office/officeart/2005/8/layout/chevron1"/>
    <dgm:cxn modelId="{815E3BE2-5CE3-45C0-85AC-8651F14DDA9F}" type="presParOf" srcId="{9F6ECF9C-C9B9-4F6E-B3E3-B715453A0FCF}" destId="{1DA566E0-51ED-4F30-B522-72D56E79BA32}" srcOrd="3" destOrd="0" presId="urn:microsoft.com/office/officeart/2005/8/layout/chevron1"/>
    <dgm:cxn modelId="{D1CEA98A-031C-4B4B-BA9E-DED9C3438AA3}" type="presParOf" srcId="{9F6ECF9C-C9B9-4F6E-B3E3-B715453A0FCF}" destId="{6E2727DE-75AC-4935-9C72-703A2BE75286}" srcOrd="4" destOrd="0" presId="urn:microsoft.com/office/officeart/2005/8/layout/chevron1"/>
  </dgm:cxnLst>
  <dgm:bg/>
  <dgm:whole>
    <a:ln w="12700">
      <a:solidFill>
        <a:schemeClr val="accent3"/>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D085A-BEF0-4E0D-A456-2975623BDFAA}">
      <dsp:nvSpPr>
        <dsp:cNvPr id="0" name=""/>
        <dsp:cNvSpPr/>
      </dsp:nvSpPr>
      <dsp:spPr>
        <a:xfrm>
          <a:off x="3662" y="440133"/>
          <a:ext cx="2305266" cy="380298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58D258-1BB8-49CB-B60A-DA97E57AAAE5}">
      <dsp:nvSpPr>
        <dsp:cNvPr id="0" name=""/>
        <dsp:cNvSpPr/>
      </dsp:nvSpPr>
      <dsp:spPr>
        <a:xfrm>
          <a:off x="102722" y="741482"/>
          <a:ext cx="2074740" cy="17628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551163-60D8-44AA-AAB6-96594D9AD738}">
      <dsp:nvSpPr>
        <dsp:cNvPr id="0" name=""/>
        <dsp:cNvSpPr/>
      </dsp:nvSpPr>
      <dsp:spPr>
        <a:xfrm>
          <a:off x="118925" y="3238709"/>
          <a:ext cx="2074740" cy="853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Executive Director, WHI-NATCU, ED</a:t>
          </a:r>
        </a:p>
      </dsp:txBody>
      <dsp:txXfrm>
        <a:off x="118925" y="3238709"/>
        <a:ext cx="2074740" cy="853457"/>
      </dsp:txXfrm>
    </dsp:sp>
    <dsp:sp modelId="{33C6E03B-0B3D-47EB-9EB8-7660518EF579}">
      <dsp:nvSpPr>
        <dsp:cNvPr id="0" name=""/>
        <dsp:cNvSpPr/>
      </dsp:nvSpPr>
      <dsp:spPr>
        <a:xfrm>
          <a:off x="118925" y="2888375"/>
          <a:ext cx="2074740" cy="27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Naomi Miguel</a:t>
          </a:r>
        </a:p>
      </dsp:txBody>
      <dsp:txXfrm>
        <a:off x="118925" y="2888375"/>
        <a:ext cx="2074740" cy="271229"/>
      </dsp:txXfrm>
    </dsp:sp>
    <dsp:sp modelId="{3572FC67-BA56-4989-AD6B-8FFB925E768F}">
      <dsp:nvSpPr>
        <dsp:cNvPr id="0" name=""/>
        <dsp:cNvSpPr/>
      </dsp:nvSpPr>
      <dsp:spPr>
        <a:xfrm>
          <a:off x="2955712" y="488720"/>
          <a:ext cx="2305266" cy="370581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D0A938-D81A-4D62-9DE9-9F4409FD88C7}">
      <dsp:nvSpPr>
        <dsp:cNvPr id="0" name=""/>
        <dsp:cNvSpPr/>
      </dsp:nvSpPr>
      <dsp:spPr>
        <a:xfrm>
          <a:off x="3037925" y="696388"/>
          <a:ext cx="2140841" cy="1942802"/>
        </a:xfrm>
        <a:prstGeom prst="rect">
          <a:avLst/>
        </a:prstGeom>
        <a:blipFill>
          <a:blip xmlns:r="http://schemas.openxmlformats.org/officeDocument/2006/relationships" r:embed="rId2"/>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7E274-0C74-402B-BD21-63101C94D933}">
      <dsp:nvSpPr>
        <dsp:cNvPr id="0" name=""/>
        <dsp:cNvSpPr/>
      </dsp:nvSpPr>
      <dsp:spPr>
        <a:xfrm>
          <a:off x="3070976" y="3133021"/>
          <a:ext cx="2074740" cy="908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Director, Bureau of Indian Education</a:t>
          </a:r>
        </a:p>
      </dsp:txBody>
      <dsp:txXfrm>
        <a:off x="3070976" y="3133021"/>
        <a:ext cx="2074740" cy="908001"/>
      </dsp:txXfrm>
    </dsp:sp>
    <dsp:sp modelId="{9305EAA1-6E11-403E-9FEF-2DD65BB64F96}">
      <dsp:nvSpPr>
        <dsp:cNvPr id="0" name=""/>
        <dsp:cNvSpPr/>
      </dsp:nvSpPr>
      <dsp:spPr>
        <a:xfrm>
          <a:off x="3070976" y="2826153"/>
          <a:ext cx="2074740" cy="27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Tony Dearman</a:t>
          </a:r>
        </a:p>
      </dsp:txBody>
      <dsp:txXfrm>
        <a:off x="3070976" y="2826153"/>
        <a:ext cx="2074740" cy="271229"/>
      </dsp:txXfrm>
    </dsp:sp>
    <dsp:sp modelId="{DBA77D0B-CD48-4289-875F-1AB6CF7F8DFB}">
      <dsp:nvSpPr>
        <dsp:cNvPr id="0" name=""/>
        <dsp:cNvSpPr/>
      </dsp:nvSpPr>
      <dsp:spPr>
        <a:xfrm>
          <a:off x="5907763" y="521102"/>
          <a:ext cx="2305266" cy="364104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F43C0E6-3485-41C0-8B51-4CC29A9E47EE}">
      <dsp:nvSpPr>
        <dsp:cNvPr id="0" name=""/>
        <dsp:cNvSpPr/>
      </dsp:nvSpPr>
      <dsp:spPr>
        <a:xfrm>
          <a:off x="6074148" y="674440"/>
          <a:ext cx="2074740" cy="1762851"/>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285" t="610" r="8143" b="77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F8DB2-116E-48BA-95E3-BF3630F5606E}">
      <dsp:nvSpPr>
        <dsp:cNvPr id="0" name=""/>
        <dsp:cNvSpPr/>
      </dsp:nvSpPr>
      <dsp:spPr>
        <a:xfrm>
          <a:off x="6012009" y="3182944"/>
          <a:ext cx="2074740" cy="829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Principal Deputy,  Assistant Secretary- Indian Affairs, DOI</a:t>
          </a:r>
        </a:p>
      </dsp:txBody>
      <dsp:txXfrm>
        <a:off x="6012009" y="3182944"/>
        <a:ext cx="2074740" cy="829598"/>
      </dsp:txXfrm>
    </dsp:sp>
    <dsp:sp modelId="{510D8582-DDDD-458D-8019-FD370B31B991}">
      <dsp:nvSpPr>
        <dsp:cNvPr id="0" name=""/>
        <dsp:cNvSpPr/>
      </dsp:nvSpPr>
      <dsp:spPr>
        <a:xfrm>
          <a:off x="6074148" y="2829559"/>
          <a:ext cx="2074740" cy="27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Wizipan Garriott</a:t>
          </a:r>
        </a:p>
      </dsp:txBody>
      <dsp:txXfrm>
        <a:off x="6074148" y="2829559"/>
        <a:ext cx="2074740" cy="271229"/>
      </dsp:txXfrm>
    </dsp:sp>
    <dsp:sp modelId="{B1E67081-3E3E-4856-90E0-025D9C218A3E}">
      <dsp:nvSpPr>
        <dsp:cNvPr id="0" name=""/>
        <dsp:cNvSpPr/>
      </dsp:nvSpPr>
      <dsp:spPr>
        <a:xfrm>
          <a:off x="8859813" y="472515"/>
          <a:ext cx="2305266" cy="373822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FED5F2-2204-4E09-B95E-B8672ACD8A55}">
      <dsp:nvSpPr>
        <dsp:cNvPr id="0" name=""/>
        <dsp:cNvSpPr/>
      </dsp:nvSpPr>
      <dsp:spPr>
        <a:xfrm>
          <a:off x="9023667" y="674440"/>
          <a:ext cx="2074740" cy="1762851"/>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07" t="776" r="7388" b="116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B44D5-8EA4-4DFA-AAB9-A81D2B30C283}">
      <dsp:nvSpPr>
        <dsp:cNvPr id="0" name=""/>
        <dsp:cNvSpPr/>
      </dsp:nvSpPr>
      <dsp:spPr>
        <a:xfrm>
          <a:off x="8951964" y="3163787"/>
          <a:ext cx="2074740" cy="8906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Senior Advisor to the Assistant Secretary-Indian Affairs, DOI</a:t>
          </a:r>
        </a:p>
      </dsp:txBody>
      <dsp:txXfrm>
        <a:off x="8951964" y="3163787"/>
        <a:ext cx="2074740" cy="890653"/>
      </dsp:txXfrm>
    </dsp:sp>
    <dsp:sp modelId="{24B5877E-447A-44FA-A083-32E63F7222AE}">
      <dsp:nvSpPr>
        <dsp:cNvPr id="0" name=""/>
        <dsp:cNvSpPr/>
      </dsp:nvSpPr>
      <dsp:spPr>
        <a:xfrm>
          <a:off x="8997857" y="2814295"/>
          <a:ext cx="2074740" cy="271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Tracy Goodluck</a:t>
          </a:r>
        </a:p>
      </dsp:txBody>
      <dsp:txXfrm>
        <a:off x="8997857" y="2814295"/>
        <a:ext cx="2074740" cy="27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4EC67-9BA9-4642-AD62-8CF71B8C70D9}">
      <dsp:nvSpPr>
        <dsp:cNvPr id="0" name=""/>
        <dsp:cNvSpPr/>
      </dsp:nvSpPr>
      <dsp:spPr>
        <a:xfrm>
          <a:off x="4593" y="755565"/>
          <a:ext cx="1868872" cy="747548"/>
        </a:xfrm>
        <a:prstGeom prst="chevron">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October 2021</a:t>
          </a:r>
        </a:p>
      </dsp:txBody>
      <dsp:txXfrm>
        <a:off x="378367" y="755565"/>
        <a:ext cx="1121324" cy="747548"/>
      </dsp:txXfrm>
    </dsp:sp>
    <dsp:sp modelId="{F2178ADB-E6D1-4A5D-88CF-8CECF9521175}">
      <dsp:nvSpPr>
        <dsp:cNvPr id="0" name=""/>
        <dsp:cNvSpPr/>
      </dsp:nvSpPr>
      <dsp:spPr>
        <a:xfrm>
          <a:off x="4593" y="1596557"/>
          <a:ext cx="1495097"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Biden Administration signs Executive Order 14049</a:t>
          </a:r>
        </a:p>
      </dsp:txBody>
      <dsp:txXfrm>
        <a:off x="4593" y="1596557"/>
        <a:ext cx="1495097" cy="1800000"/>
      </dsp:txXfrm>
    </dsp:sp>
    <dsp:sp modelId="{C405AF62-81A2-4B32-8E0A-260EEF264E24}">
      <dsp:nvSpPr>
        <dsp:cNvPr id="0" name=""/>
        <dsp:cNvSpPr/>
      </dsp:nvSpPr>
      <dsp:spPr>
        <a:xfrm>
          <a:off x="1657465" y="755565"/>
          <a:ext cx="1868872" cy="747548"/>
        </a:xfrm>
        <a:prstGeom prst="chevron">
          <a:avLst/>
        </a:prstGeom>
        <a:solidFill>
          <a:schemeClr val="accent5">
            <a:shade val="50000"/>
            <a:hueOff val="72278"/>
            <a:satOff val="-1599"/>
            <a:lumOff val="1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June 2022</a:t>
          </a:r>
        </a:p>
      </dsp:txBody>
      <dsp:txXfrm>
        <a:off x="2031239" y="755565"/>
        <a:ext cx="1121324" cy="747548"/>
      </dsp:txXfrm>
    </dsp:sp>
    <dsp:sp modelId="{E11A2C6F-42E8-4BB0-B8C0-24B657FBFEEE}">
      <dsp:nvSpPr>
        <dsp:cNvPr id="0" name=""/>
        <dsp:cNvSpPr/>
      </dsp:nvSpPr>
      <dsp:spPr>
        <a:xfrm>
          <a:off x="1657465" y="1596557"/>
          <a:ext cx="1495097"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Native Language Listening Sessions</a:t>
          </a:r>
        </a:p>
      </dsp:txBody>
      <dsp:txXfrm>
        <a:off x="1657465" y="1596557"/>
        <a:ext cx="1495097" cy="1800000"/>
      </dsp:txXfrm>
    </dsp:sp>
    <dsp:sp modelId="{61C119E3-99AD-499F-9451-B40BC638164F}">
      <dsp:nvSpPr>
        <dsp:cNvPr id="0" name=""/>
        <dsp:cNvSpPr/>
      </dsp:nvSpPr>
      <dsp:spPr>
        <a:xfrm>
          <a:off x="3310338" y="755565"/>
          <a:ext cx="1868872" cy="747548"/>
        </a:xfrm>
        <a:prstGeom prst="chevron">
          <a:avLst/>
        </a:prstGeom>
        <a:solidFill>
          <a:schemeClr val="accent5">
            <a:shade val="50000"/>
            <a:hueOff val="144556"/>
            <a:satOff val="-3197"/>
            <a:lumOff val="23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September 2022</a:t>
          </a:r>
        </a:p>
      </dsp:txBody>
      <dsp:txXfrm>
        <a:off x="3684112" y="755565"/>
        <a:ext cx="1121324" cy="747548"/>
      </dsp:txXfrm>
    </dsp:sp>
    <dsp:sp modelId="{C32591B0-55A4-416E-B5D1-0F4D772A6826}">
      <dsp:nvSpPr>
        <dsp:cNvPr id="0" name=""/>
        <dsp:cNvSpPr/>
      </dsp:nvSpPr>
      <dsp:spPr>
        <a:xfrm>
          <a:off x="3310338" y="1596557"/>
          <a:ext cx="1495097"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Initial consultation and planning framework published </a:t>
          </a:r>
        </a:p>
      </dsp:txBody>
      <dsp:txXfrm>
        <a:off x="3310338" y="1596557"/>
        <a:ext cx="1495097" cy="1800000"/>
      </dsp:txXfrm>
    </dsp:sp>
    <dsp:sp modelId="{4A810B96-A0F3-4D64-838C-6DC465D2E199}">
      <dsp:nvSpPr>
        <dsp:cNvPr id="0" name=""/>
        <dsp:cNvSpPr/>
      </dsp:nvSpPr>
      <dsp:spPr>
        <a:xfrm>
          <a:off x="4963210" y="755565"/>
          <a:ext cx="1868872" cy="747548"/>
        </a:xfrm>
        <a:prstGeom prst="chevron">
          <a:avLst/>
        </a:prstGeom>
        <a:solidFill>
          <a:schemeClr val="accent5">
            <a:shade val="50000"/>
            <a:hueOff val="216833"/>
            <a:satOff val="-4796"/>
            <a:lumOff val="359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June 2023</a:t>
          </a:r>
        </a:p>
      </dsp:txBody>
      <dsp:txXfrm>
        <a:off x="5336984" y="755565"/>
        <a:ext cx="1121324" cy="747548"/>
      </dsp:txXfrm>
    </dsp:sp>
    <dsp:sp modelId="{4F0AB333-F624-42F3-B3DD-BC6A528E86EF}">
      <dsp:nvSpPr>
        <dsp:cNvPr id="0" name=""/>
        <dsp:cNvSpPr/>
      </dsp:nvSpPr>
      <dsp:spPr>
        <a:xfrm>
          <a:off x="4963210" y="1596557"/>
          <a:ext cx="1495097"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Draft Native Language Revitalization literature review</a:t>
          </a:r>
        </a:p>
      </dsp:txBody>
      <dsp:txXfrm>
        <a:off x="4963210" y="1596557"/>
        <a:ext cx="1495097" cy="1800000"/>
      </dsp:txXfrm>
    </dsp:sp>
    <dsp:sp modelId="{FCBABB22-4B60-4B8B-9768-42E79C8D070C}">
      <dsp:nvSpPr>
        <dsp:cNvPr id="0" name=""/>
        <dsp:cNvSpPr/>
      </dsp:nvSpPr>
      <dsp:spPr>
        <a:xfrm>
          <a:off x="6616083" y="755565"/>
          <a:ext cx="1868872" cy="747548"/>
        </a:xfrm>
        <a:prstGeom prst="chevron">
          <a:avLst/>
        </a:prstGeom>
        <a:solidFill>
          <a:schemeClr val="accent5">
            <a:shade val="50000"/>
            <a:hueOff val="216833"/>
            <a:satOff val="-4796"/>
            <a:lumOff val="359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September 2023</a:t>
          </a:r>
        </a:p>
      </dsp:txBody>
      <dsp:txXfrm>
        <a:off x="6989857" y="755565"/>
        <a:ext cx="1121324" cy="747548"/>
      </dsp:txXfrm>
    </dsp:sp>
    <dsp:sp modelId="{08CFFC49-2451-42EA-93CA-A9E9C750E707}">
      <dsp:nvSpPr>
        <dsp:cNvPr id="0" name=""/>
        <dsp:cNvSpPr/>
      </dsp:nvSpPr>
      <dsp:spPr>
        <a:xfrm>
          <a:off x="6616083" y="1596557"/>
          <a:ext cx="1495097"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10-Year National Plan on Native Language Revitalization consultations and community discussions. </a:t>
          </a:r>
        </a:p>
      </dsp:txBody>
      <dsp:txXfrm>
        <a:off x="6616083" y="1596557"/>
        <a:ext cx="1495097" cy="1800000"/>
      </dsp:txXfrm>
    </dsp:sp>
    <dsp:sp modelId="{BE9E07E4-F0C7-4B8D-BEC9-BA6487FF1799}">
      <dsp:nvSpPr>
        <dsp:cNvPr id="0" name=""/>
        <dsp:cNvSpPr/>
      </dsp:nvSpPr>
      <dsp:spPr>
        <a:xfrm>
          <a:off x="8268955" y="755565"/>
          <a:ext cx="1868872" cy="747548"/>
        </a:xfrm>
        <a:prstGeom prst="chevron">
          <a:avLst/>
        </a:prstGeom>
        <a:solidFill>
          <a:schemeClr val="accent5">
            <a:shade val="50000"/>
            <a:hueOff val="144556"/>
            <a:satOff val="-3197"/>
            <a:lumOff val="23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November 2023</a:t>
          </a:r>
        </a:p>
      </dsp:txBody>
      <dsp:txXfrm>
        <a:off x="8642729" y="755565"/>
        <a:ext cx="1121324" cy="747548"/>
      </dsp:txXfrm>
    </dsp:sp>
    <dsp:sp modelId="{BC590553-7776-4B5F-AA9A-8B7AF4133B3F}">
      <dsp:nvSpPr>
        <dsp:cNvPr id="0" name=""/>
        <dsp:cNvSpPr/>
      </dsp:nvSpPr>
      <dsp:spPr>
        <a:xfrm>
          <a:off x="8268955" y="1596557"/>
          <a:ext cx="1495097"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Draft 10-Year National Plan on Native Language Revitalization </a:t>
          </a:r>
        </a:p>
      </dsp:txBody>
      <dsp:txXfrm>
        <a:off x="8268955" y="1596557"/>
        <a:ext cx="1495097" cy="1800000"/>
      </dsp:txXfrm>
    </dsp:sp>
    <dsp:sp modelId="{9B996EBC-9CB4-40C2-B1CA-FE32CEE70864}">
      <dsp:nvSpPr>
        <dsp:cNvPr id="0" name=""/>
        <dsp:cNvSpPr/>
      </dsp:nvSpPr>
      <dsp:spPr>
        <a:xfrm>
          <a:off x="9976227" y="755565"/>
          <a:ext cx="1868872" cy="747548"/>
        </a:xfrm>
        <a:prstGeom prst="chevron">
          <a:avLst/>
        </a:prstGeom>
        <a:solidFill>
          <a:schemeClr val="accent5">
            <a:shade val="50000"/>
            <a:hueOff val="72278"/>
            <a:satOff val="-1599"/>
            <a:lumOff val="119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Fiscal Year 2024</a:t>
          </a:r>
        </a:p>
      </dsp:txBody>
      <dsp:txXfrm>
        <a:off x="10350001" y="755565"/>
        <a:ext cx="1121324" cy="747548"/>
      </dsp:txXfrm>
    </dsp:sp>
    <dsp:sp modelId="{B3347DCE-E531-4D7E-90B4-8A79BC8C19CF}">
      <dsp:nvSpPr>
        <dsp:cNvPr id="0" name=""/>
        <dsp:cNvSpPr/>
      </dsp:nvSpPr>
      <dsp:spPr>
        <a:xfrm>
          <a:off x="9921828" y="1596557"/>
          <a:ext cx="1603896" cy="18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Implementation preparation</a:t>
          </a:r>
        </a:p>
      </dsp:txBody>
      <dsp:txXfrm>
        <a:off x="9921828" y="1596557"/>
        <a:ext cx="1603896" cy="180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A6AD9-0E0D-47D2-B74E-0B74DC93F7E9}">
      <dsp:nvSpPr>
        <dsp:cNvPr id="0" name=""/>
        <dsp:cNvSpPr/>
      </dsp:nvSpPr>
      <dsp:spPr>
        <a:xfrm rot="5400000">
          <a:off x="6683607" y="-2864184"/>
          <a:ext cx="1031687" cy="68727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Create national awareness of the importance of Native languages to tribes and the country, the current crises of Native language loss, and the urgency for immediate action. </a:t>
          </a:r>
          <a:endParaRPr lang="en-US" sz="2000" kern="1200" dirty="0"/>
        </a:p>
      </dsp:txBody>
      <dsp:txXfrm rot="-5400000">
        <a:off x="3763091" y="106695"/>
        <a:ext cx="6822357" cy="930961"/>
      </dsp:txXfrm>
    </dsp:sp>
    <dsp:sp modelId="{1435ED8C-82B2-4BDB-BACE-D9AAA48D8938}">
      <dsp:nvSpPr>
        <dsp:cNvPr id="0" name=""/>
        <dsp:cNvSpPr/>
      </dsp:nvSpPr>
      <dsp:spPr>
        <a:xfrm>
          <a:off x="72195" y="2587"/>
          <a:ext cx="3690895" cy="1139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Awareness</a:t>
          </a:r>
        </a:p>
      </dsp:txBody>
      <dsp:txXfrm>
        <a:off x="127805" y="58197"/>
        <a:ext cx="3579675" cy="1027956"/>
      </dsp:txXfrm>
    </dsp:sp>
    <dsp:sp modelId="{0126074B-0510-47E1-B1B8-7FD712E3AE6E}">
      <dsp:nvSpPr>
        <dsp:cNvPr id="0" name=""/>
        <dsp:cNvSpPr/>
      </dsp:nvSpPr>
      <dsp:spPr>
        <a:xfrm rot="5400000">
          <a:off x="6714225" y="-1662526"/>
          <a:ext cx="1031687" cy="68727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Formal policy recognition of the role the U.S. government played in erasing Native languages, the state of crises, and the need for federal resources and support for Native language revitalization. </a:t>
          </a:r>
          <a:endParaRPr lang="en-US" sz="2000" kern="1200" dirty="0"/>
        </a:p>
      </dsp:txBody>
      <dsp:txXfrm rot="-5400000">
        <a:off x="3793709" y="1308353"/>
        <a:ext cx="6822357" cy="930961"/>
      </dsp:txXfrm>
    </dsp:sp>
    <dsp:sp modelId="{6D0F7F00-87FD-468A-924F-8DF8DA76A994}">
      <dsp:nvSpPr>
        <dsp:cNvPr id="0" name=""/>
        <dsp:cNvSpPr/>
      </dsp:nvSpPr>
      <dsp:spPr>
        <a:xfrm>
          <a:off x="72195" y="1206244"/>
          <a:ext cx="3721513" cy="11351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Recognition</a:t>
          </a:r>
        </a:p>
      </dsp:txBody>
      <dsp:txXfrm>
        <a:off x="127610" y="1261659"/>
        <a:ext cx="3610683" cy="1024348"/>
      </dsp:txXfrm>
    </dsp:sp>
    <dsp:sp modelId="{6119272F-542A-41AD-8860-4BF28851C2B5}">
      <dsp:nvSpPr>
        <dsp:cNvPr id="0" name=""/>
        <dsp:cNvSpPr/>
      </dsp:nvSpPr>
      <dsp:spPr>
        <a:xfrm rot="5400000">
          <a:off x="6683607" y="-512201"/>
          <a:ext cx="1031687" cy="68727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 Integrate Native language revitalization in mainstream society, including U.S. federal policies and outline the need for the creation of Native language revitalization ecosystems. </a:t>
          </a:r>
          <a:endParaRPr lang="en-US" sz="2000" kern="1200" dirty="0"/>
        </a:p>
      </dsp:txBody>
      <dsp:txXfrm rot="-5400000">
        <a:off x="3763091" y="2458678"/>
        <a:ext cx="6822357" cy="930961"/>
      </dsp:txXfrm>
    </dsp:sp>
    <dsp:sp modelId="{A6DACAB2-9E1B-4B0C-8D12-F4B57B5B0779}">
      <dsp:nvSpPr>
        <dsp:cNvPr id="0" name=""/>
        <dsp:cNvSpPr/>
      </dsp:nvSpPr>
      <dsp:spPr>
        <a:xfrm>
          <a:off x="72195" y="2405903"/>
          <a:ext cx="3690895" cy="103651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Integration</a:t>
          </a:r>
        </a:p>
      </dsp:txBody>
      <dsp:txXfrm>
        <a:off x="122793" y="2456501"/>
        <a:ext cx="3589699" cy="935314"/>
      </dsp:txXfrm>
    </dsp:sp>
    <dsp:sp modelId="{07535A19-866D-4FAD-B19E-BDB59F5B5682}">
      <dsp:nvSpPr>
        <dsp:cNvPr id="0" name=""/>
        <dsp:cNvSpPr/>
      </dsp:nvSpPr>
      <dsp:spPr>
        <a:xfrm rot="5400000">
          <a:off x="6714225" y="644823"/>
          <a:ext cx="1031687" cy="68727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Identify funding, including federal and philanthropic, for Native language revitalization. </a:t>
          </a:r>
          <a:endParaRPr lang="en-US" sz="2000" kern="1200" dirty="0"/>
        </a:p>
      </dsp:txBody>
      <dsp:txXfrm rot="-5400000">
        <a:off x="3793709" y="3615703"/>
        <a:ext cx="6822357" cy="930961"/>
      </dsp:txXfrm>
    </dsp:sp>
    <dsp:sp modelId="{45016375-2C79-41D7-A5DD-5C3EEEA0E3EB}">
      <dsp:nvSpPr>
        <dsp:cNvPr id="0" name=""/>
        <dsp:cNvSpPr/>
      </dsp:nvSpPr>
      <dsp:spPr>
        <a:xfrm>
          <a:off x="72195" y="3506894"/>
          <a:ext cx="3721513" cy="114857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Support </a:t>
          </a:r>
        </a:p>
      </dsp:txBody>
      <dsp:txXfrm>
        <a:off x="128264" y="3562963"/>
        <a:ext cx="3609375" cy="1036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344E2-9CD3-42D9-A334-1AD7E4CDE780}">
      <dsp:nvSpPr>
        <dsp:cNvPr id="0" name=""/>
        <dsp:cNvSpPr/>
      </dsp:nvSpPr>
      <dsp:spPr>
        <a:xfrm>
          <a:off x="0" y="0"/>
          <a:ext cx="9961581" cy="102305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Native Language Revitalization Efforts</a:t>
          </a:r>
        </a:p>
      </dsp:txBody>
      <dsp:txXfrm>
        <a:off x="0" y="0"/>
        <a:ext cx="9961581" cy="1023052"/>
      </dsp:txXfrm>
    </dsp:sp>
    <dsp:sp modelId="{CDD18230-52DB-4E31-B15D-AE6CDC995324}">
      <dsp:nvSpPr>
        <dsp:cNvPr id="0" name=""/>
        <dsp:cNvSpPr/>
      </dsp:nvSpPr>
      <dsp:spPr>
        <a:xfrm>
          <a:off x="1216" y="1023052"/>
          <a:ext cx="1422735" cy="21484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Document and Preserve</a:t>
          </a:r>
        </a:p>
      </dsp:txBody>
      <dsp:txXfrm>
        <a:off x="1216" y="1023052"/>
        <a:ext cx="1422735" cy="2148409"/>
      </dsp:txXfrm>
    </dsp:sp>
    <dsp:sp modelId="{8CB4B500-6DAB-463D-88C0-55DBB33C74BA}">
      <dsp:nvSpPr>
        <dsp:cNvPr id="0" name=""/>
        <dsp:cNvSpPr/>
      </dsp:nvSpPr>
      <dsp:spPr>
        <a:xfrm>
          <a:off x="1423951" y="1023052"/>
          <a:ext cx="1422735" cy="2148409"/>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Curriculum and Resource Development</a:t>
          </a:r>
        </a:p>
      </dsp:txBody>
      <dsp:txXfrm>
        <a:off x="1423951" y="1023052"/>
        <a:ext cx="1422735" cy="2148409"/>
      </dsp:txXfrm>
    </dsp:sp>
    <dsp:sp modelId="{4C2E7AED-C384-4DE9-914B-E479CA4B7243}">
      <dsp:nvSpPr>
        <dsp:cNvPr id="0" name=""/>
        <dsp:cNvSpPr/>
      </dsp:nvSpPr>
      <dsp:spPr>
        <a:xfrm>
          <a:off x="2846687" y="1023052"/>
          <a:ext cx="1422735" cy="2148409"/>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Teacher Training and Post-secondary Initiatives</a:t>
          </a:r>
        </a:p>
      </dsp:txBody>
      <dsp:txXfrm>
        <a:off x="2846687" y="1023052"/>
        <a:ext cx="1422735" cy="2148409"/>
      </dsp:txXfrm>
    </dsp:sp>
    <dsp:sp modelId="{FC064191-7219-457E-91CD-5CBC3384EC3D}">
      <dsp:nvSpPr>
        <dsp:cNvPr id="0" name=""/>
        <dsp:cNvSpPr/>
      </dsp:nvSpPr>
      <dsp:spPr>
        <a:xfrm>
          <a:off x="4269422" y="1023052"/>
          <a:ext cx="1422735" cy="2148409"/>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Policy Development and Political Advocacy</a:t>
          </a:r>
        </a:p>
      </dsp:txBody>
      <dsp:txXfrm>
        <a:off x="4269422" y="1023052"/>
        <a:ext cx="1422735" cy="2148409"/>
      </dsp:txXfrm>
    </dsp:sp>
    <dsp:sp modelId="{91238726-279F-4654-8A20-AF4974E35AEA}">
      <dsp:nvSpPr>
        <dsp:cNvPr id="0" name=""/>
        <dsp:cNvSpPr/>
      </dsp:nvSpPr>
      <dsp:spPr>
        <a:xfrm>
          <a:off x="5692158" y="1023052"/>
          <a:ext cx="1422735" cy="2148409"/>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Language classes</a:t>
          </a:r>
        </a:p>
      </dsp:txBody>
      <dsp:txXfrm>
        <a:off x="5692158" y="1023052"/>
        <a:ext cx="1422735" cy="2148409"/>
      </dsp:txXfrm>
    </dsp:sp>
    <dsp:sp modelId="{7AD38F49-C110-4738-9440-6C4103971EA8}">
      <dsp:nvSpPr>
        <dsp:cNvPr id="0" name=""/>
        <dsp:cNvSpPr/>
      </dsp:nvSpPr>
      <dsp:spPr>
        <a:xfrm>
          <a:off x="7114893" y="1023052"/>
          <a:ext cx="1422735" cy="2148409"/>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Bilingual School</a:t>
          </a:r>
        </a:p>
      </dsp:txBody>
      <dsp:txXfrm>
        <a:off x="7114893" y="1023052"/>
        <a:ext cx="1422735" cy="2148409"/>
      </dsp:txXfrm>
    </dsp:sp>
    <dsp:sp modelId="{F031580F-8934-47D0-8A6A-ADEDE996E4BD}">
      <dsp:nvSpPr>
        <dsp:cNvPr id="0" name=""/>
        <dsp:cNvSpPr/>
      </dsp:nvSpPr>
      <dsp:spPr>
        <a:xfrm>
          <a:off x="8537629" y="1023052"/>
          <a:ext cx="1422735" cy="214840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Immersion Practices</a:t>
          </a:r>
        </a:p>
      </dsp:txBody>
      <dsp:txXfrm>
        <a:off x="8537629" y="1023052"/>
        <a:ext cx="1422735" cy="2148409"/>
      </dsp:txXfrm>
    </dsp:sp>
    <dsp:sp modelId="{295F29E1-E307-42E3-BEB9-5FBD846E503A}">
      <dsp:nvSpPr>
        <dsp:cNvPr id="0" name=""/>
        <dsp:cNvSpPr/>
      </dsp:nvSpPr>
      <dsp:spPr>
        <a:xfrm>
          <a:off x="0" y="3171461"/>
          <a:ext cx="9961581" cy="23871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A0A30-C189-413E-B432-0B2C543CF37E}">
      <dsp:nvSpPr>
        <dsp:cNvPr id="0" name=""/>
        <dsp:cNvSpPr/>
      </dsp:nvSpPr>
      <dsp:spPr>
        <a:xfrm>
          <a:off x="2918" y="0"/>
          <a:ext cx="3555623" cy="10556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Native Language Revitalization Background</a:t>
          </a:r>
        </a:p>
      </dsp:txBody>
      <dsp:txXfrm>
        <a:off x="530753" y="0"/>
        <a:ext cx="2499954" cy="1055669"/>
      </dsp:txXfrm>
    </dsp:sp>
    <dsp:sp modelId="{744E19C1-63AC-4977-89F4-ED54944474F7}">
      <dsp:nvSpPr>
        <dsp:cNvPr id="0" name=""/>
        <dsp:cNvSpPr/>
      </dsp:nvSpPr>
      <dsp:spPr>
        <a:xfrm>
          <a:off x="3202979" y="0"/>
          <a:ext cx="3555623" cy="10556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Federal Laws, Regulations, and Policies</a:t>
          </a:r>
        </a:p>
      </dsp:txBody>
      <dsp:txXfrm>
        <a:off x="3730814" y="0"/>
        <a:ext cx="2499954" cy="1055669"/>
      </dsp:txXfrm>
    </dsp:sp>
    <dsp:sp modelId="{6E2727DE-75AC-4935-9C72-703A2BE75286}">
      <dsp:nvSpPr>
        <dsp:cNvPr id="0" name=""/>
        <dsp:cNvSpPr/>
      </dsp:nvSpPr>
      <dsp:spPr>
        <a:xfrm>
          <a:off x="6403040" y="0"/>
          <a:ext cx="3555623" cy="105566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Native Language Revitalization Efforts</a:t>
          </a:r>
        </a:p>
      </dsp:txBody>
      <dsp:txXfrm>
        <a:off x="6930875" y="0"/>
        <a:ext cx="2499954" cy="1055669"/>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B2607FA-48E2-45EB-B7EC-B8B6A478D733}" type="datetimeFigureOut">
              <a:rPr lang="en-US" smtClean="0"/>
              <a:t>9/19/2023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990FC38-D6EC-4F4B-9288-423E877B3CEF}" type="slidenum">
              <a:rPr lang="en-US" smtClean="0"/>
              <a:t>‹#›</a:t>
            </a:fld>
            <a:endParaRPr lang="en-US"/>
          </a:p>
        </p:txBody>
      </p:sp>
    </p:spTree>
    <p:extLst>
      <p:ext uri="{BB962C8B-B14F-4D97-AF65-F5344CB8AC3E}">
        <p14:creationId xmlns:p14="http://schemas.microsoft.com/office/powerpoint/2010/main" val="187418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12</a:t>
            </a:fld>
            <a:endParaRPr lang="en-US"/>
          </a:p>
        </p:txBody>
      </p:sp>
    </p:spTree>
    <p:extLst>
      <p:ext uri="{BB962C8B-B14F-4D97-AF65-F5344CB8AC3E}">
        <p14:creationId xmlns:p14="http://schemas.microsoft.com/office/powerpoint/2010/main" val="28752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26</a:t>
            </a:fld>
            <a:endParaRPr lang="en-US"/>
          </a:p>
        </p:txBody>
      </p:sp>
    </p:spTree>
    <p:extLst>
      <p:ext uri="{BB962C8B-B14F-4D97-AF65-F5344CB8AC3E}">
        <p14:creationId xmlns:p14="http://schemas.microsoft.com/office/powerpoint/2010/main" val="268219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129528" y="564895"/>
            <a:ext cx="1404352" cy="1402788"/>
          </a:xfrm>
          <a:prstGeom prst="rect">
            <a:avLst/>
          </a:prstGeom>
        </p:spPr>
      </p:pic>
      <p:pic>
        <p:nvPicPr>
          <p:cNvPr id="20" name="bg object 20"/>
          <p:cNvPicPr/>
          <p:nvPr/>
        </p:nvPicPr>
        <p:blipFill>
          <a:blip r:embed="rId4" cstate="print"/>
          <a:stretch>
            <a:fillRect/>
          </a:stretch>
        </p:blipFill>
        <p:spPr>
          <a:xfrm>
            <a:off x="4432553" y="578358"/>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9/19/2023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9/19/2023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9/19/2023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9/19/2023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861303"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4163567"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9/19/2023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sign (Lef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C9E7630C-F214-4692-9531-B19EDE772882}"/>
              </a:ext>
            </a:extLst>
          </p:cNvPr>
          <p:cNvSpPr>
            <a:spLocks noGrp="1"/>
          </p:cNvSpPr>
          <p:nvPr>
            <p:ph type="body" sz="quarter" idx="15"/>
          </p:nvPr>
        </p:nvSpPr>
        <p:spPr>
          <a:xfrm>
            <a:off x="3420723" y="199117"/>
            <a:ext cx="7323477" cy="626383"/>
          </a:xfrm>
        </p:spPr>
        <p:txBody>
          <a:bodyPr>
            <a:normAutofit/>
          </a:bodyPr>
          <a:lstStyle>
            <a:lvl1pPr marL="0" indent="0" algn="l">
              <a:buNone/>
              <a:defRPr sz="3600" b="1">
                <a:solidFill>
                  <a:srgbClr val="012D1E"/>
                </a:solidFill>
                <a:latin typeface="Constantia" panose="02030602050306030303" pitchFamily="18" charset="0"/>
              </a:defRPr>
            </a:lvl1pPr>
            <a:lvl2pPr marL="457200" indent="0">
              <a:buNone/>
              <a:defRPr/>
            </a:lvl2pPr>
          </a:lstStyle>
          <a:p>
            <a:pPr lvl="0"/>
            <a:r>
              <a:rPr lang="en-US"/>
              <a:t>Click to edit Master text styles</a:t>
            </a:r>
          </a:p>
        </p:txBody>
      </p:sp>
      <p:sp>
        <p:nvSpPr>
          <p:cNvPr id="3" name="Text Placeholder 22">
            <a:extLst>
              <a:ext uri="{FF2B5EF4-FFF2-40B4-BE49-F238E27FC236}">
                <a16:creationId xmlns:a16="http://schemas.microsoft.com/office/drawing/2014/main" id="{DF8A9E01-742F-4588-8B3D-9C035891B6A0}"/>
              </a:ext>
            </a:extLst>
          </p:cNvPr>
          <p:cNvSpPr>
            <a:spLocks noGrp="1"/>
          </p:cNvSpPr>
          <p:nvPr>
            <p:ph type="body" sz="quarter" idx="16"/>
          </p:nvPr>
        </p:nvSpPr>
        <p:spPr>
          <a:xfrm>
            <a:off x="3420723" y="986517"/>
            <a:ext cx="7323477" cy="626383"/>
          </a:xfrm>
        </p:spPr>
        <p:txBody>
          <a:bodyPr>
            <a:normAutofit/>
          </a:bodyPr>
          <a:lstStyle>
            <a:lvl1pPr marL="0" indent="0" algn="l">
              <a:buNone/>
              <a:defRPr sz="2800" b="1">
                <a:solidFill>
                  <a:srgbClr val="BA4D36"/>
                </a:solidFill>
                <a:latin typeface="Constantia" panose="02030602050306030303" pitchFamily="18"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4111882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9/19/2023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zoomgov.com/meeting/register/vJItfuipqDwuG5qtq9UKQ_slzY7lpcR4fa4" TargetMode="External"/><Relationship Id="rId2" Type="http://schemas.openxmlformats.org/officeDocument/2006/relationships/hyperlink" Target="https://www.zoomgov.com/meeting/register/vJIsd-CgqzIuHHilDdpme8q8MY_JRs_EMc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42334" y="2322058"/>
            <a:ext cx="6310544" cy="2816797"/>
          </a:xfrm>
          <a:prstGeom prst="rect">
            <a:avLst/>
          </a:prstGeom>
        </p:spPr>
        <p:txBody>
          <a:bodyPr vert="horz" wrap="square" lIns="0" tIns="114935" rIns="0" bIns="0" rtlCol="0" anchor="t">
            <a:spAutoFit/>
          </a:bodyPr>
          <a:lstStyle/>
          <a:p>
            <a:pPr marL="12065" marR="5080" indent="1270" algn="r"/>
            <a:r>
              <a:rPr lang="en-US" spc="-50" dirty="0">
                <a:solidFill>
                  <a:srgbClr val="FFFFFF"/>
                </a:solidFill>
                <a:latin typeface="Calibri Light"/>
                <a:cs typeface="Calibri Light"/>
              </a:rPr>
              <a:t>White House Council on Native American Affairs </a:t>
            </a:r>
          </a:p>
          <a:p>
            <a:pPr marL="12065" marR="5080" indent="1270" algn="r"/>
            <a:r>
              <a:rPr lang="en-US" spc="-50" dirty="0">
                <a:solidFill>
                  <a:srgbClr val="FFFFFF"/>
                </a:solidFill>
                <a:latin typeface="Calibri Light"/>
                <a:cs typeface="Calibri Light"/>
              </a:rPr>
              <a:t>Committee on Education</a:t>
            </a:r>
          </a:p>
          <a:p>
            <a:pPr marL="12065" marR="5080" indent="1270" algn="r"/>
            <a:endParaRPr lang="en-US" sz="1200" spc="-50" dirty="0">
              <a:solidFill>
                <a:srgbClr val="FFFFFF"/>
              </a:solidFill>
              <a:latin typeface="Calibri Light"/>
              <a:cs typeface="Calibri Light"/>
            </a:endParaRPr>
          </a:p>
          <a:p>
            <a:pPr marL="12065" marR="5080" indent="1270" algn="ctr">
              <a:spcBef>
                <a:spcPts val="905"/>
              </a:spcBef>
            </a:pPr>
            <a:r>
              <a:rPr lang="en-US" sz="3200" b="1" spc="-50" dirty="0">
                <a:solidFill>
                  <a:srgbClr val="FFFFFF"/>
                </a:solidFill>
                <a:latin typeface="Calibri Light"/>
                <a:cs typeface="Calibri Light"/>
              </a:rPr>
              <a:t>10 - Year National Plan on Native Language Revitalization Consultation</a:t>
            </a:r>
            <a:endParaRPr sz="3200" b="1" dirty="0">
              <a:latin typeface="Calibri Light"/>
              <a:cs typeface="Calibri Light"/>
            </a:endParaRPr>
          </a:p>
          <a:p>
            <a:pPr marL="69850">
              <a:spcBef>
                <a:spcPts val="3559"/>
              </a:spcBef>
            </a:pPr>
            <a:r>
              <a:rPr lang="en-US" sz="2000" spc="-15" dirty="0">
                <a:solidFill>
                  <a:srgbClr val="FFFFFF"/>
                </a:solidFill>
                <a:latin typeface="Calibri Light" panose="020F0302020204030204" pitchFamily="34" charset="0"/>
                <a:cs typeface="Calibri Light" panose="020F0302020204030204" pitchFamily="34" charset="0"/>
              </a:rPr>
              <a:t>September 20, 2023</a:t>
            </a:r>
            <a:endParaRPr sz="2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9CE1-7840-EBE9-51FA-8E2EE460AC7F}"/>
              </a:ext>
            </a:extLst>
          </p:cNvPr>
          <p:cNvSpPr>
            <a:spLocks noGrp="1"/>
          </p:cNvSpPr>
          <p:nvPr>
            <p:ph type="title"/>
          </p:nvPr>
        </p:nvSpPr>
        <p:spPr>
          <a:xfrm>
            <a:off x="223938" y="771349"/>
            <a:ext cx="7380020" cy="1477328"/>
          </a:xfrm>
        </p:spPr>
        <p:txBody>
          <a:bodyPr/>
          <a:lstStyle/>
          <a:p>
            <a:r>
              <a:rPr lang="en-US" dirty="0"/>
              <a:t>10-Year National Plan on Native Language Revitalization Roadmap</a:t>
            </a:r>
          </a:p>
        </p:txBody>
      </p:sp>
      <p:graphicFrame>
        <p:nvGraphicFramePr>
          <p:cNvPr id="6" name="Content Placeholder 5">
            <a:extLst>
              <a:ext uri="{FF2B5EF4-FFF2-40B4-BE49-F238E27FC236}">
                <a16:creationId xmlns:a16="http://schemas.microsoft.com/office/drawing/2014/main" id="{0CF9B38D-3B3B-2435-2DAD-640FD5564C90}"/>
              </a:ext>
            </a:extLst>
          </p:cNvPr>
          <p:cNvGraphicFramePr>
            <a:graphicFrameLocks noGrp="1"/>
          </p:cNvGraphicFramePr>
          <p:nvPr>
            <p:ph sz="half" idx="2"/>
            <p:extLst>
              <p:ext uri="{D42A27DB-BD31-4B8C-83A1-F6EECF244321}">
                <p14:modId xmlns:p14="http://schemas.microsoft.com/office/powerpoint/2010/main" val="2494904228"/>
              </p:ext>
            </p:extLst>
          </p:nvPr>
        </p:nvGraphicFramePr>
        <p:xfrm>
          <a:off x="223937" y="1940766"/>
          <a:ext cx="11849693" cy="4152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DFE9235B-BE4E-7425-1E2B-C5A3AD88F9F6}"/>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15468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666DC7-FB22-29DF-1393-8D283532F59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02AB7-7321-455E-99B5-7FA90037374E}" type="slidenum">
              <a:rPr lang="en-US" smtClean="0"/>
              <a:pPr/>
              <a:t>11</a:t>
            </a:fld>
            <a:endParaRPr lang="en-US"/>
          </a:p>
        </p:txBody>
      </p:sp>
      <p:sp>
        <p:nvSpPr>
          <p:cNvPr id="4" name="Title 3">
            <a:extLst>
              <a:ext uri="{FF2B5EF4-FFF2-40B4-BE49-F238E27FC236}">
                <a16:creationId xmlns:a16="http://schemas.microsoft.com/office/drawing/2014/main" id="{75154F67-5A0C-CBFA-5F47-5D7A366616C0}"/>
              </a:ext>
            </a:extLst>
          </p:cNvPr>
          <p:cNvSpPr>
            <a:spLocks noGrp="1"/>
          </p:cNvSpPr>
          <p:nvPr>
            <p:ph type="title"/>
          </p:nvPr>
        </p:nvSpPr>
        <p:spPr>
          <a:xfrm>
            <a:off x="615175" y="310789"/>
            <a:ext cx="9425405" cy="984885"/>
          </a:xfrm>
        </p:spPr>
        <p:txBody>
          <a:bodyPr/>
          <a:lstStyle/>
          <a:p>
            <a:pPr algn="l"/>
            <a:r>
              <a:rPr lang="en-US" dirty="0">
                <a:latin typeface="Calibri Light" panose="020F0302020204030204" pitchFamily="34" charset="0"/>
                <a:cs typeface="Calibri Light" panose="020F0302020204030204" pitchFamily="34" charset="0"/>
              </a:rPr>
              <a:t>Framework Pillars for the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10-Year National Plan on Native Language Revitalization</a:t>
            </a:r>
            <a:endParaRPr lang="en-US" sz="2800" dirty="0">
              <a:latin typeface="Calibri Light" panose="020F0302020204030204" pitchFamily="34" charset="0"/>
              <a:cs typeface="Calibri Light" panose="020F0302020204030204" pitchFamily="34" charset="0"/>
            </a:endParaRPr>
          </a:p>
        </p:txBody>
      </p:sp>
      <p:graphicFrame>
        <p:nvGraphicFramePr>
          <p:cNvPr id="5" name="Content Placeholder 4">
            <a:extLst>
              <a:ext uri="{FF2B5EF4-FFF2-40B4-BE49-F238E27FC236}">
                <a16:creationId xmlns:a16="http://schemas.microsoft.com/office/drawing/2014/main" id="{605E5312-8C7F-01A2-90AA-B133642E3CBE}"/>
              </a:ext>
            </a:extLst>
          </p:cNvPr>
          <p:cNvGraphicFramePr>
            <a:graphicFrameLocks noGrp="1"/>
          </p:cNvGraphicFramePr>
          <p:nvPr>
            <p:ph idx="1"/>
            <p:extLst>
              <p:ext uri="{D42A27DB-BD31-4B8C-83A1-F6EECF244321}">
                <p14:modId xmlns:p14="http://schemas.microsoft.com/office/powerpoint/2010/main" val="477555113"/>
              </p:ext>
            </p:extLst>
          </p:nvPr>
        </p:nvGraphicFramePr>
        <p:xfrm>
          <a:off x="615174" y="1613648"/>
          <a:ext cx="10738625" cy="4658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917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25FD8-8985-4A5D-9853-09369FD667E1}"/>
              </a:ext>
            </a:extLst>
          </p:cNvPr>
          <p:cNvSpPr>
            <a:spLocks noGrp="1"/>
          </p:cNvSpPr>
          <p:nvPr>
            <p:ph type="title"/>
          </p:nvPr>
        </p:nvSpPr>
        <p:spPr>
          <a:xfrm>
            <a:off x="836679" y="723898"/>
            <a:ext cx="6002110" cy="1495425"/>
          </a:xfrm>
        </p:spPr>
        <p:txBody>
          <a:bodyPr lIns="0" tIns="0" rIns="0" bIns="0">
            <a:normAutofit/>
          </a:bodyPr>
          <a:lstStyle/>
          <a:p>
            <a:r>
              <a:rPr lang="en-US" sz="4000"/>
              <a:t>Consultation </a:t>
            </a:r>
          </a:p>
        </p:txBody>
      </p:sp>
      <p:sp>
        <p:nvSpPr>
          <p:cNvPr id="3" name="Text Placeholder 2">
            <a:extLst>
              <a:ext uri="{FF2B5EF4-FFF2-40B4-BE49-F238E27FC236}">
                <a16:creationId xmlns:a16="http://schemas.microsoft.com/office/drawing/2014/main" id="{4DC36CE1-C04A-A2E8-33B5-50E52FDB41B6}"/>
              </a:ext>
            </a:extLst>
          </p:cNvPr>
          <p:cNvSpPr>
            <a:spLocks noGrp="1"/>
          </p:cNvSpPr>
          <p:nvPr>
            <p:ph type="body" idx="1"/>
          </p:nvPr>
        </p:nvSpPr>
        <p:spPr>
          <a:xfrm>
            <a:off x="833630" y="1476146"/>
            <a:ext cx="6002110" cy="4960687"/>
          </a:xfrm>
        </p:spPr>
        <p:txBody>
          <a:bodyPr>
            <a:normAutofit/>
          </a:bodyPr>
          <a:lstStyle/>
          <a:p>
            <a:pPr marL="342900" marR="0" lvl="0" indent="-342900">
              <a:lnSpc>
                <a:spcPct val="90000"/>
              </a:lnSpc>
              <a:spcBef>
                <a:spcPts val="0"/>
              </a:spcBef>
              <a:spcAft>
                <a:spcPts val="800"/>
              </a:spcAft>
              <a:buFont typeface="Symbol" panose="05050102010706020507" pitchFamily="18" charset="2"/>
              <a:buChar char=""/>
            </a:pPr>
            <a:r>
              <a:rPr lang="en-US" sz="1800" b="0" dirty="0">
                <a:solidFill>
                  <a:schemeClr val="tx1">
                    <a:lumMod val="75000"/>
                    <a:lumOff val="25000"/>
                  </a:schemeClr>
                </a:solidFill>
                <a:effectLst/>
                <a:latin typeface="+mn-lt"/>
                <a:ea typeface="Times New Roman" panose="02020603050405020304" pitchFamily="18" charset="0"/>
              </a:rPr>
              <a:t>How can the federal government work with Tribes, Native Hawaiian Organizations, Tribal and non-profit organizations, states, schools, higher education institutions, and the private sector to raise national</a:t>
            </a:r>
            <a:r>
              <a:rPr lang="en-US" sz="1800" b="0" dirty="0">
                <a:solidFill>
                  <a:schemeClr val="accent4"/>
                </a:solidFill>
                <a:effectLst/>
                <a:latin typeface="+mn-lt"/>
                <a:ea typeface="Times New Roman" panose="02020603050405020304" pitchFamily="18" charset="0"/>
              </a:rPr>
              <a:t> </a:t>
            </a:r>
            <a:r>
              <a:rPr lang="en-US" sz="1800" dirty="0">
                <a:solidFill>
                  <a:schemeClr val="accent1"/>
                </a:solidFill>
                <a:effectLst/>
                <a:latin typeface="+mn-lt"/>
                <a:ea typeface="Times New Roman" panose="02020603050405020304" pitchFamily="18" charset="0"/>
              </a:rPr>
              <a:t>awareness</a:t>
            </a:r>
            <a:r>
              <a:rPr lang="en-US" sz="1800" b="0" dirty="0">
                <a:solidFill>
                  <a:schemeClr val="accent4"/>
                </a:solidFill>
                <a:effectLst/>
                <a:latin typeface="+mn-lt"/>
                <a:ea typeface="Times New Roman" panose="02020603050405020304" pitchFamily="18" charset="0"/>
              </a:rPr>
              <a:t> </a:t>
            </a:r>
            <a:r>
              <a:rPr lang="en-US" sz="1800" b="0" dirty="0">
                <a:solidFill>
                  <a:schemeClr val="tx1">
                    <a:lumMod val="75000"/>
                    <a:lumOff val="25000"/>
                  </a:schemeClr>
                </a:solidFill>
                <a:effectLst/>
                <a:latin typeface="+mn-lt"/>
                <a:ea typeface="Times New Roman" panose="02020603050405020304" pitchFamily="18" charset="0"/>
              </a:rPr>
              <a:t>about the </a:t>
            </a:r>
            <a:r>
              <a:rPr lang="en-US" sz="1800" b="0" u="sng" dirty="0">
                <a:solidFill>
                  <a:schemeClr val="tx1">
                    <a:lumMod val="75000"/>
                    <a:lumOff val="25000"/>
                  </a:schemeClr>
                </a:solidFill>
                <a:effectLst/>
                <a:latin typeface="+mn-lt"/>
                <a:ea typeface="Times New Roman" panose="02020603050405020304" pitchFamily="18" charset="0"/>
              </a:rPr>
              <a:t>importance of Native languages for Tribes and the country</a:t>
            </a:r>
            <a:r>
              <a:rPr lang="en-US" sz="1800" b="0" dirty="0">
                <a:solidFill>
                  <a:schemeClr val="tx1">
                    <a:lumMod val="75000"/>
                    <a:lumOff val="25000"/>
                  </a:schemeClr>
                </a:solidFill>
                <a:effectLst/>
                <a:latin typeface="+mn-lt"/>
                <a:ea typeface="Times New Roman" panose="02020603050405020304" pitchFamily="18" charset="0"/>
              </a:rPr>
              <a:t>? </a:t>
            </a:r>
          </a:p>
          <a:p>
            <a:pPr marL="342900" marR="0" lvl="0" indent="-342900">
              <a:lnSpc>
                <a:spcPct val="90000"/>
              </a:lnSpc>
              <a:spcBef>
                <a:spcPts val="0"/>
              </a:spcBef>
              <a:spcAft>
                <a:spcPts val="800"/>
              </a:spcAft>
              <a:buFont typeface="Symbol" panose="05050102010706020507" pitchFamily="18" charset="2"/>
              <a:buChar char=""/>
            </a:pPr>
            <a:r>
              <a:rPr lang="en-US" sz="1800" b="0" dirty="0">
                <a:solidFill>
                  <a:schemeClr val="tx1">
                    <a:lumMod val="75000"/>
                    <a:lumOff val="25000"/>
                  </a:schemeClr>
                </a:solidFill>
                <a:effectLst/>
                <a:latin typeface="+mn-lt"/>
                <a:ea typeface="Times New Roman" panose="02020603050405020304" pitchFamily="18" charset="0"/>
              </a:rPr>
              <a:t>What can the federal government do to create national </a:t>
            </a:r>
            <a:r>
              <a:rPr lang="en-US" sz="1800" dirty="0">
                <a:solidFill>
                  <a:schemeClr val="accent1"/>
                </a:solidFill>
                <a:effectLst/>
                <a:latin typeface="+mn-lt"/>
                <a:ea typeface="Times New Roman" panose="02020603050405020304" pitchFamily="18" charset="0"/>
              </a:rPr>
              <a:t>awareness</a:t>
            </a:r>
            <a:r>
              <a:rPr lang="en-US" sz="1800" b="0" dirty="0">
                <a:solidFill>
                  <a:schemeClr val="tx1">
                    <a:lumMod val="75000"/>
                    <a:lumOff val="25000"/>
                  </a:schemeClr>
                </a:solidFill>
                <a:effectLst/>
                <a:latin typeface="+mn-lt"/>
                <a:ea typeface="Times New Roman" panose="02020603050405020304" pitchFamily="18" charset="0"/>
              </a:rPr>
              <a:t> of the </a:t>
            </a:r>
            <a:r>
              <a:rPr lang="en-US" sz="1800" b="0" u="sng" dirty="0">
                <a:solidFill>
                  <a:schemeClr val="tx1">
                    <a:lumMod val="75000"/>
                    <a:lumOff val="25000"/>
                  </a:schemeClr>
                </a:solidFill>
                <a:effectLst/>
                <a:latin typeface="+mn-lt"/>
                <a:ea typeface="Times New Roman" panose="02020603050405020304" pitchFamily="18" charset="0"/>
              </a:rPr>
              <a:t>current crisis of Native language loss </a:t>
            </a:r>
            <a:r>
              <a:rPr lang="en-US" sz="1800" b="0" dirty="0">
                <a:solidFill>
                  <a:schemeClr val="tx1">
                    <a:lumMod val="75000"/>
                    <a:lumOff val="25000"/>
                  </a:schemeClr>
                </a:solidFill>
                <a:effectLst/>
                <a:latin typeface="+mn-lt"/>
                <a:ea typeface="Times New Roman" panose="02020603050405020304" pitchFamily="18" charset="0"/>
              </a:rPr>
              <a:t>and establish a sense of urgency for immediate national action? </a:t>
            </a:r>
          </a:p>
          <a:p>
            <a:pPr marL="342900" marR="0" lvl="0" indent="-342900">
              <a:lnSpc>
                <a:spcPct val="90000"/>
              </a:lnSpc>
              <a:spcBef>
                <a:spcPts val="0"/>
              </a:spcBef>
              <a:spcAft>
                <a:spcPts val="800"/>
              </a:spcAft>
              <a:buFont typeface="Symbol" panose="05050102010706020507" pitchFamily="18" charset="2"/>
              <a:buChar char=""/>
            </a:pPr>
            <a:r>
              <a:rPr lang="en-US" sz="1800" b="0" dirty="0">
                <a:solidFill>
                  <a:schemeClr val="tx1">
                    <a:lumMod val="75000"/>
                    <a:lumOff val="25000"/>
                  </a:schemeClr>
                </a:solidFill>
                <a:effectLst/>
                <a:latin typeface="+mn-lt"/>
                <a:ea typeface="Times New Roman" panose="02020603050405020304" pitchFamily="18" charset="0"/>
              </a:rPr>
              <a:t>How important to a National Plan is a formal policy </a:t>
            </a:r>
            <a:r>
              <a:rPr lang="en-US" sz="1800" dirty="0">
                <a:solidFill>
                  <a:schemeClr val="accent1"/>
                </a:solidFill>
                <a:effectLst/>
                <a:latin typeface="+mn-lt"/>
                <a:ea typeface="Times New Roman" panose="02020603050405020304" pitchFamily="18" charset="0"/>
              </a:rPr>
              <a:t>recognition</a:t>
            </a:r>
            <a:r>
              <a:rPr lang="en-US" sz="1800" dirty="0">
                <a:solidFill>
                  <a:schemeClr val="accent4"/>
                </a:solidFill>
                <a:effectLst/>
                <a:latin typeface="+mn-lt"/>
                <a:ea typeface="Times New Roman" panose="02020603050405020304" pitchFamily="18" charset="0"/>
              </a:rPr>
              <a:t> </a:t>
            </a:r>
            <a:r>
              <a:rPr lang="en-US" sz="1800" b="0" dirty="0">
                <a:solidFill>
                  <a:schemeClr val="tx1">
                    <a:lumMod val="75000"/>
                    <a:lumOff val="25000"/>
                  </a:schemeClr>
                </a:solidFill>
                <a:effectLst/>
                <a:latin typeface="+mn-lt"/>
                <a:ea typeface="Times New Roman" panose="02020603050405020304" pitchFamily="18" charset="0"/>
              </a:rPr>
              <a:t>of the </a:t>
            </a:r>
            <a:r>
              <a:rPr lang="en-US" sz="1800" b="0" u="sng" dirty="0">
                <a:solidFill>
                  <a:schemeClr val="tx1">
                    <a:lumMod val="75000"/>
                    <a:lumOff val="25000"/>
                  </a:schemeClr>
                </a:solidFill>
                <a:effectLst/>
                <a:latin typeface="+mn-lt"/>
                <a:ea typeface="Times New Roman" panose="02020603050405020304" pitchFamily="18" charset="0"/>
              </a:rPr>
              <a:t>historic role that the federal government </a:t>
            </a:r>
            <a:r>
              <a:rPr lang="en-US" sz="1800" b="0" dirty="0">
                <a:solidFill>
                  <a:schemeClr val="tx1">
                    <a:lumMod val="75000"/>
                    <a:lumOff val="25000"/>
                  </a:schemeClr>
                </a:solidFill>
                <a:effectLst/>
                <a:latin typeface="+mn-lt"/>
                <a:ea typeface="Times New Roman" panose="02020603050405020304" pitchFamily="18" charset="0"/>
              </a:rPr>
              <a:t>played in Native language erasure? </a:t>
            </a:r>
          </a:p>
          <a:p>
            <a:pPr marL="342900" marR="0" lvl="0" indent="-342900">
              <a:lnSpc>
                <a:spcPct val="90000"/>
              </a:lnSpc>
              <a:spcBef>
                <a:spcPts val="0"/>
              </a:spcBef>
              <a:spcAft>
                <a:spcPts val="800"/>
              </a:spcAft>
              <a:buFont typeface="Symbol" panose="05050102010706020507" pitchFamily="18" charset="2"/>
              <a:buChar char=""/>
            </a:pPr>
            <a:r>
              <a:rPr lang="en-US" sz="1800" b="0" dirty="0">
                <a:solidFill>
                  <a:schemeClr val="tx1">
                    <a:lumMod val="75000"/>
                    <a:lumOff val="25000"/>
                  </a:schemeClr>
                </a:solidFill>
                <a:effectLst/>
                <a:latin typeface="+mn-lt"/>
                <a:ea typeface="Times New Roman" panose="02020603050405020304" pitchFamily="18" charset="0"/>
              </a:rPr>
              <a:t>How could the National Plan support the</a:t>
            </a:r>
            <a:r>
              <a:rPr lang="en-US" sz="1800" b="0" dirty="0">
                <a:solidFill>
                  <a:schemeClr val="accent4"/>
                </a:solidFill>
                <a:effectLst/>
                <a:latin typeface="+mn-lt"/>
                <a:ea typeface="Times New Roman" panose="02020603050405020304" pitchFamily="18" charset="0"/>
              </a:rPr>
              <a:t> </a:t>
            </a:r>
            <a:r>
              <a:rPr lang="en-US" sz="1800" dirty="0">
                <a:solidFill>
                  <a:schemeClr val="accent1"/>
                </a:solidFill>
                <a:effectLst/>
                <a:latin typeface="+mn-lt"/>
                <a:ea typeface="Times New Roman" panose="02020603050405020304" pitchFamily="18" charset="0"/>
              </a:rPr>
              <a:t>integration</a:t>
            </a:r>
            <a:r>
              <a:rPr lang="en-US" sz="1800" b="0" dirty="0">
                <a:solidFill>
                  <a:schemeClr val="accent4"/>
                </a:solidFill>
                <a:effectLst/>
                <a:latin typeface="+mn-lt"/>
                <a:ea typeface="Times New Roman" panose="02020603050405020304" pitchFamily="18" charset="0"/>
              </a:rPr>
              <a:t> </a:t>
            </a:r>
            <a:r>
              <a:rPr lang="en-US" sz="1800" b="0" dirty="0">
                <a:solidFill>
                  <a:schemeClr val="tx1">
                    <a:lumMod val="75000"/>
                    <a:lumOff val="25000"/>
                  </a:schemeClr>
                </a:solidFill>
                <a:effectLst/>
                <a:latin typeface="+mn-lt"/>
                <a:ea typeface="Times New Roman" panose="02020603050405020304" pitchFamily="18" charset="0"/>
              </a:rPr>
              <a:t>of Native language revitalization into </a:t>
            </a:r>
            <a:r>
              <a:rPr lang="en-US" sz="1800" b="0" u="sng" dirty="0">
                <a:solidFill>
                  <a:schemeClr val="tx1">
                    <a:lumMod val="75000"/>
                    <a:lumOff val="25000"/>
                  </a:schemeClr>
                </a:solidFill>
                <a:effectLst/>
                <a:latin typeface="+mn-lt"/>
                <a:ea typeface="Times New Roman" panose="02020603050405020304" pitchFamily="18" charset="0"/>
              </a:rPr>
              <a:t>mainstream society</a:t>
            </a:r>
            <a:r>
              <a:rPr lang="en-US" sz="1800" b="0" dirty="0">
                <a:solidFill>
                  <a:schemeClr val="tx1">
                    <a:lumMod val="75000"/>
                    <a:lumOff val="25000"/>
                  </a:schemeClr>
                </a:solidFill>
                <a:effectLst/>
                <a:latin typeface="+mn-lt"/>
                <a:ea typeface="Times New Roman" panose="02020603050405020304" pitchFamily="18" charset="0"/>
              </a:rPr>
              <a:t>, e.g., school curriculum, immersive learning, early and adult education, federal and state policies, signage, etc.? </a:t>
            </a:r>
          </a:p>
          <a:p>
            <a:pPr marL="342900" marR="0" lvl="0" indent="-342900">
              <a:lnSpc>
                <a:spcPct val="90000"/>
              </a:lnSpc>
              <a:spcBef>
                <a:spcPts val="0"/>
              </a:spcBef>
              <a:spcAft>
                <a:spcPts val="800"/>
              </a:spcAft>
              <a:buFont typeface="Symbol" panose="05050102010706020507" pitchFamily="18" charset="2"/>
              <a:buChar char=""/>
            </a:pPr>
            <a:r>
              <a:rPr lang="en-US" sz="1800" b="0" dirty="0">
                <a:solidFill>
                  <a:schemeClr val="tx1">
                    <a:lumMod val="75000"/>
                    <a:lumOff val="25000"/>
                  </a:schemeClr>
                </a:solidFill>
                <a:effectLst/>
                <a:latin typeface="+mn-lt"/>
                <a:ea typeface="Times New Roman" panose="02020603050405020304" pitchFamily="18" charset="0"/>
              </a:rPr>
              <a:t>How could the National Plan stimulate and facilitate access to financial</a:t>
            </a:r>
            <a:r>
              <a:rPr lang="en-US" sz="1800" dirty="0">
                <a:solidFill>
                  <a:schemeClr val="tx1">
                    <a:lumMod val="75000"/>
                    <a:lumOff val="25000"/>
                  </a:schemeClr>
                </a:solidFill>
                <a:effectLst/>
                <a:latin typeface="+mn-lt"/>
                <a:ea typeface="Times New Roman" panose="02020603050405020304" pitchFamily="18" charset="0"/>
              </a:rPr>
              <a:t> </a:t>
            </a:r>
            <a:r>
              <a:rPr lang="en-US" sz="1800" dirty="0">
                <a:solidFill>
                  <a:schemeClr val="accent1"/>
                </a:solidFill>
                <a:effectLst/>
                <a:latin typeface="+mn-lt"/>
                <a:ea typeface="Times New Roman" panose="02020603050405020304" pitchFamily="18" charset="0"/>
              </a:rPr>
              <a:t>support</a:t>
            </a:r>
            <a:r>
              <a:rPr lang="en-US" sz="1800" dirty="0">
                <a:solidFill>
                  <a:schemeClr val="tx1">
                    <a:lumMod val="75000"/>
                    <a:lumOff val="25000"/>
                  </a:schemeClr>
                </a:solidFill>
                <a:effectLst/>
                <a:latin typeface="+mn-lt"/>
                <a:ea typeface="Times New Roman" panose="02020603050405020304" pitchFamily="18" charset="0"/>
              </a:rPr>
              <a:t> </a:t>
            </a:r>
            <a:r>
              <a:rPr lang="en-US" sz="1800" b="0" u="sng" dirty="0">
                <a:solidFill>
                  <a:schemeClr val="tx1">
                    <a:lumMod val="75000"/>
                    <a:lumOff val="25000"/>
                  </a:schemeClr>
                </a:solidFill>
                <a:effectLst/>
                <a:latin typeface="+mn-lt"/>
                <a:ea typeface="Times New Roman" panose="02020603050405020304" pitchFamily="18" charset="0"/>
              </a:rPr>
              <a:t>for Native language revitalization </a:t>
            </a:r>
            <a:r>
              <a:rPr lang="en-US" sz="1800" b="0" dirty="0">
                <a:solidFill>
                  <a:schemeClr val="tx1">
                    <a:lumMod val="75000"/>
                    <a:lumOff val="25000"/>
                  </a:schemeClr>
                </a:solidFill>
                <a:effectLst/>
                <a:latin typeface="+mn-lt"/>
                <a:ea typeface="Times New Roman" panose="02020603050405020304" pitchFamily="18" charset="0"/>
              </a:rPr>
              <a:t>(including federal, state, and philanthropic funding)? </a:t>
            </a:r>
          </a:p>
        </p:txBody>
      </p:sp>
      <p:pic>
        <p:nvPicPr>
          <p:cNvPr id="6" name="Picture 5">
            <a:extLst>
              <a:ext uri="{FF2B5EF4-FFF2-40B4-BE49-F238E27FC236}">
                <a16:creationId xmlns:a16="http://schemas.microsoft.com/office/drawing/2014/main" id="{B78C44B1-BC2F-43C4-BB93-17985C5A8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70" t="817" r="20345" b="1134"/>
          <a:stretch/>
        </p:blipFill>
        <p:spPr>
          <a:xfrm>
            <a:off x="7199440" y="0"/>
            <a:ext cx="4992560" cy="6858000"/>
          </a:xfrm>
          <a:prstGeom prst="rect">
            <a:avLst/>
          </a:prstGeom>
          <a:effectLst/>
        </p:spPr>
      </p:pic>
      <p:sp>
        <p:nvSpPr>
          <p:cNvPr id="5" name="Slide Number Placeholder 4">
            <a:extLst>
              <a:ext uri="{FF2B5EF4-FFF2-40B4-BE49-F238E27FC236}">
                <a16:creationId xmlns:a16="http://schemas.microsoft.com/office/drawing/2014/main" id="{4F74AE89-D8C4-4DDA-92B6-D7691C256EE6}"/>
              </a:ext>
            </a:extLst>
          </p:cNvPr>
          <p:cNvSpPr>
            <a:spLocks noGrp="1"/>
          </p:cNvSpPr>
          <p:nvPr>
            <p:ph type="sldNum" sz="quarter" idx="7"/>
          </p:nvPr>
        </p:nvSpPr>
        <p:spPr>
          <a:xfrm>
            <a:off x="8610600" y="6356350"/>
            <a:ext cx="2743200" cy="365125"/>
          </a:xfrm>
        </p:spPr>
        <p:txBody>
          <a:bodyPr>
            <a:normAutofit/>
          </a:bodyPr>
          <a:lstStyle/>
          <a:p>
            <a:pPr>
              <a:spcAft>
                <a:spcPts val="600"/>
              </a:spcAft>
            </a:pPr>
            <a:fld id="{B6F15528-21DE-4FAA-801E-634DDDAF4B2B}"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190003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7F5-B363-77AF-2409-B28EB87C59E9}"/>
              </a:ext>
            </a:extLst>
          </p:cNvPr>
          <p:cNvSpPr>
            <a:spLocks noGrp="1"/>
          </p:cNvSpPr>
          <p:nvPr>
            <p:ph type="ctrTitle"/>
          </p:nvPr>
        </p:nvSpPr>
        <p:spPr>
          <a:xfrm>
            <a:off x="4251158" y="2478744"/>
            <a:ext cx="3753853" cy="2462213"/>
          </a:xfrm>
        </p:spPr>
        <p:txBody>
          <a:bodyPr/>
          <a:lstStyle/>
          <a:p>
            <a:pPr algn="ctr"/>
            <a:r>
              <a:rPr lang="en-US" sz="4000" dirty="0">
                <a:solidFill>
                  <a:schemeClr val="bg1"/>
                </a:solidFill>
              </a:rPr>
              <a:t>Session 1: </a:t>
            </a:r>
            <a:br>
              <a:rPr lang="en-US" sz="4000" dirty="0">
                <a:solidFill>
                  <a:schemeClr val="bg1"/>
                </a:solidFill>
              </a:rPr>
            </a:br>
            <a:r>
              <a:rPr lang="en-US" sz="4000" dirty="0">
                <a:solidFill>
                  <a:schemeClr val="bg1"/>
                </a:solidFill>
              </a:rPr>
              <a:t>Tribes’ Vision for Native Language Revitalization</a:t>
            </a:r>
          </a:p>
        </p:txBody>
      </p:sp>
      <p:sp>
        <p:nvSpPr>
          <p:cNvPr id="4" name="Slide Number Placeholder 3">
            <a:extLst>
              <a:ext uri="{FF2B5EF4-FFF2-40B4-BE49-F238E27FC236}">
                <a16:creationId xmlns:a16="http://schemas.microsoft.com/office/drawing/2014/main" id="{0CB10C7B-5092-49C4-368C-F011B5E171A9}"/>
              </a:ext>
            </a:extLst>
          </p:cNvPr>
          <p:cNvSpPr>
            <a:spLocks noGrp="1"/>
          </p:cNvSpPr>
          <p:nvPr>
            <p:ph type="sldNum" sz="quarter" idx="7"/>
          </p:nvPr>
        </p:nvSpPr>
        <p:spPr/>
        <p:txBody>
          <a:bodyPr/>
          <a:lstStyle/>
          <a:p>
            <a:fld id="{B6F15528-21DE-4FAA-801E-634DDDAF4B2B}" type="slidenum">
              <a:rPr lang="en-US" smtClean="0"/>
              <a:t>13</a:t>
            </a:fld>
            <a:endParaRPr lang="en-US"/>
          </a:p>
        </p:txBody>
      </p:sp>
    </p:spTree>
    <p:extLst>
      <p:ext uri="{BB962C8B-B14F-4D97-AF65-F5344CB8AC3E}">
        <p14:creationId xmlns:p14="http://schemas.microsoft.com/office/powerpoint/2010/main" val="254422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74AE89-D8C4-4DDA-92B6-D7691C256EE6}"/>
              </a:ext>
            </a:extLst>
          </p:cNvPr>
          <p:cNvSpPr>
            <a:spLocks noGrp="1"/>
          </p:cNvSpPr>
          <p:nvPr>
            <p:ph type="sldNum" sz="quarter" idx="7"/>
          </p:nvPr>
        </p:nvSpPr>
        <p:spPr/>
        <p:txBody>
          <a:bodyPr/>
          <a:lstStyle/>
          <a:p>
            <a:fld id="{B6F15528-21DE-4FAA-801E-634DDDAF4B2B}" type="slidenum">
              <a:rPr lang="en-US" smtClean="0"/>
              <a:t>14</a:t>
            </a:fld>
            <a:endParaRPr lang="en-US"/>
          </a:p>
        </p:txBody>
      </p:sp>
      <p:sp>
        <p:nvSpPr>
          <p:cNvPr id="4" name="Title 3">
            <a:extLst>
              <a:ext uri="{FF2B5EF4-FFF2-40B4-BE49-F238E27FC236}">
                <a16:creationId xmlns:a16="http://schemas.microsoft.com/office/drawing/2014/main" id="{A979BE17-7480-85A9-682D-3A376E59B4B8}"/>
              </a:ext>
            </a:extLst>
          </p:cNvPr>
          <p:cNvSpPr>
            <a:spLocks noGrp="1"/>
          </p:cNvSpPr>
          <p:nvPr>
            <p:ph type="title"/>
          </p:nvPr>
        </p:nvSpPr>
        <p:spPr>
          <a:xfrm>
            <a:off x="1651672" y="2996856"/>
            <a:ext cx="8888655" cy="1723549"/>
          </a:xfrm>
        </p:spPr>
        <p:txBody>
          <a:bodyPr/>
          <a:lstStyle/>
          <a:p>
            <a:pPr algn="ctr"/>
            <a:r>
              <a:rPr lang="en-US" sz="4000" dirty="0">
                <a:effectLst/>
                <a:latin typeface="Times New Roman" panose="02020603050405020304" pitchFamily="18" charset="0"/>
                <a:ea typeface="Calibri" panose="020F0502020204030204" pitchFamily="34" charset="0"/>
              </a:rPr>
              <a:t>What is your Vision for Revitalization for Tribal Language for your Tribal Nation? </a:t>
            </a:r>
            <a:br>
              <a:rPr lang="en-US" sz="1800" dirty="0">
                <a:effectLst/>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170089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7F5-B363-77AF-2409-B28EB87C59E9}"/>
              </a:ext>
            </a:extLst>
          </p:cNvPr>
          <p:cNvSpPr>
            <a:spLocks noGrp="1"/>
          </p:cNvSpPr>
          <p:nvPr>
            <p:ph type="ctrTitle"/>
          </p:nvPr>
        </p:nvSpPr>
        <p:spPr>
          <a:xfrm>
            <a:off x="4219073" y="2223219"/>
            <a:ext cx="3753853" cy="2850178"/>
          </a:xfrm>
        </p:spPr>
        <p:txBody>
          <a:bodyPr/>
          <a:lstStyle/>
          <a:p>
            <a:pPr algn="ctr"/>
            <a:r>
              <a:rPr lang="en-US" sz="4000" dirty="0">
                <a:solidFill>
                  <a:schemeClr val="bg1"/>
                </a:solidFill>
              </a:rPr>
              <a:t>Session 2: Identified barriers or challenges for Native Language Revitalization</a:t>
            </a:r>
          </a:p>
        </p:txBody>
      </p:sp>
      <p:sp>
        <p:nvSpPr>
          <p:cNvPr id="4" name="Slide Number Placeholder 3">
            <a:extLst>
              <a:ext uri="{FF2B5EF4-FFF2-40B4-BE49-F238E27FC236}">
                <a16:creationId xmlns:a16="http://schemas.microsoft.com/office/drawing/2014/main" id="{0CB10C7B-5092-49C4-368C-F011B5E171A9}"/>
              </a:ext>
            </a:extLst>
          </p:cNvPr>
          <p:cNvSpPr>
            <a:spLocks noGrp="1"/>
          </p:cNvSpPr>
          <p:nvPr>
            <p:ph type="sldNum" sz="quarter" idx="7"/>
          </p:nvPr>
        </p:nvSpPr>
        <p:spPr/>
        <p:txBody>
          <a:bodyPr/>
          <a:lstStyle/>
          <a:p>
            <a:fld id="{B6F15528-21DE-4FAA-801E-634DDDAF4B2B}" type="slidenum">
              <a:rPr lang="en-US" smtClean="0"/>
              <a:t>15</a:t>
            </a:fld>
            <a:endParaRPr lang="en-US"/>
          </a:p>
        </p:txBody>
      </p:sp>
    </p:spTree>
    <p:extLst>
      <p:ext uri="{BB962C8B-B14F-4D97-AF65-F5344CB8AC3E}">
        <p14:creationId xmlns:p14="http://schemas.microsoft.com/office/powerpoint/2010/main" val="2629331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74AE89-D8C4-4DDA-92B6-D7691C256EE6}"/>
              </a:ext>
            </a:extLst>
          </p:cNvPr>
          <p:cNvSpPr>
            <a:spLocks noGrp="1"/>
          </p:cNvSpPr>
          <p:nvPr>
            <p:ph type="sldNum" sz="quarter" idx="7"/>
          </p:nvPr>
        </p:nvSpPr>
        <p:spPr/>
        <p:txBody>
          <a:bodyPr/>
          <a:lstStyle/>
          <a:p>
            <a:fld id="{B6F15528-21DE-4FAA-801E-634DDDAF4B2B}" type="slidenum">
              <a:rPr lang="en-US" smtClean="0"/>
              <a:t>16</a:t>
            </a:fld>
            <a:endParaRPr lang="en-US"/>
          </a:p>
        </p:txBody>
      </p:sp>
      <p:sp>
        <p:nvSpPr>
          <p:cNvPr id="4" name="Title 3">
            <a:extLst>
              <a:ext uri="{FF2B5EF4-FFF2-40B4-BE49-F238E27FC236}">
                <a16:creationId xmlns:a16="http://schemas.microsoft.com/office/drawing/2014/main" id="{A979BE17-7480-85A9-682D-3A376E59B4B8}"/>
              </a:ext>
            </a:extLst>
          </p:cNvPr>
          <p:cNvSpPr>
            <a:spLocks noGrp="1"/>
          </p:cNvSpPr>
          <p:nvPr>
            <p:ph type="title"/>
          </p:nvPr>
        </p:nvSpPr>
        <p:spPr>
          <a:xfrm>
            <a:off x="1651672" y="2996856"/>
            <a:ext cx="8888655" cy="2616101"/>
          </a:xfrm>
        </p:spPr>
        <p:txBody>
          <a:bodyPr/>
          <a:lstStyle/>
          <a:p>
            <a:pPr algn="ctr"/>
            <a:r>
              <a:rPr lang="en-US" sz="4000" dirty="0">
                <a:effectLst/>
                <a:latin typeface="Times New Roman" panose="02020603050405020304" pitchFamily="18" charset="0"/>
                <a:ea typeface="Calibri" panose="020F0502020204030204" pitchFamily="34" charset="0"/>
              </a:rPr>
              <a:t>What challenges or barriers exist that inhibit your Tribal Nation for realizing your vision?</a:t>
            </a:r>
            <a:br>
              <a:rPr lang="en-US" sz="1800" dirty="0">
                <a:effectLst/>
                <a:latin typeface="Times New Roman" panose="02020603050405020304" pitchFamily="18" charset="0"/>
                <a:ea typeface="Calibri" panose="020F0502020204030204" pitchFamily="34" charset="0"/>
              </a:rPr>
            </a:br>
            <a:br>
              <a:rPr lang="en-US" sz="1800" dirty="0">
                <a:effectLst/>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153572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7F5-B363-77AF-2409-B28EB87C59E9}"/>
              </a:ext>
            </a:extLst>
          </p:cNvPr>
          <p:cNvSpPr>
            <a:spLocks noGrp="1"/>
          </p:cNvSpPr>
          <p:nvPr>
            <p:ph type="ctrTitle"/>
          </p:nvPr>
        </p:nvSpPr>
        <p:spPr>
          <a:xfrm>
            <a:off x="4096139" y="2213888"/>
            <a:ext cx="3984171" cy="3077766"/>
          </a:xfrm>
        </p:spPr>
        <p:txBody>
          <a:bodyPr/>
          <a:lstStyle/>
          <a:p>
            <a:pPr algn="ctr"/>
            <a:r>
              <a:rPr lang="en-US" sz="4000" dirty="0">
                <a:solidFill>
                  <a:schemeClr val="bg1"/>
                </a:solidFill>
              </a:rPr>
              <a:t>Session 3: Implementation needs for Native Language Revitalization</a:t>
            </a:r>
          </a:p>
        </p:txBody>
      </p:sp>
      <p:sp>
        <p:nvSpPr>
          <p:cNvPr id="4" name="Slide Number Placeholder 3">
            <a:extLst>
              <a:ext uri="{FF2B5EF4-FFF2-40B4-BE49-F238E27FC236}">
                <a16:creationId xmlns:a16="http://schemas.microsoft.com/office/drawing/2014/main" id="{0CB10C7B-5092-49C4-368C-F011B5E171A9}"/>
              </a:ext>
            </a:extLst>
          </p:cNvPr>
          <p:cNvSpPr>
            <a:spLocks noGrp="1"/>
          </p:cNvSpPr>
          <p:nvPr>
            <p:ph type="sldNum" sz="quarter" idx="7"/>
          </p:nvPr>
        </p:nvSpPr>
        <p:spPr/>
        <p:txBody>
          <a:bodyPr/>
          <a:lstStyle/>
          <a:p>
            <a:fld id="{B6F15528-21DE-4FAA-801E-634DDDAF4B2B}" type="slidenum">
              <a:rPr lang="en-US" smtClean="0"/>
              <a:t>17</a:t>
            </a:fld>
            <a:endParaRPr lang="en-US"/>
          </a:p>
        </p:txBody>
      </p:sp>
    </p:spTree>
    <p:extLst>
      <p:ext uri="{BB962C8B-B14F-4D97-AF65-F5344CB8AC3E}">
        <p14:creationId xmlns:p14="http://schemas.microsoft.com/office/powerpoint/2010/main" val="294034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74AE89-D8C4-4DDA-92B6-D7691C256EE6}"/>
              </a:ext>
            </a:extLst>
          </p:cNvPr>
          <p:cNvSpPr>
            <a:spLocks noGrp="1"/>
          </p:cNvSpPr>
          <p:nvPr>
            <p:ph type="sldNum" sz="quarter" idx="7"/>
          </p:nvPr>
        </p:nvSpPr>
        <p:spPr/>
        <p:txBody>
          <a:bodyPr/>
          <a:lstStyle/>
          <a:p>
            <a:fld id="{B6F15528-21DE-4FAA-801E-634DDDAF4B2B}" type="slidenum">
              <a:rPr lang="en-US" smtClean="0"/>
              <a:t>18</a:t>
            </a:fld>
            <a:endParaRPr lang="en-US"/>
          </a:p>
        </p:txBody>
      </p:sp>
      <p:sp>
        <p:nvSpPr>
          <p:cNvPr id="4" name="Title 3">
            <a:extLst>
              <a:ext uri="{FF2B5EF4-FFF2-40B4-BE49-F238E27FC236}">
                <a16:creationId xmlns:a16="http://schemas.microsoft.com/office/drawing/2014/main" id="{A979BE17-7480-85A9-682D-3A376E59B4B8}"/>
              </a:ext>
            </a:extLst>
          </p:cNvPr>
          <p:cNvSpPr>
            <a:spLocks noGrp="1"/>
          </p:cNvSpPr>
          <p:nvPr>
            <p:ph type="title"/>
          </p:nvPr>
        </p:nvSpPr>
        <p:spPr>
          <a:xfrm>
            <a:off x="1651672" y="2996856"/>
            <a:ext cx="8888655" cy="1846659"/>
          </a:xfrm>
        </p:spPr>
        <p:txBody>
          <a:bodyPr/>
          <a:lstStyle/>
          <a:p>
            <a:pPr algn="ctr"/>
            <a:r>
              <a:rPr lang="en-US" sz="4000" dirty="0">
                <a:effectLst/>
                <a:latin typeface="Times New Roman" panose="02020603050405020304" pitchFamily="18" charset="0"/>
                <a:ea typeface="Calibri" panose="020F0502020204030204" pitchFamily="34" charset="0"/>
              </a:rPr>
              <a:t>What does your Tribal Nation need to implement and sustain your Tribal Nation vision to revitalize your language?</a:t>
            </a:r>
            <a:endParaRPr lang="en-US" dirty="0"/>
          </a:p>
        </p:txBody>
      </p:sp>
    </p:spTree>
    <p:extLst>
      <p:ext uri="{BB962C8B-B14F-4D97-AF65-F5344CB8AC3E}">
        <p14:creationId xmlns:p14="http://schemas.microsoft.com/office/powerpoint/2010/main" val="426901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7F5-B363-77AF-2409-B28EB87C59E9}"/>
              </a:ext>
            </a:extLst>
          </p:cNvPr>
          <p:cNvSpPr>
            <a:spLocks noGrp="1"/>
          </p:cNvSpPr>
          <p:nvPr>
            <p:ph type="ctrTitle"/>
          </p:nvPr>
        </p:nvSpPr>
        <p:spPr>
          <a:xfrm>
            <a:off x="4096139" y="2223229"/>
            <a:ext cx="3984171" cy="3077766"/>
          </a:xfrm>
        </p:spPr>
        <p:txBody>
          <a:bodyPr/>
          <a:lstStyle/>
          <a:p>
            <a:pPr algn="ctr"/>
            <a:r>
              <a:rPr lang="en-US" sz="4000" dirty="0">
                <a:solidFill>
                  <a:schemeClr val="bg1"/>
                </a:solidFill>
              </a:rPr>
              <a:t>Session 4: </a:t>
            </a:r>
            <a:br>
              <a:rPr lang="en-US" sz="4000" dirty="0">
                <a:solidFill>
                  <a:schemeClr val="bg1"/>
                </a:solidFill>
              </a:rPr>
            </a:br>
            <a:r>
              <a:rPr lang="en-US" sz="4000" dirty="0">
                <a:solidFill>
                  <a:schemeClr val="bg1"/>
                </a:solidFill>
              </a:rPr>
              <a:t>10-Year National Plan for Native Language Revitalization</a:t>
            </a:r>
          </a:p>
        </p:txBody>
      </p:sp>
      <p:sp>
        <p:nvSpPr>
          <p:cNvPr id="4" name="Slide Number Placeholder 3">
            <a:extLst>
              <a:ext uri="{FF2B5EF4-FFF2-40B4-BE49-F238E27FC236}">
                <a16:creationId xmlns:a16="http://schemas.microsoft.com/office/drawing/2014/main" id="{0CB10C7B-5092-49C4-368C-F011B5E171A9}"/>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425409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8AC8CF-137B-9ED6-9574-8960D0FC2A6C}"/>
              </a:ext>
            </a:extLst>
          </p:cNvPr>
          <p:cNvSpPr/>
          <p:nvPr/>
        </p:nvSpPr>
        <p:spPr>
          <a:xfrm>
            <a:off x="-37320" y="2940570"/>
            <a:ext cx="12285306" cy="3917430"/>
          </a:xfrm>
          <a:prstGeom prst="rect">
            <a:avLst/>
          </a:prstGeom>
          <a:solidFill>
            <a:srgbClr val="024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403260F-B477-62AF-599E-C71F3A46350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02AB7-7321-455E-99B5-7FA90037374E}" type="slidenum">
              <a:rPr lang="en-US" smtClean="0"/>
              <a:pPr/>
              <a:t>2</a:t>
            </a:fld>
            <a:endParaRPr lang="en-US"/>
          </a:p>
        </p:txBody>
      </p:sp>
      <p:sp>
        <p:nvSpPr>
          <p:cNvPr id="4" name="Title 3">
            <a:extLst>
              <a:ext uri="{FF2B5EF4-FFF2-40B4-BE49-F238E27FC236}">
                <a16:creationId xmlns:a16="http://schemas.microsoft.com/office/drawing/2014/main" id="{DF32F8B9-A3EE-08FC-ADF5-D3FCBC5D8033}"/>
              </a:ext>
            </a:extLst>
          </p:cNvPr>
          <p:cNvSpPr>
            <a:spLocks noGrp="1"/>
          </p:cNvSpPr>
          <p:nvPr>
            <p:ph type="title"/>
          </p:nvPr>
        </p:nvSpPr>
        <p:spPr>
          <a:xfrm>
            <a:off x="388476" y="390999"/>
            <a:ext cx="7159989" cy="584774"/>
          </a:xfrm>
        </p:spPr>
        <p:txBody>
          <a:bodyPr>
            <a:normAutofit fontScale="90000"/>
          </a:bodyPr>
          <a:lstStyle/>
          <a:p>
            <a:r>
              <a:rPr lang="en-US" sz="4000" dirty="0"/>
              <a:t>Add Your Full Name, Title, and Tribe</a:t>
            </a:r>
          </a:p>
        </p:txBody>
      </p:sp>
      <p:sp>
        <p:nvSpPr>
          <p:cNvPr id="5" name="TextBox 4">
            <a:extLst>
              <a:ext uri="{FF2B5EF4-FFF2-40B4-BE49-F238E27FC236}">
                <a16:creationId xmlns:a16="http://schemas.microsoft.com/office/drawing/2014/main" id="{60F2C538-B5B1-9EBF-256C-CA3E96C5D8DD}"/>
              </a:ext>
            </a:extLst>
          </p:cNvPr>
          <p:cNvSpPr txBox="1"/>
          <p:nvPr/>
        </p:nvSpPr>
        <p:spPr>
          <a:xfrm>
            <a:off x="788887" y="1843139"/>
            <a:ext cx="3062850" cy="584775"/>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In the Participants list, click the </a:t>
            </a:r>
            <a:r>
              <a:rPr lang="en-US" sz="1600" b="1">
                <a:latin typeface="Arial" panose="020B0604020202020204" pitchFamily="34" charset="0"/>
                <a:cs typeface="Arial" panose="020B0604020202020204" pitchFamily="34" charset="0"/>
              </a:rPr>
              <a:t>More</a:t>
            </a:r>
            <a:r>
              <a:rPr lang="en-US" sz="1600">
                <a:latin typeface="Arial" panose="020B0604020202020204" pitchFamily="34" charset="0"/>
                <a:cs typeface="Arial" panose="020B0604020202020204" pitchFamily="34" charset="0"/>
              </a:rPr>
              <a:t> button by your name.</a:t>
            </a:r>
          </a:p>
        </p:txBody>
      </p:sp>
      <p:sp>
        <p:nvSpPr>
          <p:cNvPr id="6" name="TextBox 5">
            <a:extLst>
              <a:ext uri="{FF2B5EF4-FFF2-40B4-BE49-F238E27FC236}">
                <a16:creationId xmlns:a16="http://schemas.microsoft.com/office/drawing/2014/main" id="{E267EDAF-1C18-BB1A-5980-0D2714A3F9E7}"/>
              </a:ext>
            </a:extLst>
          </p:cNvPr>
          <p:cNvSpPr txBox="1"/>
          <p:nvPr/>
        </p:nvSpPr>
        <p:spPr>
          <a:xfrm>
            <a:off x="4667532" y="1843139"/>
            <a:ext cx="3062850" cy="584775"/>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Select </a:t>
            </a:r>
            <a:r>
              <a:rPr lang="en-US" sz="1600" b="1">
                <a:latin typeface="Arial" panose="020B0604020202020204" pitchFamily="34" charset="0"/>
                <a:cs typeface="Arial" panose="020B0604020202020204" pitchFamily="34" charset="0"/>
              </a:rPr>
              <a:t>Rename</a:t>
            </a:r>
            <a:r>
              <a:rPr lang="en-US" sz="1600">
                <a:latin typeface="Arial" panose="020B0604020202020204" pitchFamily="34" charset="0"/>
                <a:cs typeface="Arial" panose="020B0604020202020204" pitchFamily="34" charset="0"/>
              </a:rPr>
              <a:t> from the drop-down menu.</a:t>
            </a:r>
          </a:p>
        </p:txBody>
      </p:sp>
      <p:sp>
        <p:nvSpPr>
          <p:cNvPr id="7" name="TextBox 6">
            <a:extLst>
              <a:ext uri="{FF2B5EF4-FFF2-40B4-BE49-F238E27FC236}">
                <a16:creationId xmlns:a16="http://schemas.microsoft.com/office/drawing/2014/main" id="{3FFF614E-2A7A-7644-9B53-32AFD986DC7E}"/>
              </a:ext>
            </a:extLst>
          </p:cNvPr>
          <p:cNvSpPr txBox="1"/>
          <p:nvPr/>
        </p:nvSpPr>
        <p:spPr>
          <a:xfrm>
            <a:off x="8543975" y="1843139"/>
            <a:ext cx="3062850" cy="584775"/>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Type your full name, title, tribe, then click </a:t>
            </a:r>
            <a:r>
              <a:rPr lang="en-US" sz="1600" b="1">
                <a:latin typeface="Arial" panose="020B0604020202020204" pitchFamily="34" charset="0"/>
                <a:cs typeface="Arial" panose="020B0604020202020204" pitchFamily="34" charset="0"/>
              </a:rPr>
              <a:t>OK</a:t>
            </a:r>
            <a:r>
              <a:rPr lang="en-US" sz="1600">
                <a:latin typeface="Arial" panose="020B0604020202020204" pitchFamily="34" charset="0"/>
                <a:cs typeface="Arial" panose="020B0604020202020204" pitchFamily="34" charset="0"/>
              </a:rPr>
              <a:t>.</a:t>
            </a:r>
          </a:p>
        </p:txBody>
      </p:sp>
      <p:sp>
        <p:nvSpPr>
          <p:cNvPr id="8" name="Oval 7">
            <a:extLst>
              <a:ext uri="{FF2B5EF4-FFF2-40B4-BE49-F238E27FC236}">
                <a16:creationId xmlns:a16="http://schemas.microsoft.com/office/drawing/2014/main" id="{7221BBF2-A61F-4149-6AAB-B299115CF051}"/>
              </a:ext>
            </a:extLst>
          </p:cNvPr>
          <p:cNvSpPr/>
          <p:nvPr/>
        </p:nvSpPr>
        <p:spPr>
          <a:xfrm>
            <a:off x="388476" y="1782859"/>
            <a:ext cx="449724" cy="449724"/>
          </a:xfrm>
          <a:prstGeom prst="ellipse">
            <a:avLst/>
          </a:prstGeom>
          <a:solidFill>
            <a:srgbClr val="02413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Arial Black" panose="020B0A04020102020204" pitchFamily="34" charset="0"/>
                <a:cs typeface="Arial" panose="020B0604020202020204" pitchFamily="34" charset="0"/>
              </a:rPr>
              <a:t>1</a:t>
            </a:r>
          </a:p>
        </p:txBody>
      </p:sp>
      <p:sp>
        <p:nvSpPr>
          <p:cNvPr id="9" name="Oval 8">
            <a:extLst>
              <a:ext uri="{FF2B5EF4-FFF2-40B4-BE49-F238E27FC236}">
                <a16:creationId xmlns:a16="http://schemas.microsoft.com/office/drawing/2014/main" id="{2B0C865F-3F2C-3337-2B7F-5FF847811C0F}"/>
              </a:ext>
            </a:extLst>
          </p:cNvPr>
          <p:cNvSpPr/>
          <p:nvPr/>
        </p:nvSpPr>
        <p:spPr>
          <a:xfrm>
            <a:off x="4215606" y="1782859"/>
            <a:ext cx="449724" cy="449724"/>
          </a:xfrm>
          <a:prstGeom prst="ellipse">
            <a:avLst/>
          </a:prstGeom>
          <a:solidFill>
            <a:srgbClr val="02413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Arial Black" panose="020B0A04020102020204" pitchFamily="34" charset="0"/>
                <a:cs typeface="Arial" panose="020B0604020202020204" pitchFamily="34" charset="0"/>
              </a:rPr>
              <a:t>2</a:t>
            </a:r>
          </a:p>
        </p:txBody>
      </p:sp>
      <p:sp>
        <p:nvSpPr>
          <p:cNvPr id="10" name="Oval 9">
            <a:extLst>
              <a:ext uri="{FF2B5EF4-FFF2-40B4-BE49-F238E27FC236}">
                <a16:creationId xmlns:a16="http://schemas.microsoft.com/office/drawing/2014/main" id="{E57F554F-B9DC-6F5A-100F-EA82281DB4BE}"/>
              </a:ext>
            </a:extLst>
          </p:cNvPr>
          <p:cNvSpPr/>
          <p:nvPr/>
        </p:nvSpPr>
        <p:spPr>
          <a:xfrm>
            <a:off x="8131959" y="1782859"/>
            <a:ext cx="449724" cy="449724"/>
          </a:xfrm>
          <a:prstGeom prst="ellipse">
            <a:avLst/>
          </a:prstGeom>
          <a:solidFill>
            <a:srgbClr val="024138"/>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Arial Black" panose="020B0A04020102020204" pitchFamily="34" charset="0"/>
                <a:cs typeface="Arial" panose="020B0604020202020204" pitchFamily="34" charset="0"/>
              </a:rPr>
              <a:t>3</a:t>
            </a:r>
          </a:p>
        </p:txBody>
      </p:sp>
      <p:pic>
        <p:nvPicPr>
          <p:cNvPr id="13" name="Picture 8" descr="Screenshot of Participant list with host name and a More button.">
            <a:extLst>
              <a:ext uri="{FF2B5EF4-FFF2-40B4-BE49-F238E27FC236}">
                <a16:creationId xmlns:a16="http://schemas.microsoft.com/office/drawing/2014/main" id="{37883714-6770-9935-AAB0-C91149ABD589}"/>
              </a:ext>
            </a:extLst>
          </p:cNvPr>
          <p:cNvPicPr>
            <a:picLocks noChangeAspect="1"/>
          </p:cNvPicPr>
          <p:nvPr/>
        </p:nvPicPr>
        <p:blipFill rotWithShape="1">
          <a:blip r:embed="rId2"/>
          <a:srcRect b="13728"/>
          <a:stretch/>
        </p:blipFill>
        <p:spPr>
          <a:xfrm>
            <a:off x="838200" y="3453370"/>
            <a:ext cx="3029596" cy="3128745"/>
          </a:xfrm>
          <a:prstGeom prst="rect">
            <a:avLst/>
          </a:prstGeom>
          <a:ln w="76200">
            <a:noFill/>
          </a:ln>
          <a:effectLst>
            <a:outerShdw blurRad="50800" dist="38100" dir="2700000" algn="tl" rotWithShape="0">
              <a:prstClr val="black">
                <a:alpha val="40000"/>
              </a:prstClr>
            </a:outerShdw>
          </a:effectLst>
        </p:spPr>
      </p:pic>
      <p:pic>
        <p:nvPicPr>
          <p:cNvPr id="14" name="Picture 9" descr="Screenshot of Participant list with host name and a drop-down menu with two items, Add Profile Picture and Rename. Rename is highlighted.">
            <a:extLst>
              <a:ext uri="{FF2B5EF4-FFF2-40B4-BE49-F238E27FC236}">
                <a16:creationId xmlns:a16="http://schemas.microsoft.com/office/drawing/2014/main" id="{D0677198-9ABC-66E3-047E-AF6D42A51C89}"/>
              </a:ext>
            </a:extLst>
          </p:cNvPr>
          <p:cNvPicPr>
            <a:picLocks noChangeAspect="1"/>
          </p:cNvPicPr>
          <p:nvPr/>
        </p:nvPicPr>
        <p:blipFill rotWithShape="1">
          <a:blip r:embed="rId3"/>
          <a:srcRect b="13728"/>
          <a:stretch/>
        </p:blipFill>
        <p:spPr>
          <a:xfrm>
            <a:off x="4832707" y="3453369"/>
            <a:ext cx="3029595" cy="3128745"/>
          </a:xfrm>
          <a:prstGeom prst="rect">
            <a:avLst/>
          </a:prstGeom>
          <a:ln w="76200">
            <a:no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5E48C646-AFDB-D936-68B4-73E97FD0632E}"/>
              </a:ext>
            </a:extLst>
          </p:cNvPr>
          <p:cNvSpPr/>
          <p:nvPr/>
        </p:nvSpPr>
        <p:spPr>
          <a:xfrm>
            <a:off x="8827213" y="3453369"/>
            <a:ext cx="3031778" cy="311491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0" descr="Participants list.">
            <a:extLst>
              <a:ext uri="{FF2B5EF4-FFF2-40B4-BE49-F238E27FC236}">
                <a16:creationId xmlns:a16="http://schemas.microsoft.com/office/drawing/2014/main" id="{7E683FC6-2548-0CFF-46EB-CF2B67026D09}"/>
              </a:ext>
            </a:extLst>
          </p:cNvPr>
          <p:cNvPicPr>
            <a:picLocks noChangeAspect="1"/>
          </p:cNvPicPr>
          <p:nvPr/>
        </p:nvPicPr>
        <p:blipFill rotWithShape="1">
          <a:blip r:embed="rId4"/>
          <a:srcRect b="70656"/>
          <a:stretch/>
        </p:blipFill>
        <p:spPr>
          <a:xfrm>
            <a:off x="8957781" y="3480127"/>
            <a:ext cx="2767320" cy="982244"/>
          </a:xfrm>
          <a:prstGeom prst="rect">
            <a:avLst/>
          </a:prstGeom>
          <a:ln>
            <a:noFill/>
          </a:ln>
        </p:spPr>
      </p:pic>
      <p:pic>
        <p:nvPicPr>
          <p:cNvPr id="21" name="Picture 20" descr="A screenshot of a video chat&#10;&#10;Description automatically generated">
            <a:extLst>
              <a:ext uri="{FF2B5EF4-FFF2-40B4-BE49-F238E27FC236}">
                <a16:creationId xmlns:a16="http://schemas.microsoft.com/office/drawing/2014/main" id="{8D313673-6A79-5297-78C6-445E74BA6709}"/>
              </a:ext>
            </a:extLst>
          </p:cNvPr>
          <p:cNvPicPr>
            <a:picLocks noChangeAspect="1"/>
          </p:cNvPicPr>
          <p:nvPr/>
        </p:nvPicPr>
        <p:blipFill rotWithShape="1">
          <a:blip r:embed="rId5">
            <a:extLst>
              <a:ext uri="{28A0092B-C50C-407E-A947-70E740481C1C}">
                <a14:useLocalDpi xmlns:a14="http://schemas.microsoft.com/office/drawing/2010/main" val="0"/>
              </a:ext>
            </a:extLst>
          </a:blip>
          <a:srcRect t="43989"/>
          <a:stretch/>
        </p:blipFill>
        <p:spPr>
          <a:xfrm>
            <a:off x="8968233" y="4493477"/>
            <a:ext cx="2766204" cy="1854840"/>
          </a:xfrm>
          <a:prstGeom prst="rect">
            <a:avLst/>
          </a:prstGeom>
        </p:spPr>
      </p:pic>
    </p:spTree>
    <p:extLst>
      <p:ext uri="{BB962C8B-B14F-4D97-AF65-F5344CB8AC3E}">
        <p14:creationId xmlns:p14="http://schemas.microsoft.com/office/powerpoint/2010/main" val="309820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74AE89-D8C4-4DDA-92B6-D7691C256EE6}"/>
              </a:ext>
            </a:extLst>
          </p:cNvPr>
          <p:cNvSpPr>
            <a:spLocks noGrp="1"/>
          </p:cNvSpPr>
          <p:nvPr>
            <p:ph type="sldNum" sz="quarter" idx="7"/>
          </p:nvPr>
        </p:nvSpPr>
        <p:spPr/>
        <p:txBody>
          <a:bodyPr/>
          <a:lstStyle/>
          <a:p>
            <a:fld id="{B6F15528-21DE-4FAA-801E-634DDDAF4B2B}" type="slidenum">
              <a:rPr lang="en-US" smtClean="0"/>
              <a:t>20</a:t>
            </a:fld>
            <a:endParaRPr lang="en-US"/>
          </a:p>
        </p:txBody>
      </p:sp>
      <p:sp>
        <p:nvSpPr>
          <p:cNvPr id="4" name="Title 3">
            <a:extLst>
              <a:ext uri="{FF2B5EF4-FFF2-40B4-BE49-F238E27FC236}">
                <a16:creationId xmlns:a16="http://schemas.microsoft.com/office/drawing/2014/main" id="{A979BE17-7480-85A9-682D-3A376E59B4B8}"/>
              </a:ext>
            </a:extLst>
          </p:cNvPr>
          <p:cNvSpPr>
            <a:spLocks noGrp="1"/>
          </p:cNvSpPr>
          <p:nvPr>
            <p:ph type="title"/>
          </p:nvPr>
        </p:nvSpPr>
        <p:spPr>
          <a:xfrm>
            <a:off x="1651672" y="2996856"/>
            <a:ext cx="8984244" cy="2590133"/>
          </a:xfrm>
        </p:spPr>
        <p:txBody>
          <a:bodyPr/>
          <a:lstStyle/>
          <a:p>
            <a:pPr marR="0" lvl="0" algn="ctr">
              <a:lnSpc>
                <a:spcPct val="107000"/>
              </a:lnSpc>
              <a:spcBef>
                <a:spcPts val="0"/>
              </a:spcBef>
              <a:spcAft>
                <a:spcPts val="800"/>
              </a:spcAft>
              <a:buClr>
                <a:srgbClr val="FF0000"/>
              </a:buClr>
            </a:pPr>
            <a:r>
              <a:rPr lang="en-US" sz="4000" dirty="0">
                <a:effectLst/>
                <a:latin typeface="Times New Roman" panose="02020603050405020304" pitchFamily="18" charset="0"/>
                <a:ea typeface="Calibri" panose="020F0502020204030204" pitchFamily="34" charset="0"/>
              </a:rPr>
              <a:t>What does a comprehensive 10-year NA language revitalization plan look like? How can the federal government support it?</a:t>
            </a:r>
          </a:p>
        </p:txBody>
      </p:sp>
    </p:spTree>
    <p:extLst>
      <p:ext uri="{BB962C8B-B14F-4D97-AF65-F5344CB8AC3E}">
        <p14:creationId xmlns:p14="http://schemas.microsoft.com/office/powerpoint/2010/main" val="419859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95750" y="2426481"/>
            <a:ext cx="4000500" cy="2508892"/>
          </a:xfrm>
          <a:prstGeom prst="rect">
            <a:avLst/>
          </a:prstGeom>
        </p:spPr>
        <p:txBody>
          <a:bodyPr vert="horz" wrap="square" lIns="0" tIns="153035" rIns="0" bIns="0" rtlCol="0">
            <a:spAutoFit/>
          </a:bodyPr>
          <a:lstStyle/>
          <a:p>
            <a:pPr marL="293370" marR="5080" indent="-281305" algn="ctr">
              <a:lnSpc>
                <a:spcPts val="6120"/>
              </a:lnSpc>
            </a:pPr>
            <a:r>
              <a:rPr lang="en-US" sz="6000" b="0" spc="-55" dirty="0">
                <a:solidFill>
                  <a:srgbClr val="FFFFFF"/>
                </a:solidFill>
                <a:latin typeface="Calibri Light"/>
                <a:cs typeface="Calibri Light"/>
              </a:rPr>
              <a:t>Summary</a:t>
            </a:r>
          </a:p>
          <a:p>
            <a:pPr marL="293370" marR="5080" indent="-281305" algn="ctr">
              <a:lnSpc>
                <a:spcPts val="6120"/>
              </a:lnSpc>
            </a:pPr>
            <a:r>
              <a:rPr lang="en-US" sz="6000" b="0" spc="-55" dirty="0">
                <a:solidFill>
                  <a:srgbClr val="FFFFFF"/>
                </a:solidFill>
                <a:latin typeface="Calibri Light"/>
                <a:cs typeface="Calibri Light"/>
              </a:rPr>
              <a:t>and Closing</a:t>
            </a:r>
          </a:p>
          <a:p>
            <a:pPr marL="293370" marR="5080" indent="-281305" algn="ctr">
              <a:lnSpc>
                <a:spcPts val="6120"/>
              </a:lnSpc>
            </a:pPr>
            <a:r>
              <a:rPr lang="en-US" sz="6000" b="0" spc="-55" dirty="0">
                <a:solidFill>
                  <a:srgbClr val="FFFFFF"/>
                </a:solidFill>
                <a:latin typeface="Calibri Light"/>
                <a:cs typeface="Calibri Light"/>
              </a:rPr>
              <a:t>Remarks </a:t>
            </a:r>
            <a:endParaRPr sz="6000" dirty="0">
              <a:latin typeface="Calibri Light"/>
              <a:cs typeface="Calibri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DE962E-07DB-08FC-619E-2214B23E9FDB}"/>
              </a:ext>
            </a:extLst>
          </p:cNvPr>
          <p:cNvSpPr>
            <a:spLocks noGrp="1"/>
          </p:cNvSpPr>
          <p:nvPr>
            <p:ph type="title"/>
          </p:nvPr>
        </p:nvSpPr>
        <p:spPr>
          <a:xfrm>
            <a:off x="825500" y="390999"/>
            <a:ext cx="4873625" cy="492443"/>
          </a:xfrm>
        </p:spPr>
        <p:txBody>
          <a:bodyPr/>
          <a:lstStyle/>
          <a:p>
            <a:r>
              <a:rPr lang="en-US" dirty="0"/>
              <a:t>Upcoming Consultations</a:t>
            </a:r>
          </a:p>
        </p:txBody>
      </p:sp>
      <p:sp>
        <p:nvSpPr>
          <p:cNvPr id="3" name="Slide Number Placeholder 2" hidden="1">
            <a:extLst>
              <a:ext uri="{FF2B5EF4-FFF2-40B4-BE49-F238E27FC236}">
                <a16:creationId xmlns:a16="http://schemas.microsoft.com/office/drawing/2014/main" id="{85682ED9-0F12-2183-51F8-4A721210594E}"/>
              </a:ext>
            </a:extLst>
          </p:cNvPr>
          <p:cNvSpPr>
            <a:spLocks noGrp="1"/>
          </p:cNvSpPr>
          <p:nvPr>
            <p:ph type="sldNum" sz="quarter" idx="7"/>
          </p:nvPr>
        </p:nvSpPr>
        <p:spPr/>
        <p:txBody>
          <a:bodyPr/>
          <a:lstStyle/>
          <a:p>
            <a:pPr>
              <a:spcAft>
                <a:spcPts val="600"/>
              </a:spcAft>
            </a:pPr>
            <a:fld id="{DDF02AB7-7321-455E-99B5-7FA90037374E}" type="slidenum">
              <a:rPr lang="en-US" smtClean="0"/>
              <a:pPr>
                <a:spcAft>
                  <a:spcPts val="600"/>
                </a:spcAft>
              </a:pPr>
              <a:t>22</a:t>
            </a:fld>
            <a:endParaRPr lang="en-US"/>
          </a:p>
        </p:txBody>
      </p:sp>
      <p:graphicFrame>
        <p:nvGraphicFramePr>
          <p:cNvPr id="10" name="Table 9">
            <a:extLst>
              <a:ext uri="{FF2B5EF4-FFF2-40B4-BE49-F238E27FC236}">
                <a16:creationId xmlns:a16="http://schemas.microsoft.com/office/drawing/2014/main" id="{25AD0886-B70B-5168-2F28-B5B7701A07CB}"/>
              </a:ext>
            </a:extLst>
          </p:cNvPr>
          <p:cNvGraphicFramePr>
            <a:graphicFrameLocks noGrp="1"/>
          </p:cNvGraphicFramePr>
          <p:nvPr>
            <p:extLst>
              <p:ext uri="{D42A27DB-BD31-4B8C-83A1-F6EECF244321}">
                <p14:modId xmlns:p14="http://schemas.microsoft.com/office/powerpoint/2010/main" val="1756672016"/>
              </p:ext>
            </p:extLst>
          </p:nvPr>
        </p:nvGraphicFramePr>
        <p:xfrm>
          <a:off x="1061322" y="1451737"/>
          <a:ext cx="10069355" cy="2286000"/>
        </p:xfrm>
        <a:graphic>
          <a:graphicData uri="http://schemas.openxmlformats.org/drawingml/2006/table">
            <a:tbl>
              <a:tblPr firstRow="1" firstCol="1" bandRow="1"/>
              <a:tblGrid>
                <a:gridCol w="1540197">
                  <a:extLst>
                    <a:ext uri="{9D8B030D-6E8A-4147-A177-3AD203B41FA5}">
                      <a16:colId xmlns:a16="http://schemas.microsoft.com/office/drawing/2014/main" val="885937833"/>
                    </a:ext>
                  </a:extLst>
                </a:gridCol>
                <a:gridCol w="1636144">
                  <a:extLst>
                    <a:ext uri="{9D8B030D-6E8A-4147-A177-3AD203B41FA5}">
                      <a16:colId xmlns:a16="http://schemas.microsoft.com/office/drawing/2014/main" val="600350300"/>
                    </a:ext>
                  </a:extLst>
                </a:gridCol>
                <a:gridCol w="2636010">
                  <a:extLst>
                    <a:ext uri="{9D8B030D-6E8A-4147-A177-3AD203B41FA5}">
                      <a16:colId xmlns:a16="http://schemas.microsoft.com/office/drawing/2014/main" val="1152855960"/>
                    </a:ext>
                  </a:extLst>
                </a:gridCol>
                <a:gridCol w="4257004">
                  <a:extLst>
                    <a:ext uri="{9D8B030D-6E8A-4147-A177-3AD203B41FA5}">
                      <a16:colId xmlns:a16="http://schemas.microsoft.com/office/drawing/2014/main" val="1370734277"/>
                    </a:ext>
                  </a:extLst>
                </a:gridCol>
              </a:tblGrid>
              <a:tr h="298694">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DATES: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LOCATION and TIME: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TO JOIN WEBINAR: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862120"/>
                  </a:ext>
                </a:extLst>
              </a:tr>
              <a:tr h="112010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Tribal Governments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Tuesday,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September 26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Virtual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3–5 p.m. ET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https://www.zoomgov.com/meeting/register/vJIsd-CgqzIuHHilDdpme8q8MY_JRs_EMcc</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434782"/>
                  </a:ext>
                </a:extLst>
              </a:tr>
              <a:tr h="846300">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Tribal Governments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Thursday,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September 28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Virtual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2–4 p.m. ET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https://www.zoomgov.com/meeting/register/vJItfuipqDwuG5qtq9UKQ_slzY7lpcR4fa4</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247119"/>
                  </a:ext>
                </a:extLst>
              </a:tr>
            </a:tbl>
          </a:graphicData>
        </a:graphic>
      </p:graphicFrame>
      <p:sp>
        <p:nvSpPr>
          <p:cNvPr id="5" name="Slide Number Placeholder 4">
            <a:extLst>
              <a:ext uri="{FF2B5EF4-FFF2-40B4-BE49-F238E27FC236}">
                <a16:creationId xmlns:a16="http://schemas.microsoft.com/office/drawing/2014/main" id="{86E727EA-18E0-9FD8-32FB-5FE9DD344D13}"/>
              </a:ext>
            </a:extLst>
          </p:cNvPr>
          <p:cNvSpPr txBox="1">
            <a:spLocks/>
          </p:cNvSpPr>
          <p:nvPr/>
        </p:nvSpPr>
        <p:spPr>
          <a:xfrm>
            <a:off x="8726454" y="6406790"/>
            <a:ext cx="280416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22</a:t>
            </a:fld>
            <a:endParaRPr lang="en-US"/>
          </a:p>
        </p:txBody>
      </p:sp>
    </p:spTree>
    <p:extLst>
      <p:ext uri="{BB962C8B-B14F-4D97-AF65-F5344CB8AC3E}">
        <p14:creationId xmlns:p14="http://schemas.microsoft.com/office/powerpoint/2010/main" val="302887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02494" y="2956819"/>
            <a:ext cx="3387012" cy="944361"/>
          </a:xfrm>
          <a:prstGeom prst="rect">
            <a:avLst/>
          </a:prstGeom>
        </p:spPr>
        <p:txBody>
          <a:bodyPr vert="horz" wrap="square" lIns="0" tIns="153035" rIns="0" bIns="0" rtlCol="0">
            <a:spAutoFit/>
          </a:bodyPr>
          <a:lstStyle/>
          <a:p>
            <a:pPr marL="293370" marR="5080" indent="-281305">
              <a:lnSpc>
                <a:spcPts val="6120"/>
              </a:lnSpc>
              <a:spcBef>
                <a:spcPts val="1205"/>
              </a:spcBef>
            </a:pPr>
            <a:r>
              <a:rPr lang="en-US" sz="6000" b="0" spc="-55" dirty="0">
                <a:solidFill>
                  <a:srgbClr val="FFFFFF"/>
                </a:solidFill>
                <a:latin typeface="Calibri Light"/>
                <a:cs typeface="Calibri Light"/>
              </a:rPr>
              <a:t>Thank you!</a:t>
            </a:r>
            <a:endParaRPr sz="6000" dirty="0">
              <a:latin typeface="Calibri Light"/>
              <a:cs typeface="Calibri Light"/>
            </a:endParaRPr>
          </a:p>
        </p:txBody>
      </p:sp>
    </p:spTree>
    <p:extLst>
      <p:ext uri="{BB962C8B-B14F-4D97-AF65-F5344CB8AC3E}">
        <p14:creationId xmlns:p14="http://schemas.microsoft.com/office/powerpoint/2010/main" val="1272107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FB5D43-6CBA-90BC-07DC-79B79EABE988}"/>
              </a:ext>
            </a:extLst>
          </p:cNvPr>
          <p:cNvSpPr>
            <a:spLocks noGrp="1"/>
          </p:cNvSpPr>
          <p:nvPr>
            <p:ph type="body" idx="1"/>
          </p:nvPr>
        </p:nvSpPr>
        <p:spPr>
          <a:xfrm>
            <a:off x="3801978" y="3086100"/>
            <a:ext cx="7374281" cy="342900"/>
          </a:xfrm>
        </p:spPr>
        <p:txBody>
          <a:bodyPr/>
          <a:lstStyle/>
          <a:p>
            <a:r>
              <a:rPr lang="en-US" dirty="0"/>
              <a:t>Slide left intentionally blank. </a:t>
            </a:r>
          </a:p>
        </p:txBody>
      </p:sp>
      <p:sp>
        <p:nvSpPr>
          <p:cNvPr id="4" name="Slide Number Placeholder 3">
            <a:extLst>
              <a:ext uri="{FF2B5EF4-FFF2-40B4-BE49-F238E27FC236}">
                <a16:creationId xmlns:a16="http://schemas.microsoft.com/office/drawing/2014/main" id="{2F0344AF-343A-1C07-2761-810DFAC0A215}"/>
              </a:ext>
            </a:extLst>
          </p:cNvPr>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2617005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25</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432019"/>
            <a:ext cx="5766056"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dirty="0"/>
              <a:t>Indian Affairs leadership</a:t>
            </a:r>
            <a:endParaRPr lang="en-US" sz="3600" kern="0" dirty="0"/>
          </a:p>
        </p:txBody>
      </p:sp>
      <p:sp>
        <p:nvSpPr>
          <p:cNvPr id="4" name="Rectangle 3">
            <a:extLst>
              <a:ext uri="{FF2B5EF4-FFF2-40B4-BE49-F238E27FC236}">
                <a16:creationId xmlns:a16="http://schemas.microsoft.com/office/drawing/2014/main" id="{8999CE98-04A0-4A81-A594-BCD598E0269F}"/>
              </a:ext>
            </a:extLst>
          </p:cNvPr>
          <p:cNvSpPr/>
          <p:nvPr/>
        </p:nvSpPr>
        <p:spPr>
          <a:xfrm>
            <a:off x="228587" y="1490053"/>
            <a:ext cx="6604726" cy="4185761"/>
          </a:xfrm>
          <a:prstGeom prst="rect">
            <a:avLst/>
          </a:prstGeom>
        </p:spPr>
        <p:txBody>
          <a:bodyPr wrap="square" lIns="91440" tIns="45720" rIns="91440" bIns="45720" anchor="t">
            <a:spAutoFit/>
          </a:bodyPr>
          <a:lstStyle/>
          <a:p>
            <a:pPr marL="12700">
              <a:spcBef>
                <a:spcPts val="1575"/>
              </a:spcBef>
              <a:tabLst>
                <a:tab pos="876935" algn="l"/>
              </a:tabLst>
            </a:pPr>
            <a:r>
              <a:rPr lang="en-US" b="1" i="1" dirty="0">
                <a:solidFill>
                  <a:srgbClr val="006499"/>
                </a:solidFill>
                <a:latin typeface="Calibri"/>
                <a:cs typeface="Calibri"/>
              </a:rPr>
              <a:t>Office of Assistant Secretary for Indian Affairs</a:t>
            </a:r>
          </a:p>
          <a:p>
            <a:pPr marL="755650" lvl="1" indent="-285750">
              <a:spcBef>
                <a:spcPts val="600"/>
              </a:spcBef>
              <a:buFont typeface="Wingdings" panose="05000000000000000000" pitchFamily="2" charset="2"/>
              <a:buChar char="v"/>
              <a:tabLst>
                <a:tab pos="876935" algn="l"/>
              </a:tabLst>
            </a:pPr>
            <a:r>
              <a:rPr lang="en-US" i="1" dirty="0">
                <a:solidFill>
                  <a:srgbClr val="006499"/>
                </a:solidFill>
                <a:latin typeface="Calibri"/>
                <a:cs typeface="Calibri"/>
              </a:rPr>
              <a:t>Bryan Newland, Assistant Secretary for Indian Affairs</a:t>
            </a:r>
          </a:p>
          <a:p>
            <a:pPr marL="1212850" lvl="2" indent="-285750">
              <a:spcBef>
                <a:spcPts val="600"/>
              </a:spcBef>
              <a:buFont typeface="Wingdings" panose="05000000000000000000" pitchFamily="2" charset="2"/>
              <a:buChar char="v"/>
              <a:tabLst>
                <a:tab pos="876935" algn="l"/>
              </a:tabLst>
            </a:pPr>
            <a:r>
              <a:rPr lang="en-US" sz="2000" dirty="0"/>
              <a:t>Bryan Newland is a citizen of the Bay Mills Indian Community (Ojibwe), where he recently completed his tenure as Tribal President. Prior to that, Bryan served as Chief Judge of the Bay Mills Tribal Court. From 2009 to 2012, he served as a Counselor and Policy Advisor to the Assistant Secretary of the Interior – Indian Affairs. He is a graduate of Michigan State University and the Michigan State University College of Law. Bryan enjoys hiking and kayaking the shores of Lake Superior and is a nature photography enthusiast.</a:t>
            </a:r>
            <a:endParaRPr lang="en-US" i="1" dirty="0">
              <a:solidFill>
                <a:srgbClr val="006499"/>
              </a:solidFill>
              <a:latin typeface="Calibri"/>
              <a:cs typeface="Calibri"/>
            </a:endParaRPr>
          </a:p>
        </p:txBody>
      </p:sp>
      <p:pic>
        <p:nvPicPr>
          <p:cNvPr id="8" name="Picture 7">
            <a:extLst>
              <a:ext uri="{FF2B5EF4-FFF2-40B4-BE49-F238E27FC236}">
                <a16:creationId xmlns:a16="http://schemas.microsoft.com/office/drawing/2014/main" id="{88D452C5-ECA7-93AD-C638-95D3F37F1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58" y="1342742"/>
            <a:ext cx="4480385" cy="4480385"/>
          </a:xfrm>
          <a:prstGeom prst="rect">
            <a:avLst/>
          </a:prstGeom>
        </p:spPr>
      </p:pic>
    </p:spTree>
    <p:extLst>
      <p:ext uri="{BB962C8B-B14F-4D97-AF65-F5344CB8AC3E}">
        <p14:creationId xmlns:p14="http://schemas.microsoft.com/office/powerpoint/2010/main" val="26849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666DC7-FB22-29DF-1393-8D283532F59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02AB7-7321-455E-99B5-7FA90037374E}" type="slidenum">
              <a:rPr lang="en-US" smtClean="0"/>
              <a:pPr/>
              <a:t>26</a:t>
            </a:fld>
            <a:endParaRPr lang="en-US"/>
          </a:p>
        </p:txBody>
      </p:sp>
      <p:sp>
        <p:nvSpPr>
          <p:cNvPr id="4" name="Title 3">
            <a:extLst>
              <a:ext uri="{FF2B5EF4-FFF2-40B4-BE49-F238E27FC236}">
                <a16:creationId xmlns:a16="http://schemas.microsoft.com/office/drawing/2014/main" id="{75154F67-5A0C-CBFA-5F47-5D7A366616C0}"/>
              </a:ext>
            </a:extLst>
          </p:cNvPr>
          <p:cNvSpPr>
            <a:spLocks noGrp="1"/>
          </p:cNvSpPr>
          <p:nvPr>
            <p:ph type="title"/>
          </p:nvPr>
        </p:nvSpPr>
        <p:spPr>
          <a:xfrm>
            <a:off x="825500" y="390999"/>
            <a:ext cx="5703637" cy="513080"/>
          </a:xfrm>
        </p:spPr>
        <p:txBody>
          <a:bodyPr/>
          <a:lstStyle/>
          <a:p>
            <a:r>
              <a:rPr lang="en-US" sz="3600" dirty="0">
                <a:effectLst/>
                <a:latin typeface="Franklin Gothic Book" panose="020B0503020102020204" pitchFamily="34" charset="0"/>
                <a:ea typeface="Franklin Gothic Book" panose="020B0503020102020204" pitchFamily="34" charset="0"/>
                <a:cs typeface="Tahoma" panose="020B0604030504040204" pitchFamily="34" charset="0"/>
              </a:rPr>
              <a:t>Literature review at-a-glance</a:t>
            </a:r>
            <a:endParaRPr lang="en-US" dirty="0"/>
          </a:p>
        </p:txBody>
      </p:sp>
      <p:graphicFrame>
        <p:nvGraphicFramePr>
          <p:cNvPr id="5" name="Content Placeholder 4">
            <a:extLst>
              <a:ext uri="{FF2B5EF4-FFF2-40B4-BE49-F238E27FC236}">
                <a16:creationId xmlns:a16="http://schemas.microsoft.com/office/drawing/2014/main" id="{605E5312-8C7F-01A2-90AA-B133642E3CBE}"/>
              </a:ext>
            </a:extLst>
          </p:cNvPr>
          <p:cNvGraphicFramePr>
            <a:graphicFrameLocks noGrp="1"/>
          </p:cNvGraphicFramePr>
          <p:nvPr>
            <p:ph idx="1"/>
            <p:extLst>
              <p:ext uri="{D42A27DB-BD31-4B8C-83A1-F6EECF244321}">
                <p14:modId xmlns:p14="http://schemas.microsoft.com/office/powerpoint/2010/main" val="4011773601"/>
              </p:ext>
            </p:extLst>
          </p:nvPr>
        </p:nvGraphicFramePr>
        <p:xfrm>
          <a:off x="1075765" y="2591175"/>
          <a:ext cx="9961581" cy="341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4">
            <a:extLst>
              <a:ext uri="{FF2B5EF4-FFF2-40B4-BE49-F238E27FC236}">
                <a16:creationId xmlns:a16="http://schemas.microsoft.com/office/drawing/2014/main" id="{02DBEE92-2E08-EA00-BF29-5BFC619226D9}"/>
              </a:ext>
            </a:extLst>
          </p:cNvPr>
          <p:cNvGraphicFramePr>
            <a:graphicFrameLocks/>
          </p:cNvGraphicFramePr>
          <p:nvPr>
            <p:extLst>
              <p:ext uri="{D42A27DB-BD31-4B8C-83A1-F6EECF244321}">
                <p14:modId xmlns:p14="http://schemas.microsoft.com/office/powerpoint/2010/main" val="2374229027"/>
              </p:ext>
            </p:extLst>
          </p:nvPr>
        </p:nvGraphicFramePr>
        <p:xfrm>
          <a:off x="1075764" y="1506070"/>
          <a:ext cx="9961582" cy="10556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9166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EE5B1-24F7-B747-5BA5-1B312720071B}"/>
              </a:ext>
            </a:extLst>
          </p:cNvPr>
          <p:cNvSpPr>
            <a:spLocks noGrp="1"/>
          </p:cNvSpPr>
          <p:nvPr>
            <p:ph idx="1"/>
          </p:nvPr>
        </p:nvSpPr>
        <p:spPr>
          <a:xfrm>
            <a:off x="7107844" y="1568768"/>
            <a:ext cx="4481945" cy="4351338"/>
          </a:xfrm>
        </p:spPr>
        <p:txBody>
          <a:bodyPr/>
          <a:lstStyle/>
          <a:p>
            <a:pPr marL="0" indent="0">
              <a:buNone/>
            </a:pPr>
            <a:r>
              <a:rPr lang="en-US" sz="2400"/>
              <a:t>If you lose connectivity during the session, simply re-click your join link to re-access the webinar. </a:t>
            </a:r>
          </a:p>
          <a:p>
            <a:pPr marL="0" indent="0">
              <a:buNone/>
            </a:pPr>
            <a:endParaRPr lang="en-US" sz="2400"/>
          </a:p>
          <a:p>
            <a:pPr marL="0" indent="0">
              <a:buNone/>
            </a:pPr>
            <a:r>
              <a:rPr lang="en-US" sz="2400"/>
              <a:t>If you experience technical difficulties, send a note using the chat box on your bottom menu bar. We’ll assist you from there. </a:t>
            </a:r>
          </a:p>
          <a:p>
            <a:endParaRPr lang="en-US"/>
          </a:p>
          <a:p>
            <a:endParaRPr lang="en-US"/>
          </a:p>
          <a:p>
            <a:endParaRPr lang="en-US"/>
          </a:p>
          <a:p>
            <a:endParaRPr lang="en-US"/>
          </a:p>
        </p:txBody>
      </p:sp>
      <p:sp>
        <p:nvSpPr>
          <p:cNvPr id="3" name="Slide Number Placeholder 2">
            <a:extLst>
              <a:ext uri="{FF2B5EF4-FFF2-40B4-BE49-F238E27FC236}">
                <a16:creationId xmlns:a16="http://schemas.microsoft.com/office/drawing/2014/main" id="{9938D601-2DAF-240F-022E-B81104A2394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02AB7-7321-455E-99B5-7FA90037374E}" type="slidenum">
              <a:rPr lang="en-US" smtClean="0"/>
              <a:pPr/>
              <a:t>3</a:t>
            </a:fld>
            <a:endParaRPr lang="en-US"/>
          </a:p>
        </p:txBody>
      </p:sp>
      <p:sp>
        <p:nvSpPr>
          <p:cNvPr id="4" name="Title 3">
            <a:extLst>
              <a:ext uri="{FF2B5EF4-FFF2-40B4-BE49-F238E27FC236}">
                <a16:creationId xmlns:a16="http://schemas.microsoft.com/office/drawing/2014/main" id="{D1D140DD-B931-1A2A-5391-B1E845436141}"/>
              </a:ext>
            </a:extLst>
          </p:cNvPr>
          <p:cNvSpPr>
            <a:spLocks noGrp="1"/>
          </p:cNvSpPr>
          <p:nvPr>
            <p:ph type="title"/>
          </p:nvPr>
        </p:nvSpPr>
        <p:spPr>
          <a:xfrm>
            <a:off x="325120" y="390999"/>
            <a:ext cx="5374005" cy="513080"/>
          </a:xfrm>
        </p:spPr>
        <p:txBody>
          <a:bodyPr/>
          <a:lstStyle/>
          <a:p>
            <a:r>
              <a:rPr lang="en-US" dirty="0"/>
              <a:t>Technical Support</a:t>
            </a:r>
          </a:p>
        </p:txBody>
      </p:sp>
      <p:pic>
        <p:nvPicPr>
          <p:cNvPr id="7" name="Picture 6" descr="A screenshot of a computer&#10;&#10;Description automatically generated">
            <a:extLst>
              <a:ext uri="{FF2B5EF4-FFF2-40B4-BE49-F238E27FC236}">
                <a16:creationId xmlns:a16="http://schemas.microsoft.com/office/drawing/2014/main" id="{601C2D96-6D07-B06D-2FD5-479AEE638142}"/>
              </a:ext>
            </a:extLst>
          </p:cNvPr>
          <p:cNvPicPr>
            <a:picLocks noChangeAspect="1"/>
          </p:cNvPicPr>
          <p:nvPr/>
        </p:nvPicPr>
        <p:blipFill rotWithShape="1">
          <a:blip r:embed="rId2">
            <a:extLst>
              <a:ext uri="{28A0092B-C50C-407E-A947-70E740481C1C}">
                <a14:useLocalDpi xmlns:a14="http://schemas.microsoft.com/office/drawing/2010/main" val="0"/>
              </a:ext>
            </a:extLst>
          </a:blip>
          <a:srcRect l="12164" t="190" r="12441" b="3210"/>
          <a:stretch/>
        </p:blipFill>
        <p:spPr>
          <a:xfrm>
            <a:off x="325120" y="1632792"/>
            <a:ext cx="6306008" cy="4544723"/>
          </a:xfrm>
          <a:prstGeom prst="rect">
            <a:avLst/>
          </a:prstGeom>
        </p:spPr>
      </p:pic>
      <p:sp>
        <p:nvSpPr>
          <p:cNvPr id="5" name="TextBox 4">
            <a:extLst>
              <a:ext uri="{FF2B5EF4-FFF2-40B4-BE49-F238E27FC236}">
                <a16:creationId xmlns:a16="http://schemas.microsoft.com/office/drawing/2014/main" id="{B96D050A-E38D-96C2-2890-88C3D3A14230}"/>
              </a:ext>
            </a:extLst>
          </p:cNvPr>
          <p:cNvSpPr txBox="1"/>
          <p:nvPr/>
        </p:nvSpPr>
        <p:spPr>
          <a:xfrm>
            <a:off x="2800350" y="3171825"/>
            <a:ext cx="1390650" cy="1466850"/>
          </a:xfrm>
          <a:prstGeom prst="rect">
            <a:avLst/>
          </a:prstGeom>
          <a:solidFill>
            <a:srgbClr val="252525"/>
          </a:solidFill>
        </p:spPr>
        <p:txBody>
          <a:bodyPr wrap="square" rtlCol="0">
            <a:spAutoFit/>
          </a:bodyPr>
          <a:lstStyle/>
          <a:p>
            <a:endParaRPr lang="en-US" dirty="0"/>
          </a:p>
        </p:txBody>
      </p:sp>
    </p:spTree>
    <p:extLst>
      <p:ext uri="{BB962C8B-B14F-4D97-AF65-F5344CB8AC3E}">
        <p14:creationId xmlns:p14="http://schemas.microsoft.com/office/powerpoint/2010/main" val="367436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4</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432019"/>
            <a:ext cx="5664698"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dirty="0"/>
              <a:t>Welcome</a:t>
            </a:r>
            <a:endParaRPr lang="en-US" sz="3600" kern="0" dirty="0"/>
          </a:p>
        </p:txBody>
      </p:sp>
      <p:sp>
        <p:nvSpPr>
          <p:cNvPr id="4" name="Rectangle 3">
            <a:extLst>
              <a:ext uri="{FF2B5EF4-FFF2-40B4-BE49-F238E27FC236}">
                <a16:creationId xmlns:a16="http://schemas.microsoft.com/office/drawing/2014/main" id="{8999CE98-04A0-4A81-A594-BCD598E0269F}"/>
              </a:ext>
            </a:extLst>
          </p:cNvPr>
          <p:cNvSpPr/>
          <p:nvPr/>
        </p:nvSpPr>
        <p:spPr>
          <a:xfrm>
            <a:off x="0" y="3160938"/>
            <a:ext cx="6775886" cy="1415772"/>
          </a:xfrm>
          <a:prstGeom prst="rect">
            <a:avLst/>
          </a:prstGeom>
        </p:spPr>
        <p:txBody>
          <a:bodyPr wrap="square" lIns="91440" tIns="45720" rIns="91440" bIns="45720" anchor="t">
            <a:spAutoFit/>
          </a:bodyPr>
          <a:lstStyle/>
          <a:p>
            <a:pPr marL="12700" algn="ctr">
              <a:spcBef>
                <a:spcPts val="1575"/>
              </a:spcBef>
              <a:tabLst>
                <a:tab pos="876935" algn="l"/>
              </a:tabLst>
            </a:pPr>
            <a:r>
              <a:rPr lang="en-US" sz="2800" b="1" i="1" dirty="0">
                <a:solidFill>
                  <a:srgbClr val="006499"/>
                </a:solidFill>
                <a:latin typeface="Calibri"/>
                <a:cs typeface="Calibri"/>
              </a:rPr>
              <a:t>Dr. Aaron Payment</a:t>
            </a:r>
          </a:p>
          <a:p>
            <a:pPr marL="0" indent="0" algn="ctr">
              <a:buNone/>
            </a:pPr>
            <a:r>
              <a:rPr lang="en-US" sz="2000" i="1" dirty="0" err="1">
                <a:effectLst/>
              </a:rPr>
              <a:t>BiiWaagajiig</a:t>
            </a:r>
            <a:r>
              <a:rPr lang="en-US" sz="2000" i="1" dirty="0">
                <a:effectLst/>
              </a:rPr>
              <a:t> (Sault Ste. Marie Tribe of Chippewa)</a:t>
            </a:r>
          </a:p>
          <a:p>
            <a:pPr algn="ctr"/>
            <a:r>
              <a:rPr lang="en-US" sz="2000" dirty="0">
                <a:effectLst/>
              </a:rPr>
              <a:t>Facilitator</a:t>
            </a:r>
            <a:endParaRPr lang="en-US" sz="2000" dirty="0"/>
          </a:p>
          <a:p>
            <a:pPr marL="0" indent="0" algn="ctr">
              <a:buNone/>
            </a:pPr>
            <a:endParaRPr lang="en-US" sz="1800" i="1" dirty="0">
              <a:effectLst/>
            </a:endParaRPr>
          </a:p>
        </p:txBody>
      </p:sp>
      <p:pic>
        <p:nvPicPr>
          <p:cNvPr id="5" name="Content Placeholder 6">
            <a:extLst>
              <a:ext uri="{FF2B5EF4-FFF2-40B4-BE49-F238E27FC236}">
                <a16:creationId xmlns:a16="http://schemas.microsoft.com/office/drawing/2014/main" id="{C47B9E8A-3DDD-46BD-3259-DFBEED8E056F}"/>
              </a:ext>
            </a:extLst>
          </p:cNvPr>
          <p:cNvPicPr>
            <a:picLocks noChangeAspect="1"/>
          </p:cNvPicPr>
          <p:nvPr/>
        </p:nvPicPr>
        <p:blipFill>
          <a:blip r:embed="rId3">
            <a:extLst>
              <a:ext uri="{28A0092B-C50C-407E-A947-70E740481C1C}">
                <a14:useLocalDpi xmlns:a14="http://schemas.microsoft.com/office/drawing/2010/main" val="0"/>
              </a:ext>
            </a:extLst>
          </a:blip>
          <a:srcRect l="619" r="619"/>
          <a:stretch/>
        </p:blipFill>
        <p:spPr>
          <a:xfrm>
            <a:off x="7258528" y="2255413"/>
            <a:ext cx="3039424" cy="3226822"/>
          </a:xfrm>
          <a:prstGeom prst="rect">
            <a:avLst/>
          </a:prstGeom>
          <a:noFill/>
        </p:spPr>
      </p:pic>
      <p:sp>
        <p:nvSpPr>
          <p:cNvPr id="9" name="Oval 8">
            <a:extLst>
              <a:ext uri="{FF2B5EF4-FFF2-40B4-BE49-F238E27FC236}">
                <a16:creationId xmlns:a16="http://schemas.microsoft.com/office/drawing/2014/main" id="{947553AA-CD72-DFB2-6FD0-46C34BD5ECA7}"/>
              </a:ext>
            </a:extLst>
          </p:cNvPr>
          <p:cNvSpPr/>
          <p:nvPr/>
        </p:nvSpPr>
        <p:spPr>
          <a:xfrm rot="20578488">
            <a:off x="7832085" y="4465896"/>
            <a:ext cx="405736" cy="314104"/>
          </a:xfrm>
          <a:prstGeom prst="ellipse">
            <a:avLst/>
          </a:prstGeom>
          <a:solidFill>
            <a:srgbClr val="2244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03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5641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endParaRPr/>
          </a:p>
        </p:txBody>
      </p:sp>
      <p:sp>
        <p:nvSpPr>
          <p:cNvPr id="3" name="object 3"/>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endParaRPr/>
          </a:p>
        </p:txBody>
      </p:sp>
      <p:pic>
        <p:nvPicPr>
          <p:cNvPr id="4" name="object 4"/>
          <p:cNvPicPr/>
          <p:nvPr/>
        </p:nvPicPr>
        <p:blipFill>
          <a:blip r:embed="rId2"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5495731" y="917885"/>
            <a:ext cx="3027239" cy="750847"/>
          </a:xfrm>
          <a:prstGeom prst="rect">
            <a:avLst/>
          </a:prstGeom>
        </p:spPr>
        <p:txBody>
          <a:bodyPr vert="horz" wrap="square" lIns="0" tIns="12065" rIns="0" bIns="0" rtlCol="0">
            <a:spAutoFit/>
          </a:bodyPr>
          <a:lstStyle/>
          <a:p>
            <a:pPr marL="12700">
              <a:lnSpc>
                <a:spcPct val="100000"/>
              </a:lnSpc>
              <a:spcBef>
                <a:spcPts val="95"/>
              </a:spcBef>
            </a:pPr>
            <a:r>
              <a:rPr lang="en-US" sz="4800" spc="-45" dirty="0"/>
              <a:t>Agenda</a:t>
            </a:r>
            <a:endParaRPr sz="4800" dirty="0"/>
          </a:p>
        </p:txBody>
      </p:sp>
      <p:sp>
        <p:nvSpPr>
          <p:cNvPr id="6" name="object 6"/>
          <p:cNvSpPr txBox="1">
            <a:spLocks noGrp="1"/>
          </p:cNvSpPr>
          <p:nvPr>
            <p:ph type="body" idx="1"/>
          </p:nvPr>
        </p:nvSpPr>
        <p:spPr>
          <a:xfrm>
            <a:off x="272265" y="2045383"/>
            <a:ext cx="11589789" cy="4592796"/>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3200" spc="-10" dirty="0"/>
              <a:t>Opening Remarks</a:t>
            </a:r>
          </a:p>
          <a:p>
            <a:pPr marL="5775325" indent="-571500">
              <a:lnSpc>
                <a:spcPct val="100000"/>
              </a:lnSpc>
              <a:spcBef>
                <a:spcPts val="1325"/>
              </a:spcBef>
              <a:buFont typeface="Wingdings" panose="05000000000000000000" pitchFamily="2" charset="2"/>
              <a:buChar char="v"/>
            </a:pPr>
            <a:r>
              <a:rPr lang="en-US" sz="3200" spc="-10" dirty="0"/>
              <a:t>Session 1: Vision</a:t>
            </a:r>
          </a:p>
          <a:p>
            <a:pPr marL="5775325" indent="-571500">
              <a:lnSpc>
                <a:spcPct val="100000"/>
              </a:lnSpc>
              <a:spcBef>
                <a:spcPts val="1325"/>
              </a:spcBef>
              <a:buFont typeface="Wingdings" panose="05000000000000000000" pitchFamily="2" charset="2"/>
              <a:buChar char="v"/>
            </a:pPr>
            <a:r>
              <a:rPr lang="en-US" sz="3200" spc="-10" dirty="0"/>
              <a:t>Session 2: Barriers/Challenges</a:t>
            </a:r>
          </a:p>
          <a:p>
            <a:pPr marL="5775325" indent="-571500">
              <a:lnSpc>
                <a:spcPct val="100000"/>
              </a:lnSpc>
              <a:spcBef>
                <a:spcPts val="1325"/>
              </a:spcBef>
              <a:buFont typeface="Wingdings" panose="05000000000000000000" pitchFamily="2" charset="2"/>
              <a:buChar char="v"/>
            </a:pPr>
            <a:r>
              <a:rPr lang="en-US" sz="3200" dirty="0"/>
              <a:t>Session 3: Support</a:t>
            </a:r>
          </a:p>
          <a:p>
            <a:pPr marL="5775325" indent="-571500">
              <a:lnSpc>
                <a:spcPct val="100000"/>
              </a:lnSpc>
              <a:spcBef>
                <a:spcPts val="1325"/>
              </a:spcBef>
              <a:buFont typeface="Wingdings" panose="05000000000000000000" pitchFamily="2" charset="2"/>
              <a:buChar char="v"/>
            </a:pPr>
            <a:r>
              <a:rPr lang="en-US" sz="3200" dirty="0"/>
              <a:t>Session 4: 10-Year National Plan</a:t>
            </a:r>
          </a:p>
          <a:p>
            <a:pPr marL="5775325" indent="-571500">
              <a:lnSpc>
                <a:spcPct val="100000"/>
              </a:lnSpc>
              <a:spcBef>
                <a:spcPts val="1325"/>
              </a:spcBef>
              <a:buFont typeface="Wingdings" panose="05000000000000000000" pitchFamily="2" charset="2"/>
              <a:buChar char="v"/>
            </a:pPr>
            <a:r>
              <a:rPr lang="en-US" sz="3200" dirty="0"/>
              <a:t>Closing Remarks </a:t>
            </a:r>
          </a:p>
          <a:p>
            <a:pPr marL="5203825" marR="5080">
              <a:lnSpc>
                <a:spcPct val="80000"/>
              </a:lnSpc>
              <a:spcBef>
                <a:spcPts val="1800"/>
              </a:spcBef>
            </a:pPr>
            <a:endParaRPr lang="en-US" sz="3200" spc="-15" dirty="0"/>
          </a:p>
        </p:txBody>
      </p:sp>
      <p:pic>
        <p:nvPicPr>
          <p:cNvPr id="7" name="object 7"/>
          <p:cNvPicPr/>
          <p:nvPr/>
        </p:nvPicPr>
        <p:blipFill>
          <a:blip r:embed="rId3" cstate="print"/>
          <a:stretch>
            <a:fillRect/>
          </a:stretch>
        </p:blipFill>
        <p:spPr>
          <a:xfrm>
            <a:off x="822904" y="2347313"/>
            <a:ext cx="2685398" cy="3519910"/>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fld id="{B6F15528-21DE-4FAA-801E-634DDDAF4B2B}" type="slidenum">
              <a:rPr lang="en-US" sz="1400" smtClean="0"/>
              <a:t>5</a:t>
            </a:fld>
            <a:endParaRPr 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7DFE-C73D-96B9-DAF2-E03F4F0D0BBB}"/>
              </a:ext>
            </a:extLst>
          </p:cNvPr>
          <p:cNvSpPr>
            <a:spLocks noGrp="1"/>
          </p:cNvSpPr>
          <p:nvPr>
            <p:ph type="title"/>
          </p:nvPr>
        </p:nvSpPr>
        <p:spPr>
          <a:xfrm>
            <a:off x="1499268" y="4080683"/>
            <a:ext cx="4873625" cy="492443"/>
          </a:xfrm>
        </p:spPr>
        <p:txBody>
          <a:bodyPr/>
          <a:lstStyle/>
          <a:p>
            <a:r>
              <a:rPr lang="en-US" dirty="0">
                <a:solidFill>
                  <a:schemeClr val="bg1"/>
                </a:solidFill>
              </a:rPr>
              <a:t>Open In a Good Way</a:t>
            </a:r>
          </a:p>
        </p:txBody>
      </p:sp>
      <p:sp>
        <p:nvSpPr>
          <p:cNvPr id="3" name="Slide Number Placeholder 2">
            <a:extLst>
              <a:ext uri="{FF2B5EF4-FFF2-40B4-BE49-F238E27FC236}">
                <a16:creationId xmlns:a16="http://schemas.microsoft.com/office/drawing/2014/main" id="{0566298B-657B-2CC0-43CE-723D614B9B27}"/>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393494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7F5-B363-77AF-2409-B28EB87C59E9}"/>
              </a:ext>
            </a:extLst>
          </p:cNvPr>
          <p:cNvSpPr>
            <a:spLocks noGrp="1"/>
          </p:cNvSpPr>
          <p:nvPr>
            <p:ph type="ctrTitle"/>
          </p:nvPr>
        </p:nvSpPr>
        <p:spPr>
          <a:xfrm>
            <a:off x="4740442" y="2813447"/>
            <a:ext cx="2711115" cy="1231106"/>
          </a:xfrm>
        </p:spPr>
        <p:txBody>
          <a:bodyPr/>
          <a:lstStyle/>
          <a:p>
            <a:pPr algn="ctr"/>
            <a:r>
              <a:rPr lang="en-US" sz="4000" dirty="0">
                <a:solidFill>
                  <a:schemeClr val="bg1"/>
                </a:solidFill>
              </a:rPr>
              <a:t>Opening Remarks </a:t>
            </a:r>
          </a:p>
        </p:txBody>
      </p:sp>
      <p:sp>
        <p:nvSpPr>
          <p:cNvPr id="4" name="Slide Number Placeholder 3">
            <a:extLst>
              <a:ext uri="{FF2B5EF4-FFF2-40B4-BE49-F238E27FC236}">
                <a16:creationId xmlns:a16="http://schemas.microsoft.com/office/drawing/2014/main" id="{0CB10C7B-5092-49C4-368C-F011B5E171A9}"/>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168799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8</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432019"/>
            <a:ext cx="5664698"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dirty="0"/>
              <a:t>Opening Remarks</a:t>
            </a:r>
            <a:endParaRPr lang="en-US" sz="3600" kern="0" dirty="0"/>
          </a:p>
        </p:txBody>
      </p:sp>
      <p:sp>
        <p:nvSpPr>
          <p:cNvPr id="4" name="Rectangle 3">
            <a:extLst>
              <a:ext uri="{FF2B5EF4-FFF2-40B4-BE49-F238E27FC236}">
                <a16:creationId xmlns:a16="http://schemas.microsoft.com/office/drawing/2014/main" id="{8999CE98-04A0-4A81-A594-BCD598E0269F}"/>
              </a:ext>
            </a:extLst>
          </p:cNvPr>
          <p:cNvSpPr/>
          <p:nvPr/>
        </p:nvSpPr>
        <p:spPr>
          <a:xfrm>
            <a:off x="672069" y="2921168"/>
            <a:ext cx="6194973" cy="1015663"/>
          </a:xfrm>
          <a:prstGeom prst="rect">
            <a:avLst/>
          </a:prstGeom>
        </p:spPr>
        <p:txBody>
          <a:bodyPr wrap="square" lIns="91440" tIns="45720" rIns="91440" bIns="45720" anchor="t">
            <a:spAutoFit/>
          </a:bodyPr>
          <a:lstStyle/>
          <a:p>
            <a:pPr marL="12700" algn="ctr">
              <a:spcBef>
                <a:spcPts val="1575"/>
              </a:spcBef>
              <a:tabLst>
                <a:tab pos="876935" algn="l"/>
              </a:tabLst>
            </a:pPr>
            <a:r>
              <a:rPr lang="en-US" sz="2400" b="1" i="1" dirty="0">
                <a:solidFill>
                  <a:srgbClr val="006499"/>
                </a:solidFill>
                <a:latin typeface="Calibri"/>
                <a:cs typeface="Calibri"/>
              </a:rPr>
              <a:t>Patrice H. Kunesh</a:t>
            </a:r>
            <a:endParaRPr lang="en-US" i="1" dirty="0">
              <a:cs typeface="Times New Roman" panose="02020603050405020304" pitchFamily="18" charset="0"/>
            </a:endParaRPr>
          </a:p>
          <a:p>
            <a:pPr marL="0" marR="0" algn="ctr">
              <a:spcBef>
                <a:spcPts val="0"/>
              </a:spcBef>
              <a:spcAft>
                <a:spcPts val="0"/>
              </a:spcAft>
            </a:pPr>
            <a:r>
              <a:rPr lang="en-US" dirty="0">
                <a:cs typeface="Times New Roman" panose="02020603050405020304" pitchFamily="18" charset="0"/>
              </a:rPr>
              <a:t>Commissioner, Administration for Native Americans, Department of Health and Human Services</a:t>
            </a:r>
            <a:endParaRPr lang="en-US" b="1" i="1" dirty="0">
              <a:solidFill>
                <a:srgbClr val="006499"/>
              </a:solidFill>
              <a:cs typeface="Calibri"/>
            </a:endParaRPr>
          </a:p>
        </p:txBody>
      </p:sp>
      <p:pic>
        <p:nvPicPr>
          <p:cNvPr id="8" name="Picture 7">
            <a:extLst>
              <a:ext uri="{FF2B5EF4-FFF2-40B4-BE49-F238E27FC236}">
                <a16:creationId xmlns:a16="http://schemas.microsoft.com/office/drawing/2014/main" id="{88D452C5-ECA7-93AD-C638-95D3F37F1732}"/>
              </a:ext>
            </a:extLst>
          </p:cNvPr>
          <p:cNvPicPr>
            <a:picLocks noChangeAspect="1"/>
          </p:cNvPicPr>
          <p:nvPr/>
        </p:nvPicPr>
        <p:blipFill>
          <a:blip r:embed="rId3">
            <a:extLst>
              <a:ext uri="{28A0092B-C50C-407E-A947-70E740481C1C}">
                <a14:useLocalDpi xmlns:a14="http://schemas.microsoft.com/office/drawing/2010/main" val="0"/>
              </a:ext>
            </a:extLst>
          </a:blip>
          <a:srcRect t="3278" b="3278"/>
          <a:stretch/>
        </p:blipFill>
        <p:spPr>
          <a:xfrm>
            <a:off x="7480709" y="1918830"/>
            <a:ext cx="2595061" cy="3020337"/>
          </a:xfrm>
          <a:prstGeom prst="rect">
            <a:avLst/>
          </a:prstGeom>
        </p:spPr>
      </p:pic>
    </p:spTree>
    <p:extLst>
      <p:ext uri="{BB962C8B-B14F-4D97-AF65-F5344CB8AC3E}">
        <p14:creationId xmlns:p14="http://schemas.microsoft.com/office/powerpoint/2010/main" val="196146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2"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9</a:t>
            </a:fld>
            <a:endParaRPr lang="en-US" sz="1400" dirty="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107685"/>
            <a:ext cx="6553210" cy="874598"/>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2800" kern="0" spc="-25" dirty="0"/>
              <a:t>White House Council on Native American Affairs, Committee on Education Leads</a:t>
            </a:r>
            <a:endParaRPr lang="en-US" sz="2800" kern="0" dirty="0"/>
          </a:p>
        </p:txBody>
      </p:sp>
      <p:graphicFrame>
        <p:nvGraphicFramePr>
          <p:cNvPr id="10" name="Diagram 9">
            <a:extLst>
              <a:ext uri="{FF2B5EF4-FFF2-40B4-BE49-F238E27FC236}">
                <a16:creationId xmlns:a16="http://schemas.microsoft.com/office/drawing/2014/main" id="{5F52E5E4-C3E6-4073-2182-6B611535CCF2}"/>
              </a:ext>
            </a:extLst>
          </p:cNvPr>
          <p:cNvGraphicFramePr/>
          <p:nvPr>
            <p:extLst>
              <p:ext uri="{D42A27DB-BD31-4B8C-83A1-F6EECF244321}">
                <p14:modId xmlns:p14="http://schemas.microsoft.com/office/powerpoint/2010/main" val="674604461"/>
              </p:ext>
            </p:extLst>
          </p:nvPr>
        </p:nvGraphicFramePr>
        <p:xfrm>
          <a:off x="622883" y="1485900"/>
          <a:ext cx="11168743" cy="4683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96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DF49B1BCD4874C933B96AC9EB5468E" ma:contentTypeVersion="52" ma:contentTypeDescription="Create a new document." ma:contentTypeScope="" ma:versionID="51146334ea3e114821b60b5aa03a06cf">
  <xsd:schema xmlns:xsd="http://www.w3.org/2001/XMLSchema" xmlns:xs="http://www.w3.org/2001/XMLSchema" xmlns:p="http://schemas.microsoft.com/office/2006/metadata/properties" xmlns:ns1="http://schemas.microsoft.com/sharepoint/v3" xmlns:ns2="bcd017c1-9b5b-42fd-b2df-d60c2bc9aaec" xmlns:ns3="c16f6f7e-fccf-47be-b338-3d047ab5c2ae" targetNamespace="http://schemas.microsoft.com/office/2006/metadata/properties" ma:root="true" ma:fieldsID="eb7c01c804824c1e4c8ba4739469ab1a" ns1:_="" ns2:_="" ns3:_="">
    <xsd:import namespace="http://schemas.microsoft.com/sharepoint/v3"/>
    <xsd:import namespace="bcd017c1-9b5b-42fd-b2df-d60c2bc9aaec"/>
    <xsd:import namespace="c16f6f7e-fccf-47be-b338-3d047ab5c2ae"/>
    <xsd:element name="properties">
      <xsd:complexType>
        <xsd:sequence>
          <xsd:element name="documentManagement">
            <xsd:complexType>
              <xsd:all>
                <xsd:element ref="ns2:Document_x0020_Privacy"/>
                <xsd:element ref="ns2:Document_x0020_Summary" minOccurs="0"/>
                <xsd:element ref="ns3:c5879ce7e7bf4b4bbf1bcace1ea6bfdc" minOccurs="0"/>
                <xsd:element ref="ns2:TaxCatchAll" minOccurs="0"/>
                <xsd:element ref="ns2:_dlc_DocId" minOccurs="0"/>
                <xsd:element ref="ns2:_dlc_DocIdUrl" minOccurs="0"/>
                <xsd:element ref="ns2:_dlc_DocIdPersistId" minOccurs="0"/>
                <xsd:element ref="ns1:_dlc_Exempt"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d017c1-9b5b-42fd-b2df-d60c2bc9aaec" elementFormDefault="qualified">
    <xsd:import namespace="http://schemas.microsoft.com/office/2006/documentManagement/types"/>
    <xsd:import namespace="http://schemas.microsoft.com/office/infopath/2007/PartnerControls"/>
    <xsd:element name="Document_x0020_Privacy" ma:index="8" ma:displayName="Document Privacy" ma:default="Internal" ma:description="Public - Can be used for marketing.&#10;Client - Can only be shared to the client.&#10;Internal - for internal KAI use only." ma:format="Dropdown" ma:internalName="Document_x0020_Privacy">
      <xsd:simpleType>
        <xsd:restriction base="dms:Choice">
          <xsd:enumeration value="Internal"/>
          <xsd:enumeration value="Client"/>
          <xsd:enumeration value="Public"/>
        </xsd:restriction>
      </xsd:simpleType>
    </xsd:element>
    <xsd:element name="Document_x0020_Summary" ma:index="9" nillable="true" ma:displayName="Document Summary" ma:description="For use in Document Libraries to describe the contents of a document verbosely." ma:internalName="Document_x0020_Summary">
      <xsd:simpleType>
        <xsd:restriction base="dms:Note">
          <xsd:maxLength value="255"/>
        </xsd:restriction>
      </xsd:simpleType>
    </xsd:element>
    <xsd:element name="TaxCatchAll" ma:index="12" nillable="true" ma:displayName="Taxonomy Catch All Column" ma:hidden="true" ma:list="{64b1a5f8-e4f4-4b70-92fa-3bc7cf408fa1}" ma:internalName="TaxCatchAll" ma:showField="CatchAllData" ma:web="bcd017c1-9b5b-42fd-b2df-d60c2bc9aaec">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dexed="true"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6f6f7e-fccf-47be-b338-3d047ab5c2ae" elementFormDefault="qualified">
    <xsd:import namespace="http://schemas.microsoft.com/office/2006/documentManagement/types"/>
    <xsd:import namespace="http://schemas.microsoft.com/office/infopath/2007/PartnerControls"/>
    <xsd:element name="c5879ce7e7bf4b4bbf1bcace1ea6bfdc" ma:index="11" nillable="true" ma:taxonomy="true" ma:internalName="c5879ce7e7bf4b4bbf1bcace1ea6bfdc" ma:taxonomyFieldName="Topical_x0020_Area" ma:displayName="Topical Area" ma:default="" ma:fieldId="{c5879ce7-e7bf-4b4b-bf1b-cace1ea6bfdc}" ma:taxonomyMulti="true" ma:sspId="aa203fc3-7b68-419d-85c3-a3b6a169bfa7" ma:termSetId="8d93044f-3ea2-458e-ac8b-169cffbdafcd" ma:anchorId="00000000-0000-0000-0000-000000000000" ma:open="true" ma:isKeyword="false">
      <xsd:complexType>
        <xsd:sequence>
          <xsd:element ref="pc:Terms" minOccurs="0" maxOccurs="1"/>
        </xsd:sequence>
      </xsd:complex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a203fc3-7b68-419d-85c3-a3b6a169bfa7"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cd017c1-9b5b-42fd-b2df-d60c2bc9aaec">
      <UserInfo>
        <DisplayName>Henning, Stephanie H</DisplayName>
        <AccountId>7</AccountId>
        <AccountType/>
      </UserInfo>
      <UserInfo>
        <DisplayName>All Users (windows)</DisplayName>
        <AccountId>25</AccountId>
        <AccountType/>
      </UserInfo>
      <UserInfo>
        <DisplayName>Brown, Carol J</DisplayName>
        <AccountId>17</AccountId>
        <AccountType/>
      </UserInfo>
      <UserInfo>
        <DisplayName>Iron Cloud, Willow G</DisplayName>
        <AccountId>23</AccountId>
        <AccountType/>
      </UserInfo>
      <UserInfo>
        <DisplayName>Grounds, Katherin</DisplayName>
        <AccountId>111</AccountId>
        <AccountType/>
      </UserInfo>
      <UserInfo>
        <DisplayName>Sweeney, Tara M</DisplayName>
        <AccountId>35</AccountId>
        <AccountType/>
      </UserInfo>
      <UserInfo>
        <DisplayName>SharingLinks.b64bfbe9-d798-4148-a82a-0962b5eb22f2.OrganizationEdit.9d10a96c-b5fb-4e2b-9275-d1397cfb49b4</DisplayName>
        <AccountId>144</AccountId>
        <AccountType/>
      </UserInfo>
      <UserInfo>
        <DisplayName>Gonzales, Brenda</DisplayName>
        <AccountId>191</AccountId>
        <AccountType/>
      </UserInfo>
      <UserInfo>
        <DisplayName>SharingLinks.9113cb14-e618-4f60-9eb4-d8e0dc8d4ce1.Flexible.becf8701-b9ef-401b-8c4d-2f1a3fe6a5de</DisplayName>
        <AccountId>276</AccountId>
        <AccountType/>
      </UserInfo>
      <UserInfo>
        <DisplayName>SharingLinks.65ca9e62-e286-41f0-8a0a-2d7837f38010.OrganizationEdit.68d084b8-df04-4d90-8a40-0c48192cbc16</DisplayName>
        <AccountId>127</AccountId>
        <AccountType/>
      </UserInfo>
      <UserInfo>
        <DisplayName>Chee-Tom, Casandra R</DisplayName>
        <AccountId>94</AccountId>
        <AccountType/>
      </UserInfo>
      <UserInfo>
        <DisplayName>Oakes, Morgan A</DisplayName>
        <AccountId>51</AccountId>
        <AccountType/>
      </UserInfo>
      <UserInfo>
        <DisplayName>Ennis, Samuel E</DisplayName>
        <AccountId>259</AccountId>
        <AccountType/>
      </UserInfo>
      <UserInfo>
        <DisplayName>Williams, Joshua R</DisplayName>
        <AccountId>243</AccountId>
        <AccountType/>
      </UserInfo>
      <UserInfo>
        <DisplayName>SharingLinks.7501b0cd-5eec-4b12-a399-a80802f86a9a.Flexible.877baa5d-1ddc-4029-83dc-46264a3264e3</DisplayName>
        <AccountId>62</AccountId>
        <AccountType/>
      </UserInfo>
      <UserInfo>
        <DisplayName>Davis, Natalie D</DisplayName>
        <AccountId>34</AccountId>
        <AccountType/>
      </UserInfo>
      <UserInfo>
        <DisplayName>Anderton, James B</DisplayName>
        <AccountId>29</AccountId>
        <AccountType/>
      </UserInfo>
      <UserInfo>
        <DisplayName>SharingLinks.3d9df822-84fa-472d-a312-591988136d5f.Flexible.7872349c-7728-4be7-9c3a-058a5dbf846b</DisplayName>
        <AccountId>115</AccountId>
        <AccountType/>
      </UserInfo>
      <UserInfo>
        <DisplayName>SharingLinks.7168c3d0-7e56-4d9d-a5c6-2140e7e7a8d5.Flexible.2c97ff68-1891-4a43-8ac9-bba2f2320a18</DisplayName>
        <AccountId>116</AccountId>
        <AccountType/>
      </UserInfo>
      <UserInfo>
        <DisplayName>Pierce, Elizabeth J</DisplayName>
        <AccountId>95</AccountId>
        <AccountType/>
      </UserInfo>
      <UserInfo>
        <DisplayName>Limited Access System Group</DisplayName>
        <AccountId>15</AccountId>
        <AccountType/>
      </UserInfo>
      <UserInfo>
        <DisplayName>Conduff, Stephanie A</DisplayName>
        <AccountId>16</AccountId>
        <AccountType/>
      </UserInfo>
      <UserInfo>
        <DisplayName>ASIA Counselors Members</DisplayName>
        <AccountId>13</AccountId>
        <AccountType/>
      </UserInfo>
      <UserInfo>
        <DisplayName>Svc Teams SA</DisplayName>
        <AccountId>307</AccountId>
        <AccountType/>
      </UserInfo>
      <UserInfo>
        <DisplayName>Patterson, Dawn</DisplayName>
        <AccountId>123</AccountId>
        <AccountType/>
      </UserInfo>
      <UserInfo>
        <DisplayName>Spotted Bear, Sharon R</DisplayName>
        <AccountId>126</AccountId>
        <AccountType/>
      </UserInfo>
      <UserInfo>
        <DisplayName>Brooks, Jeannine</DisplayName>
        <AccountId>175</AccountId>
        <AccountType/>
      </UserInfo>
    </SharedWithUsers>
    <c5879ce7e7bf4b4bbf1bcace1ea6bfdc xmlns="c16f6f7e-fccf-47be-b338-3d047ab5c2ae">
      <Terms xmlns="http://schemas.microsoft.com/office/infopath/2007/PartnerControls"/>
    </c5879ce7e7bf4b4bbf1bcace1ea6bfdc>
    <TaxCatchAll xmlns="bcd017c1-9b5b-42fd-b2df-d60c2bc9aaec" xsi:nil="true"/>
    <lcf76f155ced4ddcb4097134ff3c332f xmlns="c16f6f7e-fccf-47be-b338-3d047ab5c2ae">
      <Terms xmlns="http://schemas.microsoft.com/office/infopath/2007/PartnerControls"/>
    </lcf76f155ced4ddcb4097134ff3c332f>
    <Document_x0020_Privacy xmlns="bcd017c1-9b5b-42fd-b2df-d60c2bc9aaec">Internal</Document_x0020_Privacy>
    <Document_x0020_Summary xmlns="bcd017c1-9b5b-42fd-b2df-d60c2bc9aaec" xsi:nil="true"/>
    <_dlc_DocId xmlns="bcd017c1-9b5b-42fd-b2df-d60c2bc9aaec">YFYMFY3S4KNC-227-7467</_dlc_DocId>
    <_dlc_DocIdUrl xmlns="bcd017c1-9b5b-42fd-b2df-d60c2bc9aaec">
      <Url>https://kauffmaninc.sharepoint.com/team/RE/_layouts/15/DocIdRedir.aspx?ID=YFYMFY3S4KNC-227-7467</Url>
      <Description>YFYMFY3S4KNC-227-7467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5.xml><?xml version="1.0" encoding="utf-8"?>
<?mso-contentType ?>
<p:Policy xmlns:p="office.server.policy" id="" local="true">
  <p:Name>Item</p:Name>
  <p:Description/>
  <p:Statement/>
  <p:PolicyItems>
    <p:PolicyItem featureId="Microsoft.Office.RecordsManagement.PolicyFeatures.PolicyAudit" staticId="0x01|990474540" UniqueId="c0c3bbf1-09f7-4a71-8c24-b8daff942c22">
      <p:Name>Auditing</p:Name>
      <p:Description>Audits user actions on documents and list items to the Audit Log.</p:Description>
      <p:CustomData>
        <Audit>
          <Update/>
          <MoveCopy/>
          <DeleteRestore/>
        </Audit>
      </p:CustomData>
    </p:PolicyItem>
  </p:PolicyItems>
</p:Policy>
</file>

<file path=customXml/itemProps1.xml><?xml version="1.0" encoding="utf-8"?>
<ds:datastoreItem xmlns:ds="http://schemas.openxmlformats.org/officeDocument/2006/customXml" ds:itemID="{42CA63CE-0B1C-48DB-80F5-BC940C78EC6D}">
  <ds:schemaRefs>
    <ds:schemaRef ds:uri="http://schemas.microsoft.com/sharepoint/v3/contenttype/forms"/>
  </ds:schemaRefs>
</ds:datastoreItem>
</file>

<file path=customXml/itemProps2.xml><?xml version="1.0" encoding="utf-8"?>
<ds:datastoreItem xmlns:ds="http://schemas.openxmlformats.org/officeDocument/2006/customXml" ds:itemID="{7623782A-4C8D-46E9-ADC1-2833F15FA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d017c1-9b5b-42fd-b2df-d60c2bc9aaec"/>
    <ds:schemaRef ds:uri="c16f6f7e-fccf-47be-b338-3d047ab5c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D6C5A6-715A-4001-ACE8-5065418001D9}">
  <ds:schemaRef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c16f6f7e-fccf-47be-b338-3d047ab5c2ae"/>
    <ds:schemaRef ds:uri="bcd017c1-9b5b-42fd-b2df-d60c2bc9aaec"/>
    <ds:schemaRef ds:uri="http://schemas.microsoft.com/sharepoint/v3"/>
    <ds:schemaRef ds:uri="http://purl.org/dc/dcmitype/"/>
  </ds:schemaRefs>
</ds:datastoreItem>
</file>

<file path=customXml/itemProps4.xml><?xml version="1.0" encoding="utf-8"?>
<ds:datastoreItem xmlns:ds="http://schemas.openxmlformats.org/officeDocument/2006/customXml" ds:itemID="{4361E6B8-D249-48C2-B938-51DDB60B6B7A}">
  <ds:schemaRefs>
    <ds:schemaRef ds:uri="http://schemas.microsoft.com/sharepoint/events"/>
  </ds:schemaRefs>
</ds:datastoreItem>
</file>

<file path=customXml/itemProps5.xml><?xml version="1.0" encoding="utf-8"?>
<ds:datastoreItem xmlns:ds="http://schemas.openxmlformats.org/officeDocument/2006/customXml" ds:itemID="{F5CD6790-2048-49E0-9050-97BB8C21F6B4}">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2316</TotalTime>
  <Words>976</Words>
  <Application>Microsoft Office PowerPoint</Application>
  <PresentationFormat>Widescreen</PresentationFormat>
  <Paragraphs>147</Paragraphs>
  <Slides>26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Black</vt:lpstr>
      <vt:lpstr>Calibri</vt:lpstr>
      <vt:lpstr>Calibri Light</vt:lpstr>
      <vt:lpstr>Constantia</vt:lpstr>
      <vt:lpstr>Franklin Gothic Book</vt:lpstr>
      <vt:lpstr>Symbol</vt:lpstr>
      <vt:lpstr>Times New Roman</vt:lpstr>
      <vt:lpstr>Wingdings</vt:lpstr>
      <vt:lpstr>Office Theme</vt:lpstr>
      <vt:lpstr>PowerPoint Presentation</vt:lpstr>
      <vt:lpstr>Add Your Full Name, Title, and Tribe</vt:lpstr>
      <vt:lpstr>Technical Support</vt:lpstr>
      <vt:lpstr>PowerPoint Presentation</vt:lpstr>
      <vt:lpstr>Agenda</vt:lpstr>
      <vt:lpstr>Open In a Good Way</vt:lpstr>
      <vt:lpstr>Opening Remarks </vt:lpstr>
      <vt:lpstr>PowerPoint Presentation</vt:lpstr>
      <vt:lpstr>PowerPoint Presentation</vt:lpstr>
      <vt:lpstr>10-Year National Plan on Native Language Revitalization Roadmap</vt:lpstr>
      <vt:lpstr>Framework Pillars for the  10-Year National Plan on Native Language Revitalization</vt:lpstr>
      <vt:lpstr>Consultation </vt:lpstr>
      <vt:lpstr>Session 1:  Tribes’ Vision for Native Language Revitalization</vt:lpstr>
      <vt:lpstr>What is your Vision for Revitalization for Tribal Language for your Tribal Nation?  </vt:lpstr>
      <vt:lpstr>Session 2: Identified barriers or challenges for Native Language Revitalization</vt:lpstr>
      <vt:lpstr>What challenges or barriers exist that inhibit your Tribal Nation for realizing your vision?  </vt:lpstr>
      <vt:lpstr>Session 3: Implementation needs for Native Language Revitalization</vt:lpstr>
      <vt:lpstr>What does your Tribal Nation need to implement and sustain your Tribal Nation vision to revitalize your language?</vt:lpstr>
      <vt:lpstr>Session 4:  10-Year National Plan for Native Language Revitalization</vt:lpstr>
      <vt:lpstr>What does a comprehensive 10-year NA language revitalization plan look like? How can the federal government support it?</vt:lpstr>
      <vt:lpstr>PowerPoint Presentation</vt:lpstr>
      <vt:lpstr>Upcoming Consultations</vt:lpstr>
      <vt:lpstr>PowerPoint Presentation</vt:lpstr>
      <vt:lpstr>PowerPoint Presentation</vt:lpstr>
      <vt:lpstr>PowerPoint Presentation</vt:lpstr>
      <vt:lpstr>Literature review at-a-glance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Tribal Consultation</dc:title>
  <dc:subject>American Rescue Plan Tribal Consultation</dc:subject>
  <dc:creator>Indian Affairs - Office of the Deputy Assistant Secretary for Management</dc:creator>
  <cp:keywords>"American Rescue Plan;Tribal Consultation;Indian Affairs - Office of the Deputy Assistant Secretary for Management"</cp:keywords>
  <cp:lastModifiedBy>Julie Cahoon</cp:lastModifiedBy>
  <cp:revision>11</cp:revision>
  <dcterms:created xsi:type="dcterms:W3CDTF">2021-03-25T13:23:26Z</dcterms:created>
  <dcterms:modified xsi:type="dcterms:W3CDTF">2023-09-19T18:53:54Z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2021-03-25T00:00:00Z</vt:filetime>
  </property>
  <property fmtid="{D5CDD505-2E9C-101B-9397-08002B2CF9AE}" pid="3" name="Creator">
    <vt:lpwstr>Acrobat PDFMaker 21 for PowerPoint</vt:lpwstr>
  </property>
  <property fmtid="{D5CDD505-2E9C-101B-9397-08002B2CF9AE}" pid="4" name="LastSaved">
    <vt:filetime>2021-03-25T00:00:00Z</vt:filetime>
  </property>
  <property fmtid="{D5CDD505-2E9C-101B-9397-08002B2CF9AE}" pid="5" name="ContentTypeId">
    <vt:lpwstr>0x01010069DF49B1BCD4874C933B96AC9EB5468E</vt:lpwstr>
  </property>
  <property fmtid="{D5CDD505-2E9C-101B-9397-08002B2CF9AE}" pid="6" name="Topical Area">
    <vt:lpwstr/>
  </property>
  <property fmtid="{D5CDD505-2E9C-101B-9397-08002B2CF9AE}" pid="7" name="MediaServiceImageTags">
    <vt:lpwstr/>
  </property>
  <property fmtid="{D5CDD505-2E9C-101B-9397-08002B2CF9AE}" pid="8" name="_dlc_DocIdItemGuid">
    <vt:lpwstr>03b4f4c8-4e81-46ae-a1b5-f045c9e3ba2d</vt:lpwstr>
  </property>
</Properties>
</file>