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4" r:id="rId4"/>
    <p:sldId id="266" r:id="rId5"/>
    <p:sldId id="265" r:id="rId6"/>
    <p:sldId id="269" r:id="rId7"/>
    <p:sldId id="259" r:id="rId8"/>
    <p:sldId id="261" r:id="rId9"/>
    <p:sldId id="262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860" autoAdjust="0"/>
    <p:restoredTop sz="94660" autoAdjust="0"/>
  </p:normalViewPr>
  <p:slideViewPr>
    <p:cSldViewPr snapToGrid="0">
      <p:cViewPr>
        <p:scale>
          <a:sx n="74" d="100"/>
          <a:sy n="74" d="100"/>
        </p:scale>
        <p:origin x="-102" y="-1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0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011769"/>
          </a:xfrm>
        </p:spPr>
        <p:txBody>
          <a:bodyPr/>
          <a:lstStyle/>
          <a:p>
            <a:r>
              <a:rPr lang="en-US" sz="4800" dirty="0" smtClean="0"/>
              <a:t>2017 Budget Formulation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882900"/>
            <a:ext cx="6815669" cy="20954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Process and Results</a:t>
            </a:r>
          </a:p>
          <a:p>
            <a:endParaRPr lang="en-US" dirty="0"/>
          </a:p>
          <a:p>
            <a:r>
              <a:rPr lang="en-US" dirty="0" smtClean="0"/>
              <a:t>Office of Budget and Performance Management</a:t>
            </a:r>
          </a:p>
          <a:p>
            <a:r>
              <a:rPr lang="en-US" dirty="0" smtClean="0"/>
              <a:t>March 6,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89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012578" cy="1303867"/>
          </a:xfrm>
        </p:spPr>
        <p:txBody>
          <a:bodyPr/>
          <a:lstStyle/>
          <a:p>
            <a:r>
              <a:rPr lang="en-US" sz="7200" dirty="0" smtClean="0"/>
              <a:t>Timeline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009532" cy="33101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Indian Affairs </a:t>
            </a:r>
            <a:r>
              <a:rPr lang="en-US" sz="2800" dirty="0" smtClean="0"/>
              <a:t>deals </a:t>
            </a:r>
            <a:r>
              <a:rPr lang="en-US" sz="2800" dirty="0"/>
              <a:t>with multiple </a:t>
            </a:r>
            <a:r>
              <a:rPr lang="en-US" sz="2800" dirty="0" smtClean="0"/>
              <a:t>fiscal year </a:t>
            </a:r>
            <a:r>
              <a:rPr lang="en-US" sz="2800" dirty="0"/>
              <a:t>budgets </a:t>
            </a:r>
            <a:r>
              <a:rPr lang="en-US" sz="2800" dirty="0" smtClean="0"/>
              <a:t>concurrently. 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822960"/>
            <a:ext cx="5943600" cy="5029200"/>
          </a:xfrm>
        </p:spPr>
      </p:pic>
    </p:spTree>
    <p:extLst>
      <p:ext uri="{BB962C8B-B14F-4D97-AF65-F5344CB8AC3E}">
        <p14:creationId xmlns:p14="http://schemas.microsoft.com/office/powerpoint/2010/main" val="55547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872069"/>
          </a:xfrm>
        </p:spPr>
        <p:txBody>
          <a:bodyPr/>
          <a:lstStyle/>
          <a:p>
            <a:r>
              <a:rPr lang="en-US" dirty="0" smtClean="0"/>
              <a:t>For more info: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2921620"/>
            <a:ext cx="6815669" cy="245326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Contact:</a:t>
            </a:r>
          </a:p>
          <a:p>
            <a:r>
              <a:rPr lang="en-US" sz="2800" dirty="0" smtClean="0"/>
              <a:t>Roy Bohling</a:t>
            </a:r>
          </a:p>
          <a:p>
            <a:r>
              <a:rPr lang="en-US" sz="2800" dirty="0" smtClean="0"/>
              <a:t>(202) 208 4808</a:t>
            </a:r>
          </a:p>
          <a:p>
            <a:r>
              <a:rPr lang="en-US" sz="2800" dirty="0"/>
              <a:t>l</a:t>
            </a:r>
            <a:r>
              <a:rPr lang="en-US" sz="2800" dirty="0" smtClean="0"/>
              <a:t>eroy.bohling@bia.gov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265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4190998" cy="1254881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PROCESS</a:t>
            </a:r>
            <a:endParaRPr lang="en-US" sz="7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187952" cy="317100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In September of 2014, OBPM launched the 2017 Formulation </a:t>
            </a:r>
            <a:r>
              <a:rPr lang="en-US" sz="2800" dirty="0" smtClean="0"/>
              <a:t>site.</a:t>
            </a:r>
          </a:p>
          <a:p>
            <a:endParaRPr lang="en-US" dirty="0"/>
          </a:p>
        </p:txBody>
      </p:sp>
      <p:pic>
        <p:nvPicPr>
          <p:cNvPr id="13" name="Content Placeholder 12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5943600" cy="5029200"/>
          </a:xfrm>
        </p:spPr>
      </p:pic>
    </p:spTree>
    <p:extLst>
      <p:ext uri="{BB962C8B-B14F-4D97-AF65-F5344CB8AC3E}">
        <p14:creationId xmlns:p14="http://schemas.microsoft.com/office/powerpoint/2010/main" val="24580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4190997" cy="1303867"/>
          </a:xfrm>
        </p:spPr>
        <p:txBody>
          <a:bodyPr>
            <a:normAutofit/>
          </a:bodyPr>
          <a:lstStyle/>
          <a:p>
            <a:r>
              <a:rPr lang="en-US" sz="7200" dirty="0"/>
              <a:t>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9" y="2916621"/>
            <a:ext cx="3762282" cy="29538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A portion of that site contained the detailed instructions to help the regions fill out the forms OBPM requested.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5943600" cy="5029200"/>
          </a:xfrm>
        </p:spPr>
      </p:pic>
    </p:spTree>
    <p:extLst>
      <p:ext uri="{BB962C8B-B14F-4D97-AF65-F5344CB8AC3E}">
        <p14:creationId xmlns:p14="http://schemas.microsoft.com/office/powerpoint/2010/main" val="297722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060369" cy="1303867"/>
          </a:xfrm>
        </p:spPr>
        <p:txBody>
          <a:bodyPr>
            <a:normAutofit/>
          </a:bodyPr>
          <a:lstStyle/>
          <a:p>
            <a:r>
              <a:rPr lang="en-US" sz="7200" dirty="0" smtClean="0"/>
              <a:t>PROCESS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853558"/>
            <a:ext cx="4057323" cy="30168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Narratives sent to Central Office.</a:t>
            </a:r>
          </a:p>
          <a:p>
            <a:pPr marL="0" indent="0">
              <a:buNone/>
            </a:pPr>
            <a:r>
              <a:rPr lang="en-US" sz="2800" dirty="0" smtClean="0"/>
              <a:t>Analysis is ongoing, and will be released at a later date.</a:t>
            </a:r>
            <a:endParaRPr lang="en-US" sz="2800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5943600" cy="5029200"/>
          </a:xfrm>
        </p:spPr>
      </p:pic>
    </p:spTree>
    <p:extLst>
      <p:ext uri="{BB962C8B-B14F-4D97-AF65-F5344CB8AC3E}">
        <p14:creationId xmlns:p14="http://schemas.microsoft.com/office/powerpoint/2010/main" val="188055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982132"/>
            <a:ext cx="4190998" cy="1303867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7200" dirty="0" smtClean="0"/>
              <a:t>PROCESS</a:t>
            </a:r>
            <a:endParaRPr lang="en-US" dirty="0"/>
          </a:p>
        </p:txBody>
      </p:sp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914400"/>
            <a:ext cx="5943600" cy="50292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453243" y="3137337"/>
            <a:ext cx="3812440" cy="25907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Here is an example of the information we collected.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8473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RESULTS</a:t>
            </a:r>
            <a:endParaRPr lang="en-US" sz="72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295401" y="2526632"/>
            <a:ext cx="9601196" cy="352525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			</a:t>
            </a:r>
            <a:r>
              <a:rPr lang="en-US" b="1" dirty="0" smtClean="0"/>
              <a:t>Top 5 Priorities	</a:t>
            </a:r>
            <a:r>
              <a:rPr lang="en-US" dirty="0" smtClean="0"/>
              <a:t>				</a:t>
            </a:r>
            <a:r>
              <a:rPr lang="en-US" b="1" dirty="0" smtClean="0"/>
              <a:t>2017 pts.</a:t>
            </a:r>
            <a:r>
              <a:rPr lang="en-US" dirty="0" smtClean="0"/>
              <a:t>		</a:t>
            </a:r>
            <a:r>
              <a:rPr lang="en-US" b="1" dirty="0" smtClean="0"/>
              <a:t>2016 rank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b="1" dirty="0" smtClean="0"/>
              <a:t>1.	Scholarships and Adult Education</a:t>
            </a:r>
            <a:r>
              <a:rPr lang="en-US" dirty="0" smtClean="0"/>
              <a:t>			82				1</a:t>
            </a:r>
          </a:p>
          <a:p>
            <a:pPr marL="0" indent="0">
              <a:buNone/>
            </a:pPr>
            <a:r>
              <a:rPr lang="en-US" b="1" dirty="0" smtClean="0"/>
              <a:t>2.	Aid to Tribal Governments	</a:t>
            </a:r>
            <a:r>
              <a:rPr lang="en-US" dirty="0" smtClean="0"/>
              <a:t>				64				5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b="1" dirty="0" smtClean="0"/>
              <a:t>(ranked #1 five times)</a:t>
            </a:r>
          </a:p>
          <a:p>
            <a:pPr marL="0" indent="0">
              <a:buNone/>
            </a:pPr>
            <a:r>
              <a:rPr lang="en-US" b="1" dirty="0" smtClean="0"/>
              <a:t>3.	Tribal Courts			</a:t>
            </a:r>
            <a:r>
              <a:rPr lang="en-US" dirty="0" smtClean="0"/>
              <a:t>						64				3</a:t>
            </a:r>
          </a:p>
          <a:p>
            <a:pPr marL="0" indent="0">
              <a:buNone/>
            </a:pPr>
            <a:r>
              <a:rPr lang="en-US" b="1" dirty="0" smtClean="0"/>
              <a:t>4.	Criminal Investigations		</a:t>
            </a:r>
            <a:r>
              <a:rPr lang="en-US" dirty="0" smtClean="0"/>
              <a:t>				60				</a:t>
            </a:r>
            <a:r>
              <a:rPr lang="en-US" dirty="0"/>
              <a:t>4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5.	Social Services	</a:t>
            </a:r>
            <a:r>
              <a:rPr lang="en-US" dirty="0" smtClean="0"/>
              <a:t>							56				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442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066" y="710260"/>
            <a:ext cx="8763001" cy="549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142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65" y="698386"/>
            <a:ext cx="10651067" cy="49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03" y="655743"/>
            <a:ext cx="10666730" cy="556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77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488</TotalTime>
  <Words>107</Words>
  <Application>Microsoft Office PowerPoint</Application>
  <PresentationFormat>Custom</PresentationFormat>
  <Paragraphs>29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Organic</vt:lpstr>
      <vt:lpstr>2017 Budget Formulation</vt:lpstr>
      <vt:lpstr>PROCESS</vt:lpstr>
      <vt:lpstr>PROCESS</vt:lpstr>
      <vt:lpstr>PROCESS</vt:lpstr>
      <vt:lpstr>PROCESS</vt:lpstr>
      <vt:lpstr>RESULTS</vt:lpstr>
      <vt:lpstr>PowerPoint Presentation</vt:lpstr>
      <vt:lpstr>PowerPoint Presentation</vt:lpstr>
      <vt:lpstr>PowerPoint Presentation</vt:lpstr>
      <vt:lpstr>Timeline</vt:lpstr>
      <vt:lpstr>For more info: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2017 Budget Formulation</dc:title>
  <dc:creator>Roy Bohling</dc:creator>
  <cp:lastModifiedBy>Olby, Patricia L.</cp:lastModifiedBy>
  <cp:revision>26</cp:revision>
  <dcterms:created xsi:type="dcterms:W3CDTF">2015-03-05T19:40:59Z</dcterms:created>
  <dcterms:modified xsi:type="dcterms:W3CDTF">2015-06-19T15:43:37Z</dcterms:modified>
</cp:coreProperties>
</file>