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253DFE-41CC-4AA9-BD17-BB7221C0EA3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00AA22-5BD3-486D-8A3B-FC87B9DAB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Probate Closing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Roberta </a:t>
            </a:r>
            <a:r>
              <a:rPr lang="en-US" dirty="0" err="1" smtClean="0"/>
              <a:t>Larvingo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3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Appeal Period (First 45 days)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Probate order is issued by Administrative Law Judge</a:t>
            </a:r>
          </a:p>
          <a:p>
            <a:r>
              <a:rPr lang="en-US" dirty="0" smtClean="0"/>
              <a:t>BIA Probate staff reviews the probate order.</a:t>
            </a:r>
          </a:p>
          <a:p>
            <a:r>
              <a:rPr lang="en-US" dirty="0" smtClean="0"/>
              <a:t>Establishes new TAAMS accounts and scans probate order into </a:t>
            </a:r>
            <a:r>
              <a:rPr lang="en-US" dirty="0" err="1" smtClean="0"/>
              <a:t>ProTrac</a:t>
            </a:r>
            <a:endParaRPr lang="en-US" dirty="0" smtClean="0"/>
          </a:p>
          <a:p>
            <a:r>
              <a:rPr lang="en-US" dirty="0" smtClean="0"/>
              <a:t>OST Information is reviewed.</a:t>
            </a:r>
          </a:p>
          <a:p>
            <a:r>
              <a:rPr lang="en-US" dirty="0" smtClean="0"/>
              <a:t>Tribal enrollment information is reviewed</a:t>
            </a:r>
          </a:p>
          <a:p>
            <a:r>
              <a:rPr lang="en-US" dirty="0" smtClean="0"/>
              <a:t>Review certified inventory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6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can be done during the appeal period?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Family or interested party are given time to appeal the judge’s decision.</a:t>
            </a:r>
          </a:p>
          <a:p>
            <a:r>
              <a:rPr lang="en-US" dirty="0" smtClean="0"/>
              <a:t>Any corrections to the order can be submitted to the Office Hearings and Appeals by BIA Probate.</a:t>
            </a:r>
          </a:p>
          <a:p>
            <a:r>
              <a:rPr lang="en-US" dirty="0" smtClean="0"/>
              <a:t>Updates to certified inventory can be submitted.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0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Distribution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Land Assets Distribution/Verification</a:t>
            </a:r>
          </a:p>
          <a:p>
            <a:r>
              <a:rPr lang="en-US" dirty="0" smtClean="0"/>
              <a:t>45 appeal period has ended.</a:t>
            </a:r>
          </a:p>
          <a:p>
            <a:r>
              <a:rPr lang="en-US" dirty="0" smtClean="0"/>
              <a:t>BIA Probate staff reviews order and compares certified inventory with decedent’s ownership in TAAMS.</a:t>
            </a:r>
          </a:p>
          <a:p>
            <a:pPr lvl="1"/>
            <a:r>
              <a:rPr lang="en-US" dirty="0" smtClean="0"/>
              <a:t>If different petition for reopening to add or deleted inherited trust land interests is completed and submitted to OHA.</a:t>
            </a:r>
          </a:p>
          <a:p>
            <a:r>
              <a:rPr lang="en-US" dirty="0" smtClean="0"/>
              <a:t>Once review is completed and there is no changes the probate case is transferred to Land Titles and Records Office.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84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Process (</a:t>
            </a:r>
            <a:r>
              <a:rPr lang="en-US" dirty="0" err="1" smtClean="0"/>
              <a:t>Con’t</a:t>
            </a:r>
            <a:r>
              <a:rPr lang="en-US" dirty="0" smtClean="0"/>
              <a:t>)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IIM Account Distribution/Closure</a:t>
            </a:r>
          </a:p>
          <a:p>
            <a:pPr lvl="1"/>
            <a:r>
              <a:rPr lang="en-US" dirty="0" smtClean="0"/>
              <a:t>Land assets are distributed in TAAMS.</a:t>
            </a:r>
          </a:p>
          <a:p>
            <a:pPr lvl="1"/>
            <a:r>
              <a:rPr lang="en-US" dirty="0" smtClean="0"/>
              <a:t>BIA Probate reviews TAAMS ownership for decedent to verify all land assets were distributed.</a:t>
            </a:r>
          </a:p>
          <a:p>
            <a:pPr lvl="1"/>
            <a:r>
              <a:rPr lang="en-US" dirty="0" smtClean="0"/>
              <a:t>IIM account information is reviewed.</a:t>
            </a:r>
          </a:p>
          <a:p>
            <a:pPr lvl="2"/>
            <a:r>
              <a:rPr lang="en-US" dirty="0" smtClean="0"/>
              <a:t>Date of Death balance is verified.</a:t>
            </a:r>
          </a:p>
          <a:p>
            <a:pPr lvl="2"/>
            <a:r>
              <a:rPr lang="en-US" dirty="0" smtClean="0"/>
              <a:t>Tracts are identified for deposits.</a:t>
            </a:r>
          </a:p>
          <a:p>
            <a:pPr lvl="1"/>
            <a:r>
              <a:rPr lang="en-US" dirty="0" smtClean="0"/>
              <a:t>Addresses for heirs are verified.</a:t>
            </a:r>
          </a:p>
          <a:p>
            <a:pPr lvl="1"/>
            <a:r>
              <a:rPr lang="en-US" dirty="0" smtClean="0"/>
              <a:t>OST Transmittal is completed.</a:t>
            </a:r>
          </a:p>
          <a:p>
            <a:pPr lvl="1"/>
            <a:r>
              <a:rPr lang="en-US" dirty="0" smtClean="0"/>
              <a:t>Case is transferred to OST for IIM account distribution and closure.</a:t>
            </a:r>
          </a:p>
        </p:txBody>
      </p:sp>
    </p:spTree>
    <p:extLst>
      <p:ext uri="{BB962C8B-B14F-4D97-AF65-F5344CB8AC3E}">
        <p14:creationId xmlns:p14="http://schemas.microsoft.com/office/powerpoint/2010/main" val="256008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Ending of Probate </a:t>
            </a:r>
            <a:r>
              <a:rPr lang="en-US" dirty="0"/>
              <a:t>C</a:t>
            </a:r>
            <a:r>
              <a:rPr lang="en-US" dirty="0" smtClean="0"/>
              <a:t>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BIA reviews decedent’s TFAS account and TAAMS account.</a:t>
            </a:r>
          </a:p>
          <a:p>
            <a:r>
              <a:rPr lang="en-US" dirty="0" smtClean="0"/>
              <a:t>Verify decedent’s IIM account is closed.</a:t>
            </a:r>
          </a:p>
          <a:p>
            <a:r>
              <a:rPr lang="en-US" dirty="0" smtClean="0"/>
              <a:t>Verify decedent’s TFAS account does not have any ownership.</a:t>
            </a:r>
          </a:p>
          <a:p>
            <a:r>
              <a:rPr lang="en-US" dirty="0" smtClean="0"/>
              <a:t>Case is </a:t>
            </a:r>
            <a:r>
              <a:rPr lang="en-US" dirty="0" err="1" smtClean="0"/>
              <a:t>ENDed</a:t>
            </a:r>
            <a:r>
              <a:rPr lang="en-US" dirty="0" smtClean="0"/>
              <a:t> in </a:t>
            </a:r>
            <a:r>
              <a:rPr lang="en-US" dirty="0" err="1" smtClean="0"/>
              <a:t>ProTrac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1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Contact Information:</a:t>
            </a:r>
          </a:p>
          <a:p>
            <a:pPr lvl="1"/>
            <a:r>
              <a:rPr lang="en-US" sz="2400" dirty="0" smtClean="0"/>
              <a:t>Roberta </a:t>
            </a:r>
            <a:r>
              <a:rPr lang="en-US" sz="2400" dirty="0" err="1" smtClean="0"/>
              <a:t>Larvingo</a:t>
            </a:r>
            <a:r>
              <a:rPr lang="en-US" sz="2400" dirty="0" smtClean="0"/>
              <a:t>, Regional Legal Admin. Specialist</a:t>
            </a:r>
          </a:p>
          <a:p>
            <a:pPr marL="36576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Office:  (612) 725-4596</a:t>
            </a:r>
          </a:p>
          <a:p>
            <a:pPr marL="36576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Email:   roberta.larvingo@bia.gov</a:t>
            </a:r>
          </a:p>
        </p:txBody>
      </p:sp>
    </p:spTree>
    <p:extLst>
      <p:ext uri="{BB962C8B-B14F-4D97-AF65-F5344CB8AC3E}">
        <p14:creationId xmlns:p14="http://schemas.microsoft.com/office/powerpoint/2010/main" val="2161388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</TotalTime>
  <Words>289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Probate Closing Process</vt:lpstr>
      <vt:lpstr>Appeal Period (First 45 days)</vt:lpstr>
      <vt:lpstr>What can be done during the appeal period?</vt:lpstr>
      <vt:lpstr>Distribution Process</vt:lpstr>
      <vt:lpstr>Distribution Process (Con’t) </vt:lpstr>
      <vt:lpstr>Ending of Probate Case</vt:lpstr>
      <vt:lpstr>Questions???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Probate Closing Process</dc:title>
  <dc:creator>Larvingo, Roberta</dc:creator>
  <cp:lastModifiedBy>Larvingo, Roberta</cp:lastModifiedBy>
  <cp:revision>7</cp:revision>
  <dcterms:created xsi:type="dcterms:W3CDTF">2015-06-15T21:55:21Z</dcterms:created>
  <dcterms:modified xsi:type="dcterms:W3CDTF">2015-06-17T15:48:14Z</dcterms:modified>
</cp:coreProperties>
</file>