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58" r:id="rId6"/>
    <p:sldId id="261" r:id="rId7"/>
    <p:sldId id="262" r:id="rId8"/>
    <p:sldId id="266" r:id="rId9"/>
    <p:sldId id="275" r:id="rId10"/>
    <p:sldId id="277" r:id="rId11"/>
    <p:sldId id="279" r:id="rId12"/>
    <p:sldId id="280" r:id="rId13"/>
    <p:sldId id="289" r:id="rId14"/>
    <p:sldId id="290" r:id="rId15"/>
    <p:sldId id="282" r:id="rId16"/>
    <p:sldId id="267" r:id="rId17"/>
    <p:sldId id="268" r:id="rId18"/>
    <p:sldId id="273" r:id="rId19"/>
    <p:sldId id="284" r:id="rId20"/>
  </p:sldIdLst>
  <p:sldSz cx="9144000" cy="6858000" type="screen4x3"/>
  <p:notesSz cx="6950075" cy="9236075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5761" autoAdjust="0"/>
  </p:normalViewPr>
  <p:slideViewPr>
    <p:cSldViewPr>
      <p:cViewPr>
        <p:scale>
          <a:sx n="29" d="100"/>
          <a:sy n="29" d="100"/>
        </p:scale>
        <p:origin x="-3354" y="-17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716" y="-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BE670-4D9F-45B0-B8F0-F9F298F73FEE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CE64C74-235C-4F57-ACF1-B03E4B0BB12E}">
      <dgm:prSet phldrT="[Text]" custT="1"/>
      <dgm:spPr/>
      <dgm:t>
        <a:bodyPr/>
        <a:lstStyle/>
        <a:p>
          <a:r>
            <a:rPr lang="en-US" sz="1000"/>
            <a:t>Regional Director</a:t>
          </a:r>
        </a:p>
      </dgm:t>
    </dgm:pt>
    <dgm:pt modelId="{28744421-AC40-4B8B-9F9B-D5665DB731A1}" type="parTrans" cxnId="{F9B3DA85-7803-4A77-8CDF-1EB39051F01D}">
      <dgm:prSet/>
      <dgm:spPr/>
      <dgm:t>
        <a:bodyPr/>
        <a:lstStyle/>
        <a:p>
          <a:endParaRPr lang="en-US" sz="1000"/>
        </a:p>
      </dgm:t>
    </dgm:pt>
    <dgm:pt modelId="{D11F143B-CD11-432D-A13A-9D13C481C346}" type="sibTrans" cxnId="{F9B3DA85-7803-4A77-8CDF-1EB39051F01D}">
      <dgm:prSet/>
      <dgm:spPr/>
      <dgm:t>
        <a:bodyPr/>
        <a:lstStyle/>
        <a:p>
          <a:endParaRPr lang="en-US" sz="1000"/>
        </a:p>
      </dgm:t>
    </dgm:pt>
    <dgm:pt modelId="{355962CD-F916-48DC-98A0-C33C284F376A}">
      <dgm:prSet phldrT="[Text]" custT="1"/>
      <dgm:spPr/>
      <dgm:t>
        <a:bodyPr/>
        <a:lstStyle/>
        <a:p>
          <a:r>
            <a:rPr lang="en-US" sz="1000"/>
            <a:t>Minnesota </a:t>
          </a:r>
        </a:p>
        <a:p>
          <a:r>
            <a:rPr lang="en-US" sz="1000"/>
            <a:t>Agency</a:t>
          </a:r>
        </a:p>
      </dgm:t>
    </dgm:pt>
    <dgm:pt modelId="{89616CD7-0BBE-495D-B115-0E44D729A6ED}" type="parTrans" cxnId="{922ACFDD-EFD5-4466-BB36-0B15A34D36E3}">
      <dgm:prSet/>
      <dgm:spPr/>
      <dgm:t>
        <a:bodyPr/>
        <a:lstStyle/>
        <a:p>
          <a:endParaRPr lang="en-US" sz="1000"/>
        </a:p>
      </dgm:t>
    </dgm:pt>
    <dgm:pt modelId="{84614ADF-7B54-4B2D-AE7A-D299283E2F49}" type="sibTrans" cxnId="{922ACFDD-EFD5-4466-BB36-0B15A34D36E3}">
      <dgm:prSet/>
      <dgm:spPr/>
      <dgm:t>
        <a:bodyPr/>
        <a:lstStyle/>
        <a:p>
          <a:endParaRPr lang="en-US" sz="1000"/>
        </a:p>
      </dgm:t>
    </dgm:pt>
    <dgm:pt modelId="{DF798AE9-7F73-4E62-AD92-03009284753C}">
      <dgm:prSet phldrT="[Text]" custT="1"/>
      <dgm:spPr/>
      <dgm:t>
        <a:bodyPr/>
        <a:lstStyle/>
        <a:p>
          <a:r>
            <a:rPr lang="en-US" sz="1000"/>
            <a:t>Deputy Regional Director, Trust Services</a:t>
          </a:r>
        </a:p>
      </dgm:t>
    </dgm:pt>
    <dgm:pt modelId="{F321B5F3-F614-4B91-A92A-BC2C99975F14}" type="sibTrans" cxnId="{E6044A72-2F34-4403-A84D-36DF2C1B1C4D}">
      <dgm:prSet/>
      <dgm:spPr/>
      <dgm:t>
        <a:bodyPr/>
        <a:lstStyle/>
        <a:p>
          <a:endParaRPr lang="en-US" sz="1000"/>
        </a:p>
      </dgm:t>
    </dgm:pt>
    <dgm:pt modelId="{668D32A9-4453-41DE-BFBA-BB2C7C59DE3E}" type="parTrans" cxnId="{E6044A72-2F34-4403-A84D-36DF2C1B1C4D}">
      <dgm:prSet/>
      <dgm:spPr/>
      <dgm:t>
        <a:bodyPr/>
        <a:lstStyle/>
        <a:p>
          <a:endParaRPr lang="en-US" sz="1000"/>
        </a:p>
      </dgm:t>
    </dgm:pt>
    <dgm:pt modelId="{B598B106-1965-4347-BEFD-611579743A99}">
      <dgm:prSet custT="1"/>
      <dgm:spPr/>
      <dgm:t>
        <a:bodyPr/>
        <a:lstStyle/>
        <a:p>
          <a:r>
            <a:rPr lang="en-US" sz="1000"/>
            <a:t>Deputy Regional Director, Indian Services</a:t>
          </a:r>
        </a:p>
      </dgm:t>
    </dgm:pt>
    <dgm:pt modelId="{6B64CCD8-884E-41AB-9124-98C90053DB5C}" type="parTrans" cxnId="{3B044BD5-3DE2-4338-B0B0-28BC2C5E798E}">
      <dgm:prSet/>
      <dgm:spPr/>
      <dgm:t>
        <a:bodyPr/>
        <a:lstStyle/>
        <a:p>
          <a:endParaRPr lang="en-US" sz="1000"/>
        </a:p>
      </dgm:t>
    </dgm:pt>
    <dgm:pt modelId="{34E4C89A-200A-43DE-AD03-5F015B933D47}" type="sibTrans" cxnId="{3B044BD5-3DE2-4338-B0B0-28BC2C5E798E}">
      <dgm:prSet/>
      <dgm:spPr/>
      <dgm:t>
        <a:bodyPr/>
        <a:lstStyle/>
        <a:p>
          <a:endParaRPr lang="en-US" sz="1000"/>
        </a:p>
      </dgm:t>
    </dgm:pt>
    <dgm:pt modelId="{F008189C-D76F-48FB-8CB6-B40A171322D9}">
      <dgm:prSet custT="1"/>
      <dgm:spPr/>
      <dgm:t>
        <a:bodyPr/>
        <a:lstStyle/>
        <a:p>
          <a:r>
            <a:rPr lang="en-US" sz="1000"/>
            <a:t>Branch of Tribal Operations</a:t>
          </a:r>
        </a:p>
      </dgm:t>
    </dgm:pt>
    <dgm:pt modelId="{D0A86BE8-AD58-4BBA-9514-C76EA00887F0}" type="parTrans" cxnId="{7666A3E8-6BEF-4681-AC8A-E2D1981C5E51}">
      <dgm:prSet/>
      <dgm:spPr/>
      <dgm:t>
        <a:bodyPr/>
        <a:lstStyle/>
        <a:p>
          <a:endParaRPr lang="en-US"/>
        </a:p>
      </dgm:t>
    </dgm:pt>
    <dgm:pt modelId="{3F401534-58F4-4CEF-AC9D-301EE27C265A}" type="sibTrans" cxnId="{7666A3E8-6BEF-4681-AC8A-E2D1981C5E51}">
      <dgm:prSet/>
      <dgm:spPr/>
      <dgm:t>
        <a:bodyPr/>
        <a:lstStyle/>
        <a:p>
          <a:endParaRPr lang="en-US"/>
        </a:p>
      </dgm:t>
    </dgm:pt>
    <dgm:pt modelId="{2A4CD49D-76A2-4EC3-8664-5E754C428330}">
      <dgm:prSet custT="1"/>
      <dgm:spPr/>
      <dgm:t>
        <a:bodyPr/>
        <a:lstStyle/>
        <a:p>
          <a:r>
            <a:rPr lang="en-US" sz="1000"/>
            <a:t>Branch of Roads </a:t>
          </a:r>
        </a:p>
      </dgm:t>
    </dgm:pt>
    <dgm:pt modelId="{9BE7A3CD-0482-4D88-8F21-92F66F12F2F2}" type="parTrans" cxnId="{D8F79F57-D57F-451A-A09C-4094CB1CB447}">
      <dgm:prSet/>
      <dgm:spPr/>
      <dgm:t>
        <a:bodyPr/>
        <a:lstStyle/>
        <a:p>
          <a:endParaRPr lang="en-US"/>
        </a:p>
      </dgm:t>
    </dgm:pt>
    <dgm:pt modelId="{9A9FE57D-D189-4265-A07D-806ADBCF8FF5}" type="sibTrans" cxnId="{D8F79F57-D57F-451A-A09C-4094CB1CB447}">
      <dgm:prSet/>
      <dgm:spPr/>
      <dgm:t>
        <a:bodyPr/>
        <a:lstStyle/>
        <a:p>
          <a:endParaRPr lang="en-US"/>
        </a:p>
      </dgm:t>
    </dgm:pt>
    <dgm:pt modelId="{17C4B93A-DEC8-4F41-9AB3-79F0887F88BC}">
      <dgm:prSet custT="1"/>
      <dgm:spPr/>
      <dgm:t>
        <a:bodyPr/>
        <a:lstStyle/>
        <a:p>
          <a:r>
            <a:rPr lang="en-US" sz="1000"/>
            <a:t>Branch of Social Services</a:t>
          </a:r>
        </a:p>
      </dgm:t>
    </dgm:pt>
    <dgm:pt modelId="{5C0EF8EE-7618-42F1-A9A0-4004CDCD0C22}" type="parTrans" cxnId="{6CA3C890-BF80-4678-864C-0525B2325616}">
      <dgm:prSet/>
      <dgm:spPr/>
      <dgm:t>
        <a:bodyPr/>
        <a:lstStyle/>
        <a:p>
          <a:endParaRPr lang="en-US"/>
        </a:p>
      </dgm:t>
    </dgm:pt>
    <dgm:pt modelId="{A84EE27E-C025-4204-8867-00C07B03ADCB}" type="sibTrans" cxnId="{6CA3C890-BF80-4678-864C-0525B2325616}">
      <dgm:prSet/>
      <dgm:spPr/>
      <dgm:t>
        <a:bodyPr/>
        <a:lstStyle/>
        <a:p>
          <a:endParaRPr lang="en-US"/>
        </a:p>
      </dgm:t>
    </dgm:pt>
    <dgm:pt modelId="{733D162A-2884-426F-BF01-414E9E7AB945}">
      <dgm:prSet custT="1"/>
      <dgm:spPr/>
      <dgm:t>
        <a:bodyPr/>
        <a:lstStyle/>
        <a:p>
          <a:r>
            <a:rPr lang="en-US" sz="1000"/>
            <a:t>Branch of Self Determination</a:t>
          </a:r>
        </a:p>
      </dgm:t>
    </dgm:pt>
    <dgm:pt modelId="{D7E0837E-3F74-47C7-9BDF-D8A429F45F43}" type="parTrans" cxnId="{3B9B1A92-1325-4B59-929E-4DFFF824A35F}">
      <dgm:prSet/>
      <dgm:spPr/>
      <dgm:t>
        <a:bodyPr/>
        <a:lstStyle/>
        <a:p>
          <a:endParaRPr lang="en-US"/>
        </a:p>
      </dgm:t>
    </dgm:pt>
    <dgm:pt modelId="{53627A18-5521-472D-9111-AD2959A9B472}" type="sibTrans" cxnId="{3B9B1A92-1325-4B59-929E-4DFFF824A35F}">
      <dgm:prSet/>
      <dgm:spPr/>
      <dgm:t>
        <a:bodyPr/>
        <a:lstStyle/>
        <a:p>
          <a:endParaRPr lang="en-US"/>
        </a:p>
      </dgm:t>
    </dgm:pt>
    <dgm:pt modelId="{8CE20AEF-79AB-4628-8925-4EE159E43034}">
      <dgm:prSet custT="1"/>
      <dgm:spPr/>
      <dgm:t>
        <a:bodyPr/>
        <a:lstStyle/>
        <a:p>
          <a:r>
            <a:rPr lang="en-US" sz="1000"/>
            <a:t>Division of Fee to Trust</a:t>
          </a:r>
        </a:p>
      </dgm:t>
    </dgm:pt>
    <dgm:pt modelId="{F861DC68-093A-474F-A72E-8C9912B4B34E}" type="parTrans" cxnId="{00D84A21-45DA-4569-9620-15D72FBA11CD}">
      <dgm:prSet/>
      <dgm:spPr/>
      <dgm:t>
        <a:bodyPr/>
        <a:lstStyle/>
        <a:p>
          <a:endParaRPr lang="en-US"/>
        </a:p>
      </dgm:t>
    </dgm:pt>
    <dgm:pt modelId="{D80C62DB-455B-4A80-8C4D-A0E4DBEE7FB0}" type="sibTrans" cxnId="{00D84A21-45DA-4569-9620-15D72FBA11CD}">
      <dgm:prSet/>
      <dgm:spPr/>
      <dgm:t>
        <a:bodyPr/>
        <a:lstStyle/>
        <a:p>
          <a:endParaRPr lang="en-US"/>
        </a:p>
      </dgm:t>
    </dgm:pt>
    <dgm:pt modelId="{DB4D4884-2A31-406D-BC47-76EB3B55E084}">
      <dgm:prSet custT="1"/>
      <dgm:spPr/>
      <dgm:t>
        <a:bodyPr/>
        <a:lstStyle/>
        <a:p>
          <a:r>
            <a:rPr lang="en-US" sz="1000"/>
            <a:t>Branch of Forestry</a:t>
          </a:r>
        </a:p>
      </dgm:t>
    </dgm:pt>
    <dgm:pt modelId="{11B97B05-F155-4DC8-B6E5-B93EDBAEE6A8}" type="parTrans" cxnId="{D81EB40D-0BA3-4BE4-8492-351587A13439}">
      <dgm:prSet/>
      <dgm:spPr/>
      <dgm:t>
        <a:bodyPr/>
        <a:lstStyle/>
        <a:p>
          <a:endParaRPr lang="en-US"/>
        </a:p>
      </dgm:t>
    </dgm:pt>
    <dgm:pt modelId="{4EFAE7D9-5EE9-4BA7-AE77-D439A82B88F0}" type="sibTrans" cxnId="{D81EB40D-0BA3-4BE4-8492-351587A13439}">
      <dgm:prSet/>
      <dgm:spPr/>
      <dgm:t>
        <a:bodyPr/>
        <a:lstStyle/>
        <a:p>
          <a:endParaRPr lang="en-US"/>
        </a:p>
      </dgm:t>
    </dgm:pt>
    <dgm:pt modelId="{FE80D51C-50E8-4547-B3D4-47A333722C25}">
      <dgm:prSet custT="1"/>
      <dgm:spPr/>
      <dgm:t>
        <a:bodyPr/>
        <a:lstStyle/>
        <a:p>
          <a:r>
            <a:rPr lang="en-US" sz="1000"/>
            <a:t>Branch of Wildlife and Parks</a:t>
          </a:r>
        </a:p>
      </dgm:t>
    </dgm:pt>
    <dgm:pt modelId="{3B83526B-55F3-4409-85E7-9D1A45E886B1}" type="parTrans" cxnId="{DBCC012D-04D1-4EEB-9666-E3925F8D59D1}">
      <dgm:prSet/>
      <dgm:spPr/>
      <dgm:t>
        <a:bodyPr/>
        <a:lstStyle/>
        <a:p>
          <a:endParaRPr lang="en-US"/>
        </a:p>
      </dgm:t>
    </dgm:pt>
    <dgm:pt modelId="{42CB7CE6-1CA7-4C79-9946-B4A2210C0803}" type="sibTrans" cxnId="{DBCC012D-04D1-4EEB-9666-E3925F8D59D1}">
      <dgm:prSet/>
      <dgm:spPr/>
      <dgm:t>
        <a:bodyPr/>
        <a:lstStyle/>
        <a:p>
          <a:endParaRPr lang="en-US"/>
        </a:p>
      </dgm:t>
    </dgm:pt>
    <dgm:pt modelId="{1F4FC684-658F-4DF9-A863-E434D8759E3B}">
      <dgm:prSet custT="1"/>
      <dgm:spPr/>
      <dgm:t>
        <a:bodyPr/>
        <a:lstStyle/>
        <a:p>
          <a:r>
            <a:rPr lang="en-US" sz="1000"/>
            <a:t>Branch of Water &amp; Safety of Dams</a:t>
          </a:r>
        </a:p>
      </dgm:t>
    </dgm:pt>
    <dgm:pt modelId="{4F960B2F-3C93-40D5-A483-8B94AECAB640}" type="parTrans" cxnId="{35A21C80-4EFE-495B-BD57-1F698276059D}">
      <dgm:prSet/>
      <dgm:spPr/>
      <dgm:t>
        <a:bodyPr/>
        <a:lstStyle/>
        <a:p>
          <a:endParaRPr lang="en-US"/>
        </a:p>
      </dgm:t>
    </dgm:pt>
    <dgm:pt modelId="{AF028C8F-0D73-498C-821A-1D33AA885E08}" type="sibTrans" cxnId="{35A21C80-4EFE-495B-BD57-1F698276059D}">
      <dgm:prSet/>
      <dgm:spPr/>
      <dgm:t>
        <a:bodyPr/>
        <a:lstStyle/>
        <a:p>
          <a:endParaRPr lang="en-US"/>
        </a:p>
      </dgm:t>
    </dgm:pt>
    <dgm:pt modelId="{8936DEE9-5AFC-4F88-AC1B-1F75D9F992B2}">
      <dgm:prSet custT="1"/>
      <dgm:spPr/>
      <dgm:t>
        <a:bodyPr/>
        <a:lstStyle/>
        <a:p>
          <a:r>
            <a:rPr lang="en-US" sz="1000"/>
            <a:t>Branch of Real Estate Services</a:t>
          </a:r>
        </a:p>
      </dgm:t>
    </dgm:pt>
    <dgm:pt modelId="{610F288E-E344-4CC0-ACDD-B7457A25F208}" type="parTrans" cxnId="{6B756C24-DCFB-454E-B0B9-4C5E3AF4115D}">
      <dgm:prSet/>
      <dgm:spPr/>
      <dgm:t>
        <a:bodyPr/>
        <a:lstStyle/>
        <a:p>
          <a:endParaRPr lang="en-US"/>
        </a:p>
      </dgm:t>
    </dgm:pt>
    <dgm:pt modelId="{66F0C364-D2B6-4F80-A8B2-6E44A28A9354}" type="sibTrans" cxnId="{6B756C24-DCFB-454E-B0B9-4C5E3AF4115D}">
      <dgm:prSet/>
      <dgm:spPr/>
      <dgm:t>
        <a:bodyPr/>
        <a:lstStyle/>
        <a:p>
          <a:endParaRPr lang="en-US"/>
        </a:p>
      </dgm:t>
    </dgm:pt>
    <dgm:pt modelId="{CBC33D3A-EC53-4B39-8F7B-7A6B4BA3B1AF}">
      <dgm:prSet custT="1"/>
      <dgm:spPr/>
      <dgm:t>
        <a:bodyPr/>
        <a:lstStyle/>
        <a:p>
          <a:r>
            <a:rPr lang="en-US" sz="1000"/>
            <a:t>Branch of Probate &amp; Estate Services</a:t>
          </a:r>
        </a:p>
      </dgm:t>
    </dgm:pt>
    <dgm:pt modelId="{97B29254-180F-449F-96B3-B27FC3A8ED73}" type="parTrans" cxnId="{E6247325-E0A4-40FF-9ECE-A00B087EB280}">
      <dgm:prSet/>
      <dgm:spPr/>
      <dgm:t>
        <a:bodyPr/>
        <a:lstStyle/>
        <a:p>
          <a:endParaRPr lang="en-US"/>
        </a:p>
      </dgm:t>
    </dgm:pt>
    <dgm:pt modelId="{0F3C6199-56DD-4AEC-8BFC-3960C565A405}" type="sibTrans" cxnId="{E6247325-E0A4-40FF-9ECE-A00B087EB280}">
      <dgm:prSet/>
      <dgm:spPr/>
      <dgm:t>
        <a:bodyPr/>
        <a:lstStyle/>
        <a:p>
          <a:endParaRPr lang="en-US"/>
        </a:p>
      </dgm:t>
    </dgm:pt>
    <dgm:pt modelId="{B30FFDED-BC70-4E62-89A3-87936D088DA7}">
      <dgm:prSet custT="1"/>
      <dgm:spPr/>
      <dgm:t>
        <a:bodyPr/>
        <a:lstStyle/>
        <a:p>
          <a:r>
            <a:rPr lang="en-US" sz="1000"/>
            <a:t>Trust Coordinator</a:t>
          </a:r>
        </a:p>
        <a:p>
          <a:r>
            <a:rPr lang="en-US" sz="1000"/>
            <a:t>(Lockbox)</a:t>
          </a:r>
        </a:p>
      </dgm:t>
    </dgm:pt>
    <dgm:pt modelId="{69BD998A-7B86-42FC-B753-6028071E10DE}" type="parTrans" cxnId="{282042A2-D2F0-45DF-95F1-13466E1780C9}">
      <dgm:prSet/>
      <dgm:spPr/>
      <dgm:t>
        <a:bodyPr/>
        <a:lstStyle/>
        <a:p>
          <a:endParaRPr lang="en-US"/>
        </a:p>
      </dgm:t>
    </dgm:pt>
    <dgm:pt modelId="{0B81DE76-8040-4C2C-A4D7-E7C45D3D90F2}" type="sibTrans" cxnId="{282042A2-D2F0-45DF-95F1-13466E1780C9}">
      <dgm:prSet/>
      <dgm:spPr/>
      <dgm:t>
        <a:bodyPr/>
        <a:lstStyle/>
        <a:p>
          <a:endParaRPr lang="en-US"/>
        </a:p>
      </dgm:t>
    </dgm:pt>
    <dgm:pt modelId="{1EE0FD50-B87B-4465-A012-E03990B08B42}">
      <dgm:prSet custT="1"/>
      <dgm:spPr/>
      <dgm:t>
        <a:bodyPr/>
        <a:lstStyle/>
        <a:p>
          <a:r>
            <a:rPr lang="en-US" sz="1000"/>
            <a:t>Environmental Services</a:t>
          </a:r>
        </a:p>
      </dgm:t>
    </dgm:pt>
    <dgm:pt modelId="{8036A0A4-E3B6-4AE6-AFC6-2860760194EB}" type="parTrans" cxnId="{A62A4294-2ABF-4672-9007-DB96C6B1E0AC}">
      <dgm:prSet/>
      <dgm:spPr/>
      <dgm:t>
        <a:bodyPr/>
        <a:lstStyle/>
        <a:p>
          <a:endParaRPr lang="en-US"/>
        </a:p>
      </dgm:t>
    </dgm:pt>
    <dgm:pt modelId="{1350F034-F8D7-4A7E-B342-73D3D89D0E5E}" type="sibTrans" cxnId="{A62A4294-2ABF-4672-9007-DB96C6B1E0AC}">
      <dgm:prSet/>
      <dgm:spPr/>
      <dgm:t>
        <a:bodyPr/>
        <a:lstStyle/>
        <a:p>
          <a:endParaRPr lang="en-US"/>
        </a:p>
      </dgm:t>
    </dgm:pt>
    <dgm:pt modelId="{4277DA1E-8934-4DD3-9193-8E7CD6A72FB1}">
      <dgm:prSet custT="1"/>
      <dgm:spPr/>
      <dgm:t>
        <a:bodyPr/>
        <a:lstStyle/>
        <a:p>
          <a:r>
            <a:rPr lang="en-US" sz="1000"/>
            <a:t>Michigan</a:t>
          </a:r>
          <a:r>
            <a:rPr lang="en-US" sz="2000"/>
            <a:t> </a:t>
          </a:r>
          <a:r>
            <a:rPr lang="en-US" sz="1000"/>
            <a:t>Agency</a:t>
          </a:r>
        </a:p>
      </dgm:t>
    </dgm:pt>
    <dgm:pt modelId="{0A013039-AC40-4776-9EE7-D10699FAFA0C}" type="parTrans" cxnId="{FCF50278-2984-43D7-B15F-CF541C36F0E8}">
      <dgm:prSet/>
      <dgm:spPr/>
      <dgm:t>
        <a:bodyPr/>
        <a:lstStyle/>
        <a:p>
          <a:endParaRPr lang="en-US"/>
        </a:p>
      </dgm:t>
    </dgm:pt>
    <dgm:pt modelId="{AB0D504A-FFE9-4818-A169-945038D04120}" type="sibTrans" cxnId="{FCF50278-2984-43D7-B15F-CF541C36F0E8}">
      <dgm:prSet/>
      <dgm:spPr/>
      <dgm:t>
        <a:bodyPr/>
        <a:lstStyle/>
        <a:p>
          <a:endParaRPr lang="en-US"/>
        </a:p>
      </dgm:t>
    </dgm:pt>
    <dgm:pt modelId="{B377108F-21AC-497E-9F57-4D66EE452DC6}">
      <dgm:prSet custT="1"/>
      <dgm:spPr/>
      <dgm:t>
        <a:bodyPr/>
        <a:lstStyle/>
        <a:p>
          <a:r>
            <a:rPr lang="en-US" sz="1000"/>
            <a:t>Great Lakes Agency</a:t>
          </a:r>
        </a:p>
      </dgm:t>
    </dgm:pt>
    <dgm:pt modelId="{54C133D9-DE26-4FBA-90D8-A24A95A7C3CA}" type="parTrans" cxnId="{458ACFA5-C762-458F-A89C-0354E6280144}">
      <dgm:prSet/>
      <dgm:spPr/>
      <dgm:t>
        <a:bodyPr/>
        <a:lstStyle/>
        <a:p>
          <a:endParaRPr lang="en-US"/>
        </a:p>
      </dgm:t>
    </dgm:pt>
    <dgm:pt modelId="{8367B978-FA41-4AA1-ADA5-35843D7F02E1}" type="sibTrans" cxnId="{458ACFA5-C762-458F-A89C-0354E6280144}">
      <dgm:prSet/>
      <dgm:spPr/>
      <dgm:t>
        <a:bodyPr/>
        <a:lstStyle/>
        <a:p>
          <a:endParaRPr lang="en-US"/>
        </a:p>
      </dgm:t>
    </dgm:pt>
    <dgm:pt modelId="{69A018A2-AB93-47B6-A3FB-1E778C566F8F}" type="pres">
      <dgm:prSet presAssocID="{D3BBE670-4D9F-45B0-B8F0-F9F298F73F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3EC7432-2968-47F4-8617-477F68A780AD}" type="pres">
      <dgm:prSet presAssocID="{2CE64C74-235C-4F57-ACF1-B03E4B0BB12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006C69F-4B7D-4932-B63B-3DAFEBEB0145}" type="pres">
      <dgm:prSet presAssocID="{2CE64C74-235C-4F57-ACF1-B03E4B0BB12E}" presName="rootComposite1" presStyleCnt="0"/>
      <dgm:spPr/>
      <dgm:t>
        <a:bodyPr/>
        <a:lstStyle/>
        <a:p>
          <a:endParaRPr lang="en-US"/>
        </a:p>
      </dgm:t>
    </dgm:pt>
    <dgm:pt modelId="{B159E58D-582E-477A-AF79-BC838FF9A165}" type="pres">
      <dgm:prSet presAssocID="{2CE64C74-235C-4F57-ACF1-B03E4B0BB12E}" presName="rootText1" presStyleLbl="node0" presStyleIdx="0" presStyleCnt="1" custLinFactNeighborX="-134" custLinFactNeighborY="-685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7B5BE2-3DB9-4718-8CDE-782C2CC75710}" type="pres">
      <dgm:prSet presAssocID="{2CE64C74-235C-4F57-ACF1-B03E4B0BB12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137184F-EAFA-46D0-964B-E0305C060239}" type="pres">
      <dgm:prSet presAssocID="{2CE64C74-235C-4F57-ACF1-B03E4B0BB12E}" presName="hierChild2" presStyleCnt="0"/>
      <dgm:spPr/>
      <dgm:t>
        <a:bodyPr/>
        <a:lstStyle/>
        <a:p>
          <a:endParaRPr lang="en-US"/>
        </a:p>
      </dgm:t>
    </dgm:pt>
    <dgm:pt modelId="{1F2A4B9D-3EA3-4572-A576-E24579B7BE8F}" type="pres">
      <dgm:prSet presAssocID="{8036A0A4-E3B6-4AE6-AFC6-2860760194EB}" presName="Name37" presStyleLbl="parChTrans1D2" presStyleIdx="0" presStyleCnt="4"/>
      <dgm:spPr/>
      <dgm:t>
        <a:bodyPr/>
        <a:lstStyle/>
        <a:p>
          <a:endParaRPr lang="en-US"/>
        </a:p>
      </dgm:t>
    </dgm:pt>
    <dgm:pt modelId="{18337832-5A6B-4637-A4E9-5E48B9D7831B}" type="pres">
      <dgm:prSet presAssocID="{1EE0FD50-B87B-4465-A012-E03990B08B42}" presName="hierRoot2" presStyleCnt="0">
        <dgm:presLayoutVars>
          <dgm:hierBranch val="init"/>
        </dgm:presLayoutVars>
      </dgm:prSet>
      <dgm:spPr/>
    </dgm:pt>
    <dgm:pt modelId="{E0FD092E-A8F0-4E39-97CD-91C5B611C7CB}" type="pres">
      <dgm:prSet presAssocID="{1EE0FD50-B87B-4465-A012-E03990B08B42}" presName="rootComposite" presStyleCnt="0"/>
      <dgm:spPr/>
    </dgm:pt>
    <dgm:pt modelId="{A1129F6B-2B36-4CAC-B4D3-39B6A7E0DB7C}" type="pres">
      <dgm:prSet presAssocID="{1EE0FD50-B87B-4465-A012-E03990B08B42}" presName="rootText" presStyleLbl="node2" presStyleIdx="0" presStyleCnt="4" custScaleY="1561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992844-FDE0-43A1-847E-21A6A9FF2DCE}" type="pres">
      <dgm:prSet presAssocID="{1EE0FD50-B87B-4465-A012-E03990B08B42}" presName="rootConnector" presStyleLbl="node2" presStyleIdx="0" presStyleCnt="4"/>
      <dgm:spPr/>
      <dgm:t>
        <a:bodyPr/>
        <a:lstStyle/>
        <a:p>
          <a:endParaRPr lang="en-US"/>
        </a:p>
      </dgm:t>
    </dgm:pt>
    <dgm:pt modelId="{634B51C6-6390-4C1C-B062-7D6BE8546500}" type="pres">
      <dgm:prSet presAssocID="{1EE0FD50-B87B-4465-A012-E03990B08B42}" presName="hierChild4" presStyleCnt="0"/>
      <dgm:spPr/>
    </dgm:pt>
    <dgm:pt modelId="{D1575DDA-B13F-4F85-874F-EF3989622DF9}" type="pres">
      <dgm:prSet presAssocID="{1EE0FD50-B87B-4465-A012-E03990B08B42}" presName="hierChild5" presStyleCnt="0"/>
      <dgm:spPr/>
    </dgm:pt>
    <dgm:pt modelId="{4999D522-C383-4963-BD2B-4B0EC3507BF0}" type="pres">
      <dgm:prSet presAssocID="{668D32A9-4453-41DE-BFBA-BB2C7C59DE3E}" presName="Name37" presStyleLbl="parChTrans1D2" presStyleIdx="1" presStyleCnt="4"/>
      <dgm:spPr/>
      <dgm:t>
        <a:bodyPr/>
        <a:lstStyle/>
        <a:p>
          <a:endParaRPr lang="en-US"/>
        </a:p>
      </dgm:t>
    </dgm:pt>
    <dgm:pt modelId="{7FB4F65E-CF31-45D4-B5ED-8E952ED51206}" type="pres">
      <dgm:prSet presAssocID="{DF798AE9-7F73-4E62-AD92-03009284753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0D4096D-69F4-4D0B-85CB-DCFE9A1CF3E3}" type="pres">
      <dgm:prSet presAssocID="{DF798AE9-7F73-4E62-AD92-03009284753C}" presName="rootComposite" presStyleCnt="0"/>
      <dgm:spPr/>
      <dgm:t>
        <a:bodyPr/>
        <a:lstStyle/>
        <a:p>
          <a:endParaRPr lang="en-US"/>
        </a:p>
      </dgm:t>
    </dgm:pt>
    <dgm:pt modelId="{EF7C6EF0-3DD4-4895-826A-553BA38B85C3}" type="pres">
      <dgm:prSet presAssocID="{DF798AE9-7F73-4E62-AD92-03009284753C}" presName="rootText" presStyleLbl="node2" presStyleIdx="1" presStyleCnt="4" custScaleY="1636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A3083C-02B0-4534-BCF8-6BFB0B501E5D}" type="pres">
      <dgm:prSet presAssocID="{DF798AE9-7F73-4E62-AD92-03009284753C}" presName="rootConnector" presStyleLbl="node2" presStyleIdx="1" presStyleCnt="4"/>
      <dgm:spPr/>
      <dgm:t>
        <a:bodyPr/>
        <a:lstStyle/>
        <a:p>
          <a:endParaRPr lang="en-US"/>
        </a:p>
      </dgm:t>
    </dgm:pt>
    <dgm:pt modelId="{1DBCB7FC-F4C1-48D3-874F-390E864BB18E}" type="pres">
      <dgm:prSet presAssocID="{DF798AE9-7F73-4E62-AD92-03009284753C}" presName="hierChild4" presStyleCnt="0"/>
      <dgm:spPr/>
      <dgm:t>
        <a:bodyPr/>
        <a:lstStyle/>
        <a:p>
          <a:endParaRPr lang="en-US"/>
        </a:p>
      </dgm:t>
    </dgm:pt>
    <dgm:pt modelId="{5FB1CEC3-38C9-47F6-965C-BE0765905D4D}" type="pres">
      <dgm:prSet presAssocID="{610F288E-E344-4CC0-ACDD-B7457A25F208}" presName="Name37" presStyleLbl="parChTrans1D3" presStyleIdx="0" presStyleCnt="4"/>
      <dgm:spPr/>
      <dgm:t>
        <a:bodyPr/>
        <a:lstStyle/>
        <a:p>
          <a:endParaRPr lang="en-US"/>
        </a:p>
      </dgm:t>
    </dgm:pt>
    <dgm:pt modelId="{C884AD0B-3708-4F05-8A90-7EFD012A7308}" type="pres">
      <dgm:prSet presAssocID="{8936DEE9-5AFC-4F88-AC1B-1F75D9F992B2}" presName="hierRoot2" presStyleCnt="0">
        <dgm:presLayoutVars>
          <dgm:hierBranch val="init"/>
        </dgm:presLayoutVars>
      </dgm:prSet>
      <dgm:spPr/>
    </dgm:pt>
    <dgm:pt modelId="{5634C7E4-9DF6-414B-AAF0-5AE8FF60B69B}" type="pres">
      <dgm:prSet presAssocID="{8936DEE9-5AFC-4F88-AC1B-1F75D9F992B2}" presName="rootComposite" presStyleCnt="0"/>
      <dgm:spPr/>
    </dgm:pt>
    <dgm:pt modelId="{59DA28C2-5AC3-4BDE-8B1A-1984FD229C9B}" type="pres">
      <dgm:prSet presAssocID="{8936DEE9-5AFC-4F88-AC1B-1F75D9F992B2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B93E03-F532-4B59-AC54-0849B1B8B8D9}" type="pres">
      <dgm:prSet presAssocID="{8936DEE9-5AFC-4F88-AC1B-1F75D9F992B2}" presName="rootConnector" presStyleLbl="node3" presStyleIdx="0" presStyleCnt="4"/>
      <dgm:spPr/>
      <dgm:t>
        <a:bodyPr/>
        <a:lstStyle/>
        <a:p>
          <a:endParaRPr lang="en-US"/>
        </a:p>
      </dgm:t>
    </dgm:pt>
    <dgm:pt modelId="{3D320BD1-05E6-4E64-BE58-D2FA85CDE32E}" type="pres">
      <dgm:prSet presAssocID="{8936DEE9-5AFC-4F88-AC1B-1F75D9F992B2}" presName="hierChild4" presStyleCnt="0"/>
      <dgm:spPr/>
    </dgm:pt>
    <dgm:pt modelId="{7237F03B-9F8A-4F33-A2A9-747810E9C1D1}" type="pres">
      <dgm:prSet presAssocID="{97B29254-180F-449F-96B3-B27FC3A8ED73}" presName="Name37" presStyleLbl="parChTrans1D4" presStyleIdx="0" presStyleCnt="9"/>
      <dgm:spPr/>
      <dgm:t>
        <a:bodyPr/>
        <a:lstStyle/>
        <a:p>
          <a:endParaRPr lang="en-US"/>
        </a:p>
      </dgm:t>
    </dgm:pt>
    <dgm:pt modelId="{16FADEB6-CC0A-4E85-9088-34EC4B53958C}" type="pres">
      <dgm:prSet presAssocID="{CBC33D3A-EC53-4B39-8F7B-7A6B4BA3B1AF}" presName="hierRoot2" presStyleCnt="0">
        <dgm:presLayoutVars>
          <dgm:hierBranch/>
        </dgm:presLayoutVars>
      </dgm:prSet>
      <dgm:spPr/>
    </dgm:pt>
    <dgm:pt modelId="{B11A90CE-49C6-4130-86C5-8BFD83044FD3}" type="pres">
      <dgm:prSet presAssocID="{CBC33D3A-EC53-4B39-8F7B-7A6B4BA3B1AF}" presName="rootComposite" presStyleCnt="0"/>
      <dgm:spPr/>
    </dgm:pt>
    <dgm:pt modelId="{9D917AFB-AD21-415E-B72A-60D0DBE2E6F6}" type="pres">
      <dgm:prSet presAssocID="{CBC33D3A-EC53-4B39-8F7B-7A6B4BA3B1AF}" presName="rootText" presStyleLbl="node4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F0986F-1AB2-4DD1-A0FB-29FDC34CE568}" type="pres">
      <dgm:prSet presAssocID="{CBC33D3A-EC53-4B39-8F7B-7A6B4BA3B1AF}" presName="rootConnector" presStyleLbl="node4" presStyleIdx="0" presStyleCnt="9"/>
      <dgm:spPr/>
      <dgm:t>
        <a:bodyPr/>
        <a:lstStyle/>
        <a:p>
          <a:endParaRPr lang="en-US"/>
        </a:p>
      </dgm:t>
    </dgm:pt>
    <dgm:pt modelId="{4A6F2CBA-1B9D-45B3-B257-D1A4FED3EDF2}" type="pres">
      <dgm:prSet presAssocID="{CBC33D3A-EC53-4B39-8F7B-7A6B4BA3B1AF}" presName="hierChild4" presStyleCnt="0"/>
      <dgm:spPr/>
    </dgm:pt>
    <dgm:pt modelId="{B0BE68C9-AC35-42D8-A7AD-15790C776B38}" type="pres">
      <dgm:prSet presAssocID="{69BD998A-7B86-42FC-B753-6028071E10DE}" presName="Name35" presStyleLbl="parChTrans1D4" presStyleIdx="1" presStyleCnt="9"/>
      <dgm:spPr/>
      <dgm:t>
        <a:bodyPr/>
        <a:lstStyle/>
        <a:p>
          <a:endParaRPr lang="en-US"/>
        </a:p>
      </dgm:t>
    </dgm:pt>
    <dgm:pt modelId="{11C70181-9EB6-4DF9-8218-00AC38A5A838}" type="pres">
      <dgm:prSet presAssocID="{B30FFDED-BC70-4E62-89A3-87936D088DA7}" presName="hierRoot2" presStyleCnt="0">
        <dgm:presLayoutVars>
          <dgm:hierBranch val="init"/>
        </dgm:presLayoutVars>
      </dgm:prSet>
      <dgm:spPr/>
    </dgm:pt>
    <dgm:pt modelId="{15384387-478C-4468-8CC8-CB6DF7681FF2}" type="pres">
      <dgm:prSet presAssocID="{B30FFDED-BC70-4E62-89A3-87936D088DA7}" presName="rootComposite" presStyleCnt="0"/>
      <dgm:spPr/>
    </dgm:pt>
    <dgm:pt modelId="{7F43AC06-E6EC-435F-90BE-47EE8B91A765}" type="pres">
      <dgm:prSet presAssocID="{B30FFDED-BC70-4E62-89A3-87936D088DA7}" presName="rootText" presStyleLbl="node4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7C8D5F-D5C9-4730-BD40-5B8A94B886BF}" type="pres">
      <dgm:prSet presAssocID="{B30FFDED-BC70-4E62-89A3-87936D088DA7}" presName="rootConnector" presStyleLbl="node4" presStyleIdx="1" presStyleCnt="9"/>
      <dgm:spPr/>
      <dgm:t>
        <a:bodyPr/>
        <a:lstStyle/>
        <a:p>
          <a:endParaRPr lang="en-US"/>
        </a:p>
      </dgm:t>
    </dgm:pt>
    <dgm:pt modelId="{175905E7-7DF7-4853-AC25-4A4A7DD1CE20}" type="pres">
      <dgm:prSet presAssocID="{B30FFDED-BC70-4E62-89A3-87936D088DA7}" presName="hierChild4" presStyleCnt="0"/>
      <dgm:spPr/>
    </dgm:pt>
    <dgm:pt modelId="{81D06357-D005-42DA-A3CB-DF5317F77F62}" type="pres">
      <dgm:prSet presAssocID="{B30FFDED-BC70-4E62-89A3-87936D088DA7}" presName="hierChild5" presStyleCnt="0"/>
      <dgm:spPr/>
    </dgm:pt>
    <dgm:pt modelId="{B560A61B-BCE9-417E-8723-14449E458E26}" type="pres">
      <dgm:prSet presAssocID="{CBC33D3A-EC53-4B39-8F7B-7A6B4BA3B1AF}" presName="hierChild5" presStyleCnt="0"/>
      <dgm:spPr/>
    </dgm:pt>
    <dgm:pt modelId="{BB285D03-164A-435F-BF12-F97C9699DD3F}" type="pres">
      <dgm:prSet presAssocID="{8936DEE9-5AFC-4F88-AC1B-1F75D9F992B2}" presName="hierChild5" presStyleCnt="0"/>
      <dgm:spPr/>
    </dgm:pt>
    <dgm:pt modelId="{92856860-6436-4B26-A838-1D722A01FF05}" type="pres">
      <dgm:prSet presAssocID="{F861DC68-093A-474F-A72E-8C9912B4B34E}" presName="Name37" presStyleLbl="parChTrans1D3" presStyleIdx="1" presStyleCnt="4"/>
      <dgm:spPr/>
      <dgm:t>
        <a:bodyPr/>
        <a:lstStyle/>
        <a:p>
          <a:endParaRPr lang="en-US"/>
        </a:p>
      </dgm:t>
    </dgm:pt>
    <dgm:pt modelId="{62C02AA6-0DE5-45BC-8CAA-047678DE5229}" type="pres">
      <dgm:prSet presAssocID="{8CE20AEF-79AB-4628-8925-4EE159E43034}" presName="hierRoot2" presStyleCnt="0">
        <dgm:presLayoutVars>
          <dgm:hierBranch val="init"/>
        </dgm:presLayoutVars>
      </dgm:prSet>
      <dgm:spPr/>
    </dgm:pt>
    <dgm:pt modelId="{5D9643D7-979C-46C6-9F96-B026784ED88A}" type="pres">
      <dgm:prSet presAssocID="{8CE20AEF-79AB-4628-8925-4EE159E43034}" presName="rootComposite" presStyleCnt="0"/>
      <dgm:spPr/>
    </dgm:pt>
    <dgm:pt modelId="{AFCB0505-1C2A-43DD-A452-90678F8E24BD}" type="pres">
      <dgm:prSet presAssocID="{8CE20AEF-79AB-4628-8925-4EE159E43034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97EE2E-05CE-4C56-9FC2-66EBC3D2FEB1}" type="pres">
      <dgm:prSet presAssocID="{8CE20AEF-79AB-4628-8925-4EE159E43034}" presName="rootConnector" presStyleLbl="node3" presStyleIdx="1" presStyleCnt="4"/>
      <dgm:spPr/>
      <dgm:t>
        <a:bodyPr/>
        <a:lstStyle/>
        <a:p>
          <a:endParaRPr lang="en-US"/>
        </a:p>
      </dgm:t>
    </dgm:pt>
    <dgm:pt modelId="{534B1356-6DFA-4C72-AF99-9B0BB663B4B9}" type="pres">
      <dgm:prSet presAssocID="{8CE20AEF-79AB-4628-8925-4EE159E43034}" presName="hierChild4" presStyleCnt="0"/>
      <dgm:spPr/>
    </dgm:pt>
    <dgm:pt modelId="{061EBB42-20D1-434D-B28A-870F86866F01}" type="pres">
      <dgm:prSet presAssocID="{11B97B05-F155-4DC8-B6E5-B93EDBAEE6A8}" presName="Name37" presStyleLbl="parChTrans1D4" presStyleIdx="2" presStyleCnt="9"/>
      <dgm:spPr/>
      <dgm:t>
        <a:bodyPr/>
        <a:lstStyle/>
        <a:p>
          <a:endParaRPr lang="en-US"/>
        </a:p>
      </dgm:t>
    </dgm:pt>
    <dgm:pt modelId="{585BE0A7-2401-43A1-AE5D-0E2402795A98}" type="pres">
      <dgm:prSet presAssocID="{DB4D4884-2A31-406D-BC47-76EB3B55E084}" presName="hierRoot2" presStyleCnt="0">
        <dgm:presLayoutVars>
          <dgm:hierBranch val="init"/>
        </dgm:presLayoutVars>
      </dgm:prSet>
      <dgm:spPr/>
    </dgm:pt>
    <dgm:pt modelId="{F834F096-8F14-4F51-9E14-2E0E16AD3A11}" type="pres">
      <dgm:prSet presAssocID="{DB4D4884-2A31-406D-BC47-76EB3B55E084}" presName="rootComposite" presStyleCnt="0"/>
      <dgm:spPr/>
    </dgm:pt>
    <dgm:pt modelId="{01475F46-DB69-4EB4-A3BB-82D69E65BF23}" type="pres">
      <dgm:prSet presAssocID="{DB4D4884-2A31-406D-BC47-76EB3B55E084}" presName="rootText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45046B-86EE-495B-9DDE-131220605588}" type="pres">
      <dgm:prSet presAssocID="{DB4D4884-2A31-406D-BC47-76EB3B55E084}" presName="rootConnector" presStyleLbl="node4" presStyleIdx="2" presStyleCnt="9"/>
      <dgm:spPr/>
      <dgm:t>
        <a:bodyPr/>
        <a:lstStyle/>
        <a:p>
          <a:endParaRPr lang="en-US"/>
        </a:p>
      </dgm:t>
    </dgm:pt>
    <dgm:pt modelId="{CFB04973-791D-408C-B891-E647DDACA5A4}" type="pres">
      <dgm:prSet presAssocID="{DB4D4884-2A31-406D-BC47-76EB3B55E084}" presName="hierChild4" presStyleCnt="0"/>
      <dgm:spPr/>
    </dgm:pt>
    <dgm:pt modelId="{81AB7840-49F5-4A23-A8A0-C33E2D0D4470}" type="pres">
      <dgm:prSet presAssocID="{3B83526B-55F3-4409-85E7-9D1A45E886B1}" presName="Name37" presStyleLbl="parChTrans1D4" presStyleIdx="3" presStyleCnt="9"/>
      <dgm:spPr/>
      <dgm:t>
        <a:bodyPr/>
        <a:lstStyle/>
        <a:p>
          <a:endParaRPr lang="en-US"/>
        </a:p>
      </dgm:t>
    </dgm:pt>
    <dgm:pt modelId="{9BE1215F-318B-4A2B-AE5B-946CC318074B}" type="pres">
      <dgm:prSet presAssocID="{FE80D51C-50E8-4547-B3D4-47A333722C25}" presName="hierRoot2" presStyleCnt="0">
        <dgm:presLayoutVars>
          <dgm:hierBranch/>
        </dgm:presLayoutVars>
      </dgm:prSet>
      <dgm:spPr/>
    </dgm:pt>
    <dgm:pt modelId="{8158BCB8-014A-4C3F-9DA6-0743AFD7D2EE}" type="pres">
      <dgm:prSet presAssocID="{FE80D51C-50E8-4547-B3D4-47A333722C25}" presName="rootComposite" presStyleCnt="0"/>
      <dgm:spPr/>
    </dgm:pt>
    <dgm:pt modelId="{BC3C86F8-3F1F-4B65-9878-B30026A98CD0}" type="pres">
      <dgm:prSet presAssocID="{FE80D51C-50E8-4547-B3D4-47A333722C25}" presName="rootText" presStyleLbl="node4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309F36-A17B-4019-9DAE-4E6448A8A54A}" type="pres">
      <dgm:prSet presAssocID="{FE80D51C-50E8-4547-B3D4-47A333722C25}" presName="rootConnector" presStyleLbl="node4" presStyleIdx="3" presStyleCnt="9"/>
      <dgm:spPr/>
      <dgm:t>
        <a:bodyPr/>
        <a:lstStyle/>
        <a:p>
          <a:endParaRPr lang="en-US"/>
        </a:p>
      </dgm:t>
    </dgm:pt>
    <dgm:pt modelId="{761414DE-4739-47DE-9004-6D4BD465CC43}" type="pres">
      <dgm:prSet presAssocID="{FE80D51C-50E8-4547-B3D4-47A333722C25}" presName="hierChild4" presStyleCnt="0"/>
      <dgm:spPr/>
    </dgm:pt>
    <dgm:pt modelId="{AD6BAACE-479B-45FB-A4A6-92A54E708235}" type="pres">
      <dgm:prSet presAssocID="{4F960B2F-3C93-40D5-A483-8B94AECAB640}" presName="Name35" presStyleLbl="parChTrans1D4" presStyleIdx="4" presStyleCnt="9"/>
      <dgm:spPr/>
      <dgm:t>
        <a:bodyPr/>
        <a:lstStyle/>
        <a:p>
          <a:endParaRPr lang="en-US"/>
        </a:p>
      </dgm:t>
    </dgm:pt>
    <dgm:pt modelId="{EF7BB64D-5D1A-4904-BE4E-EC2C85056DA5}" type="pres">
      <dgm:prSet presAssocID="{1F4FC684-658F-4DF9-A863-E434D8759E3B}" presName="hierRoot2" presStyleCnt="0">
        <dgm:presLayoutVars>
          <dgm:hierBranch/>
        </dgm:presLayoutVars>
      </dgm:prSet>
      <dgm:spPr/>
    </dgm:pt>
    <dgm:pt modelId="{0B475F4C-A935-4160-BE2F-5FF69096A3E2}" type="pres">
      <dgm:prSet presAssocID="{1F4FC684-658F-4DF9-A863-E434D8759E3B}" presName="rootComposite" presStyleCnt="0"/>
      <dgm:spPr/>
    </dgm:pt>
    <dgm:pt modelId="{6957E67E-3E5A-4C8E-A89E-96140F9FF510}" type="pres">
      <dgm:prSet presAssocID="{1F4FC684-658F-4DF9-A863-E434D8759E3B}" presName="rootText" presStyleLbl="node4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3A7831-C52B-4D96-9039-D5A8AEA0C98F}" type="pres">
      <dgm:prSet presAssocID="{1F4FC684-658F-4DF9-A863-E434D8759E3B}" presName="rootConnector" presStyleLbl="node4" presStyleIdx="4" presStyleCnt="9"/>
      <dgm:spPr/>
      <dgm:t>
        <a:bodyPr/>
        <a:lstStyle/>
        <a:p>
          <a:endParaRPr lang="en-US"/>
        </a:p>
      </dgm:t>
    </dgm:pt>
    <dgm:pt modelId="{A3B32F62-6FED-4A59-B79B-AC2DB31B5E05}" type="pres">
      <dgm:prSet presAssocID="{1F4FC684-658F-4DF9-A863-E434D8759E3B}" presName="hierChild4" presStyleCnt="0"/>
      <dgm:spPr/>
    </dgm:pt>
    <dgm:pt modelId="{5B0E88FC-17D4-4713-94D2-B38B0887F514}" type="pres">
      <dgm:prSet presAssocID="{1F4FC684-658F-4DF9-A863-E434D8759E3B}" presName="hierChild5" presStyleCnt="0"/>
      <dgm:spPr/>
    </dgm:pt>
    <dgm:pt modelId="{9039CD50-D6FE-44C7-AA4A-45F1A0D6BCE1}" type="pres">
      <dgm:prSet presAssocID="{FE80D51C-50E8-4547-B3D4-47A333722C25}" presName="hierChild5" presStyleCnt="0"/>
      <dgm:spPr/>
    </dgm:pt>
    <dgm:pt modelId="{709640DB-3B9C-4641-9FB1-522158560584}" type="pres">
      <dgm:prSet presAssocID="{DB4D4884-2A31-406D-BC47-76EB3B55E084}" presName="hierChild5" presStyleCnt="0"/>
      <dgm:spPr/>
    </dgm:pt>
    <dgm:pt modelId="{700CC402-6AD2-4A48-B9D6-0E6A7C4FD768}" type="pres">
      <dgm:prSet presAssocID="{8CE20AEF-79AB-4628-8925-4EE159E43034}" presName="hierChild5" presStyleCnt="0"/>
      <dgm:spPr/>
    </dgm:pt>
    <dgm:pt modelId="{64A2CF30-7930-42F9-B3F5-69ED799C7E2E}" type="pres">
      <dgm:prSet presAssocID="{DF798AE9-7F73-4E62-AD92-03009284753C}" presName="hierChild5" presStyleCnt="0"/>
      <dgm:spPr/>
      <dgm:t>
        <a:bodyPr/>
        <a:lstStyle/>
        <a:p>
          <a:endParaRPr lang="en-US"/>
        </a:p>
      </dgm:t>
    </dgm:pt>
    <dgm:pt modelId="{44CD7BA3-CC37-44B5-BC69-398409FCDED4}" type="pres">
      <dgm:prSet presAssocID="{6B64CCD8-884E-41AB-9124-98C90053DB5C}" presName="Name37" presStyleLbl="parChTrans1D2" presStyleIdx="2" presStyleCnt="4"/>
      <dgm:spPr/>
      <dgm:t>
        <a:bodyPr/>
        <a:lstStyle/>
        <a:p>
          <a:endParaRPr lang="en-US"/>
        </a:p>
      </dgm:t>
    </dgm:pt>
    <dgm:pt modelId="{170071C8-9C7A-4EC7-89F8-D73B7040A6B9}" type="pres">
      <dgm:prSet presAssocID="{B598B106-1965-4347-BEFD-611579743A9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3154C87-C283-4D9A-BD05-E36B6E4B640B}" type="pres">
      <dgm:prSet presAssocID="{B598B106-1965-4347-BEFD-611579743A99}" presName="rootComposite" presStyleCnt="0"/>
      <dgm:spPr/>
      <dgm:t>
        <a:bodyPr/>
        <a:lstStyle/>
        <a:p>
          <a:endParaRPr lang="en-US"/>
        </a:p>
      </dgm:t>
    </dgm:pt>
    <dgm:pt modelId="{83E749C5-4E28-42CF-A287-8313C4F9C5EE}" type="pres">
      <dgm:prSet presAssocID="{B598B106-1965-4347-BEFD-611579743A99}" presName="rootText" presStyleLbl="node2" presStyleIdx="2" presStyleCnt="4" custScaleY="1690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443905-FC19-4B38-A493-DD2DD867D355}" type="pres">
      <dgm:prSet presAssocID="{B598B106-1965-4347-BEFD-611579743A99}" presName="rootConnector" presStyleLbl="node2" presStyleIdx="2" presStyleCnt="4"/>
      <dgm:spPr/>
      <dgm:t>
        <a:bodyPr/>
        <a:lstStyle/>
        <a:p>
          <a:endParaRPr lang="en-US"/>
        </a:p>
      </dgm:t>
    </dgm:pt>
    <dgm:pt modelId="{D53DF0C0-D55B-45F0-A6AE-DCD89BFF5D10}" type="pres">
      <dgm:prSet presAssocID="{B598B106-1965-4347-BEFD-611579743A99}" presName="hierChild4" presStyleCnt="0"/>
      <dgm:spPr/>
      <dgm:t>
        <a:bodyPr/>
        <a:lstStyle/>
        <a:p>
          <a:endParaRPr lang="en-US"/>
        </a:p>
      </dgm:t>
    </dgm:pt>
    <dgm:pt modelId="{6F819652-4055-4514-8B84-9D8F2BCBC96F}" type="pres">
      <dgm:prSet presAssocID="{D0A86BE8-AD58-4BBA-9514-C76EA00887F0}" presName="Name37" presStyleLbl="parChTrans1D3" presStyleIdx="2" presStyleCnt="4"/>
      <dgm:spPr/>
      <dgm:t>
        <a:bodyPr/>
        <a:lstStyle/>
        <a:p>
          <a:endParaRPr lang="en-US"/>
        </a:p>
      </dgm:t>
    </dgm:pt>
    <dgm:pt modelId="{06340514-2164-4070-8FE9-98F491EDE813}" type="pres">
      <dgm:prSet presAssocID="{F008189C-D76F-48FB-8CB6-B40A171322D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468E2-9118-4067-AC2E-FADD9AACE851}" type="pres">
      <dgm:prSet presAssocID="{F008189C-D76F-48FB-8CB6-B40A171322D9}" presName="rootComposite" presStyleCnt="0"/>
      <dgm:spPr/>
      <dgm:t>
        <a:bodyPr/>
        <a:lstStyle/>
        <a:p>
          <a:endParaRPr lang="en-US"/>
        </a:p>
      </dgm:t>
    </dgm:pt>
    <dgm:pt modelId="{9917EF2D-C6C4-476E-AFAF-2DD9AA0A1A65}" type="pres">
      <dgm:prSet presAssocID="{F008189C-D76F-48FB-8CB6-B40A171322D9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138DB8-E26F-462B-9E3E-6B9C9FB5BCD0}" type="pres">
      <dgm:prSet presAssocID="{F008189C-D76F-48FB-8CB6-B40A171322D9}" presName="rootConnector" presStyleLbl="node3" presStyleIdx="2" presStyleCnt="4"/>
      <dgm:spPr/>
      <dgm:t>
        <a:bodyPr/>
        <a:lstStyle/>
        <a:p>
          <a:endParaRPr lang="en-US"/>
        </a:p>
      </dgm:t>
    </dgm:pt>
    <dgm:pt modelId="{95D65ED6-4C08-4E17-90AD-4BE226D20A5A}" type="pres">
      <dgm:prSet presAssocID="{F008189C-D76F-48FB-8CB6-B40A171322D9}" presName="hierChild4" presStyleCnt="0"/>
      <dgm:spPr/>
      <dgm:t>
        <a:bodyPr/>
        <a:lstStyle/>
        <a:p>
          <a:endParaRPr lang="en-US"/>
        </a:p>
      </dgm:t>
    </dgm:pt>
    <dgm:pt modelId="{10F431D7-D2D8-4C9C-8BF6-3054F2B987C0}" type="pres">
      <dgm:prSet presAssocID="{9BE7A3CD-0482-4D88-8F21-92F66F12F2F2}" presName="Name37" presStyleLbl="parChTrans1D4" presStyleIdx="5" presStyleCnt="9"/>
      <dgm:spPr/>
      <dgm:t>
        <a:bodyPr/>
        <a:lstStyle/>
        <a:p>
          <a:endParaRPr lang="en-US"/>
        </a:p>
      </dgm:t>
    </dgm:pt>
    <dgm:pt modelId="{CC5D4763-ECAB-4836-ADFC-106C8C8E6B1E}" type="pres">
      <dgm:prSet presAssocID="{2A4CD49D-76A2-4EC3-8664-5E754C42833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6DDC165-CD47-44A9-B7AC-3A60198FE960}" type="pres">
      <dgm:prSet presAssocID="{2A4CD49D-76A2-4EC3-8664-5E754C428330}" presName="rootComposite" presStyleCnt="0"/>
      <dgm:spPr/>
      <dgm:t>
        <a:bodyPr/>
        <a:lstStyle/>
        <a:p>
          <a:endParaRPr lang="en-US"/>
        </a:p>
      </dgm:t>
    </dgm:pt>
    <dgm:pt modelId="{494B24FD-808C-4927-B51D-E1D9582AB0E9}" type="pres">
      <dgm:prSet presAssocID="{2A4CD49D-76A2-4EC3-8664-5E754C428330}" presName="rootText" presStyleLbl="node4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C801D3-E446-4EA4-9772-326715D37F77}" type="pres">
      <dgm:prSet presAssocID="{2A4CD49D-76A2-4EC3-8664-5E754C428330}" presName="rootConnector" presStyleLbl="node4" presStyleIdx="5" presStyleCnt="9"/>
      <dgm:spPr/>
      <dgm:t>
        <a:bodyPr/>
        <a:lstStyle/>
        <a:p>
          <a:endParaRPr lang="en-US"/>
        </a:p>
      </dgm:t>
    </dgm:pt>
    <dgm:pt modelId="{54DD30D9-C5DE-4C3A-8187-2346FF6BC927}" type="pres">
      <dgm:prSet presAssocID="{2A4CD49D-76A2-4EC3-8664-5E754C428330}" presName="hierChild4" presStyleCnt="0"/>
      <dgm:spPr/>
      <dgm:t>
        <a:bodyPr/>
        <a:lstStyle/>
        <a:p>
          <a:endParaRPr lang="en-US"/>
        </a:p>
      </dgm:t>
    </dgm:pt>
    <dgm:pt modelId="{349BE6EB-6FAC-494B-A4A1-A23161DF78B1}" type="pres">
      <dgm:prSet presAssocID="{5C0EF8EE-7618-42F1-A9A0-4004CDCD0C22}" presName="Name37" presStyleLbl="parChTrans1D4" presStyleIdx="6" presStyleCnt="9"/>
      <dgm:spPr/>
      <dgm:t>
        <a:bodyPr/>
        <a:lstStyle/>
        <a:p>
          <a:endParaRPr lang="en-US"/>
        </a:p>
      </dgm:t>
    </dgm:pt>
    <dgm:pt modelId="{D953CCBC-8FEF-413F-A1D1-B0D837E9B181}" type="pres">
      <dgm:prSet presAssocID="{17C4B93A-DEC8-4F41-9AB3-79F0887F88BC}" presName="hierRoot2" presStyleCnt="0">
        <dgm:presLayoutVars>
          <dgm:hierBranch/>
        </dgm:presLayoutVars>
      </dgm:prSet>
      <dgm:spPr/>
      <dgm:t>
        <a:bodyPr/>
        <a:lstStyle/>
        <a:p>
          <a:endParaRPr lang="en-US"/>
        </a:p>
      </dgm:t>
    </dgm:pt>
    <dgm:pt modelId="{CFF7C718-8FEF-4131-9A1D-1E0E0B3D71AC}" type="pres">
      <dgm:prSet presAssocID="{17C4B93A-DEC8-4F41-9AB3-79F0887F88BC}" presName="rootComposite" presStyleCnt="0"/>
      <dgm:spPr/>
      <dgm:t>
        <a:bodyPr/>
        <a:lstStyle/>
        <a:p>
          <a:endParaRPr lang="en-US"/>
        </a:p>
      </dgm:t>
    </dgm:pt>
    <dgm:pt modelId="{C85CD96D-C20C-420B-A6AA-258F63D64FCD}" type="pres">
      <dgm:prSet presAssocID="{17C4B93A-DEC8-4F41-9AB3-79F0887F88BC}" presName="rootText" presStyleLbl="node4" presStyleIdx="6" presStyleCnt="9" custLinFactNeighborX="-141" custLinFactNeighborY="-134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2F57A2-389E-4918-B6C8-0DFB40ACD5C3}" type="pres">
      <dgm:prSet presAssocID="{17C4B93A-DEC8-4F41-9AB3-79F0887F88BC}" presName="rootConnector" presStyleLbl="node4" presStyleIdx="6" presStyleCnt="9"/>
      <dgm:spPr/>
      <dgm:t>
        <a:bodyPr/>
        <a:lstStyle/>
        <a:p>
          <a:endParaRPr lang="en-US"/>
        </a:p>
      </dgm:t>
    </dgm:pt>
    <dgm:pt modelId="{754EB24D-FF99-43DD-AB49-9413D7C5F48A}" type="pres">
      <dgm:prSet presAssocID="{17C4B93A-DEC8-4F41-9AB3-79F0887F88BC}" presName="hierChild4" presStyleCnt="0"/>
      <dgm:spPr/>
      <dgm:t>
        <a:bodyPr/>
        <a:lstStyle/>
        <a:p>
          <a:endParaRPr lang="en-US"/>
        </a:p>
      </dgm:t>
    </dgm:pt>
    <dgm:pt modelId="{1A756248-5915-4488-9CBE-DA99AC4E85C3}" type="pres">
      <dgm:prSet presAssocID="{D7E0837E-3F74-47C7-9BDF-D8A429F45F43}" presName="Name35" presStyleLbl="parChTrans1D4" presStyleIdx="7" presStyleCnt="9"/>
      <dgm:spPr/>
      <dgm:t>
        <a:bodyPr/>
        <a:lstStyle/>
        <a:p>
          <a:endParaRPr lang="en-US"/>
        </a:p>
      </dgm:t>
    </dgm:pt>
    <dgm:pt modelId="{11D41C60-C9A4-4B1D-86E6-CB2B51C38C40}" type="pres">
      <dgm:prSet presAssocID="{733D162A-2884-426F-BF01-414E9E7AB94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25294F7-2011-42A9-A385-39C433A7722C}" type="pres">
      <dgm:prSet presAssocID="{733D162A-2884-426F-BF01-414E9E7AB945}" presName="rootComposite" presStyleCnt="0"/>
      <dgm:spPr/>
      <dgm:t>
        <a:bodyPr/>
        <a:lstStyle/>
        <a:p>
          <a:endParaRPr lang="en-US"/>
        </a:p>
      </dgm:t>
    </dgm:pt>
    <dgm:pt modelId="{EE5A7762-4B81-4348-BC60-95B858999E35}" type="pres">
      <dgm:prSet presAssocID="{733D162A-2884-426F-BF01-414E9E7AB945}" presName="rootText" presStyleLbl="node4" presStyleIdx="7" presStyleCnt="9" custLinFactNeighborX="0" custLinFactNeighborY="-293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608FEE-C740-4E47-AD09-4EB7032DC5C8}" type="pres">
      <dgm:prSet presAssocID="{733D162A-2884-426F-BF01-414E9E7AB945}" presName="rootConnector" presStyleLbl="node4" presStyleIdx="7" presStyleCnt="9"/>
      <dgm:spPr/>
      <dgm:t>
        <a:bodyPr/>
        <a:lstStyle/>
        <a:p>
          <a:endParaRPr lang="en-US"/>
        </a:p>
      </dgm:t>
    </dgm:pt>
    <dgm:pt modelId="{EF519297-367C-49FC-9982-FAED31C685E2}" type="pres">
      <dgm:prSet presAssocID="{733D162A-2884-426F-BF01-414E9E7AB945}" presName="hierChild4" presStyleCnt="0"/>
      <dgm:spPr/>
      <dgm:t>
        <a:bodyPr/>
        <a:lstStyle/>
        <a:p>
          <a:endParaRPr lang="en-US"/>
        </a:p>
      </dgm:t>
    </dgm:pt>
    <dgm:pt modelId="{C774DCA1-45F6-4241-9C49-5CF4E9C52AF1}" type="pres">
      <dgm:prSet presAssocID="{733D162A-2884-426F-BF01-414E9E7AB945}" presName="hierChild5" presStyleCnt="0"/>
      <dgm:spPr/>
      <dgm:t>
        <a:bodyPr/>
        <a:lstStyle/>
        <a:p>
          <a:endParaRPr lang="en-US"/>
        </a:p>
      </dgm:t>
    </dgm:pt>
    <dgm:pt modelId="{0CA9F776-679F-491A-A806-032EA4F5AF3C}" type="pres">
      <dgm:prSet presAssocID="{17C4B93A-DEC8-4F41-9AB3-79F0887F88BC}" presName="hierChild5" presStyleCnt="0"/>
      <dgm:spPr/>
      <dgm:t>
        <a:bodyPr/>
        <a:lstStyle/>
        <a:p>
          <a:endParaRPr lang="en-US"/>
        </a:p>
      </dgm:t>
    </dgm:pt>
    <dgm:pt modelId="{946EC87D-9AE0-4337-826D-1BEC4E4BE952}" type="pres">
      <dgm:prSet presAssocID="{2A4CD49D-76A2-4EC3-8664-5E754C428330}" presName="hierChild5" presStyleCnt="0"/>
      <dgm:spPr/>
      <dgm:t>
        <a:bodyPr/>
        <a:lstStyle/>
        <a:p>
          <a:endParaRPr lang="en-US"/>
        </a:p>
      </dgm:t>
    </dgm:pt>
    <dgm:pt modelId="{538791F8-2B68-45D8-9273-5DAC5A1CFF5A}" type="pres">
      <dgm:prSet presAssocID="{F008189C-D76F-48FB-8CB6-B40A171322D9}" presName="hierChild5" presStyleCnt="0"/>
      <dgm:spPr/>
      <dgm:t>
        <a:bodyPr/>
        <a:lstStyle/>
        <a:p>
          <a:endParaRPr lang="en-US"/>
        </a:p>
      </dgm:t>
    </dgm:pt>
    <dgm:pt modelId="{3FAAB2F1-4D9E-4917-ADB6-5B2DD6892052}" type="pres">
      <dgm:prSet presAssocID="{B598B106-1965-4347-BEFD-611579743A99}" presName="hierChild5" presStyleCnt="0"/>
      <dgm:spPr/>
      <dgm:t>
        <a:bodyPr/>
        <a:lstStyle/>
        <a:p>
          <a:endParaRPr lang="en-US"/>
        </a:p>
      </dgm:t>
    </dgm:pt>
    <dgm:pt modelId="{9A157526-8E1B-4E96-A308-C5731A5E8455}" type="pres">
      <dgm:prSet presAssocID="{89616CD7-0BBE-495D-B115-0E44D729A6ED}" presName="Name37" presStyleLbl="parChTrans1D2" presStyleIdx="3" presStyleCnt="4"/>
      <dgm:spPr/>
      <dgm:t>
        <a:bodyPr/>
        <a:lstStyle/>
        <a:p>
          <a:endParaRPr lang="en-US"/>
        </a:p>
      </dgm:t>
    </dgm:pt>
    <dgm:pt modelId="{857BC95B-6EA2-46FF-B495-61E272C22802}" type="pres">
      <dgm:prSet presAssocID="{355962CD-F916-48DC-98A0-C33C284F376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B7D2EE7-FAB6-4342-BC45-210112F4D662}" type="pres">
      <dgm:prSet presAssocID="{355962CD-F916-48DC-98A0-C33C284F376A}" presName="rootComposite" presStyleCnt="0"/>
      <dgm:spPr/>
      <dgm:t>
        <a:bodyPr/>
        <a:lstStyle/>
        <a:p>
          <a:endParaRPr lang="en-US"/>
        </a:p>
      </dgm:t>
    </dgm:pt>
    <dgm:pt modelId="{2D681BD5-5351-4573-820D-8DAEAF8EBDF2}" type="pres">
      <dgm:prSet presAssocID="{355962CD-F916-48DC-98A0-C33C284F376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A12783-ADB5-4113-8CE7-B50872C6DCC1}" type="pres">
      <dgm:prSet presAssocID="{355962CD-F916-48DC-98A0-C33C284F376A}" presName="rootConnector" presStyleLbl="node2" presStyleIdx="3" presStyleCnt="4"/>
      <dgm:spPr/>
      <dgm:t>
        <a:bodyPr/>
        <a:lstStyle/>
        <a:p>
          <a:endParaRPr lang="en-US"/>
        </a:p>
      </dgm:t>
    </dgm:pt>
    <dgm:pt modelId="{AE50B459-CFFD-47E0-A096-C494151F0B0A}" type="pres">
      <dgm:prSet presAssocID="{355962CD-F916-48DC-98A0-C33C284F376A}" presName="hierChild4" presStyleCnt="0"/>
      <dgm:spPr/>
      <dgm:t>
        <a:bodyPr/>
        <a:lstStyle/>
        <a:p>
          <a:endParaRPr lang="en-US"/>
        </a:p>
      </dgm:t>
    </dgm:pt>
    <dgm:pt modelId="{D2125B88-54A1-49DE-8B48-A7E71EC565E8}" type="pres">
      <dgm:prSet presAssocID="{0A013039-AC40-4776-9EE7-D10699FAFA0C}" presName="Name37" presStyleLbl="parChTrans1D3" presStyleIdx="3" presStyleCnt="4"/>
      <dgm:spPr/>
      <dgm:t>
        <a:bodyPr/>
        <a:lstStyle/>
        <a:p>
          <a:endParaRPr lang="en-US"/>
        </a:p>
      </dgm:t>
    </dgm:pt>
    <dgm:pt modelId="{7DCF203B-96A7-434C-8A82-5D0CCC3AF4A0}" type="pres">
      <dgm:prSet presAssocID="{4277DA1E-8934-4DD3-9193-8E7CD6A72FB1}" presName="hierRoot2" presStyleCnt="0">
        <dgm:presLayoutVars>
          <dgm:hierBranch/>
        </dgm:presLayoutVars>
      </dgm:prSet>
      <dgm:spPr/>
    </dgm:pt>
    <dgm:pt modelId="{4C64A892-E046-4B07-AC3A-EA824199B5D4}" type="pres">
      <dgm:prSet presAssocID="{4277DA1E-8934-4DD3-9193-8E7CD6A72FB1}" presName="rootComposite" presStyleCnt="0"/>
      <dgm:spPr/>
    </dgm:pt>
    <dgm:pt modelId="{439DA112-4D57-4DE4-80F3-0297AD28D500}" type="pres">
      <dgm:prSet presAssocID="{4277DA1E-8934-4DD3-9193-8E7CD6A72FB1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C21EED-81C6-45D1-85FE-A778BCE5E94A}" type="pres">
      <dgm:prSet presAssocID="{4277DA1E-8934-4DD3-9193-8E7CD6A72FB1}" presName="rootConnector" presStyleLbl="node3" presStyleIdx="3" presStyleCnt="4"/>
      <dgm:spPr/>
      <dgm:t>
        <a:bodyPr/>
        <a:lstStyle/>
        <a:p>
          <a:endParaRPr lang="en-US"/>
        </a:p>
      </dgm:t>
    </dgm:pt>
    <dgm:pt modelId="{077274C2-D161-4E70-87ED-44536FADA4D6}" type="pres">
      <dgm:prSet presAssocID="{4277DA1E-8934-4DD3-9193-8E7CD6A72FB1}" presName="hierChild4" presStyleCnt="0"/>
      <dgm:spPr/>
    </dgm:pt>
    <dgm:pt modelId="{0E11C09C-EC57-414B-8624-F84D16EA484E}" type="pres">
      <dgm:prSet presAssocID="{54C133D9-DE26-4FBA-90D8-A24A95A7C3CA}" presName="Name35" presStyleLbl="parChTrans1D4" presStyleIdx="8" presStyleCnt="9"/>
      <dgm:spPr/>
      <dgm:t>
        <a:bodyPr/>
        <a:lstStyle/>
        <a:p>
          <a:endParaRPr lang="en-US"/>
        </a:p>
      </dgm:t>
    </dgm:pt>
    <dgm:pt modelId="{87DA7278-E522-4F83-8680-22F1BE107529}" type="pres">
      <dgm:prSet presAssocID="{B377108F-21AC-497E-9F57-4D66EE452DC6}" presName="hierRoot2" presStyleCnt="0">
        <dgm:presLayoutVars>
          <dgm:hierBranch val="init"/>
        </dgm:presLayoutVars>
      </dgm:prSet>
      <dgm:spPr/>
    </dgm:pt>
    <dgm:pt modelId="{071B015F-40F1-463B-A8E4-DA98834F0B5A}" type="pres">
      <dgm:prSet presAssocID="{B377108F-21AC-497E-9F57-4D66EE452DC6}" presName="rootComposite" presStyleCnt="0"/>
      <dgm:spPr/>
    </dgm:pt>
    <dgm:pt modelId="{757F7B4F-7575-434C-B449-B1ABC804A881}" type="pres">
      <dgm:prSet presAssocID="{B377108F-21AC-497E-9F57-4D66EE452DC6}" presName="rootText" presStyleLbl="node4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DB1FF6-8BAB-4E8A-B720-B23CC8EF7B31}" type="pres">
      <dgm:prSet presAssocID="{B377108F-21AC-497E-9F57-4D66EE452DC6}" presName="rootConnector" presStyleLbl="node4" presStyleIdx="8" presStyleCnt="9"/>
      <dgm:spPr/>
      <dgm:t>
        <a:bodyPr/>
        <a:lstStyle/>
        <a:p>
          <a:endParaRPr lang="en-US"/>
        </a:p>
      </dgm:t>
    </dgm:pt>
    <dgm:pt modelId="{416BC1F3-ED19-4B28-8F4D-F76EDD067E49}" type="pres">
      <dgm:prSet presAssocID="{B377108F-21AC-497E-9F57-4D66EE452DC6}" presName="hierChild4" presStyleCnt="0"/>
      <dgm:spPr/>
    </dgm:pt>
    <dgm:pt modelId="{D0B69116-3C89-4AAC-A2E1-5616BCEB3FFF}" type="pres">
      <dgm:prSet presAssocID="{B377108F-21AC-497E-9F57-4D66EE452DC6}" presName="hierChild5" presStyleCnt="0"/>
      <dgm:spPr/>
    </dgm:pt>
    <dgm:pt modelId="{857AD859-3B23-40E2-B4DA-EDECE8BD4471}" type="pres">
      <dgm:prSet presAssocID="{4277DA1E-8934-4DD3-9193-8E7CD6A72FB1}" presName="hierChild5" presStyleCnt="0"/>
      <dgm:spPr/>
    </dgm:pt>
    <dgm:pt modelId="{0C9504BA-6E90-4FC5-84B4-99FFA683137A}" type="pres">
      <dgm:prSet presAssocID="{355962CD-F916-48DC-98A0-C33C284F376A}" presName="hierChild5" presStyleCnt="0"/>
      <dgm:spPr/>
      <dgm:t>
        <a:bodyPr/>
        <a:lstStyle/>
        <a:p>
          <a:endParaRPr lang="en-US"/>
        </a:p>
      </dgm:t>
    </dgm:pt>
    <dgm:pt modelId="{22086DD0-645C-401B-AFFE-773592D6A35C}" type="pres">
      <dgm:prSet presAssocID="{2CE64C74-235C-4F57-ACF1-B03E4B0BB12E}" presName="hierChild3" presStyleCnt="0"/>
      <dgm:spPr/>
      <dgm:t>
        <a:bodyPr/>
        <a:lstStyle/>
        <a:p>
          <a:endParaRPr lang="en-US"/>
        </a:p>
      </dgm:t>
    </dgm:pt>
  </dgm:ptLst>
  <dgm:cxnLst>
    <dgm:cxn modelId="{F9610824-0701-4F8D-95DB-85F5CEA71649}" type="presOf" srcId="{2A4CD49D-76A2-4EC3-8664-5E754C428330}" destId="{77C801D3-E446-4EA4-9772-326715D37F77}" srcOrd="1" destOrd="0" presId="urn:microsoft.com/office/officeart/2005/8/layout/orgChart1"/>
    <dgm:cxn modelId="{06FFDFB7-9AA6-4049-89C3-612B7270D03A}" type="presOf" srcId="{F008189C-D76F-48FB-8CB6-B40A171322D9}" destId="{9917EF2D-C6C4-476E-AFAF-2DD9AA0A1A65}" srcOrd="0" destOrd="0" presId="urn:microsoft.com/office/officeart/2005/8/layout/orgChart1"/>
    <dgm:cxn modelId="{645E9754-9FC4-4CAF-964E-9D2163B3D307}" type="presOf" srcId="{733D162A-2884-426F-BF01-414E9E7AB945}" destId="{EE5A7762-4B81-4348-BC60-95B858999E35}" srcOrd="0" destOrd="0" presId="urn:microsoft.com/office/officeart/2005/8/layout/orgChart1"/>
    <dgm:cxn modelId="{64F6FD07-22A5-490F-9EA3-452E89F2ED79}" type="presOf" srcId="{B598B106-1965-4347-BEFD-611579743A99}" destId="{83E749C5-4E28-42CF-A287-8313C4F9C5EE}" srcOrd="0" destOrd="0" presId="urn:microsoft.com/office/officeart/2005/8/layout/orgChart1"/>
    <dgm:cxn modelId="{C632BCC1-DD96-43DE-BE58-11DC16540504}" type="presOf" srcId="{17C4B93A-DEC8-4F41-9AB3-79F0887F88BC}" destId="{E22F57A2-389E-4918-B6C8-0DFB40ACD5C3}" srcOrd="1" destOrd="0" presId="urn:microsoft.com/office/officeart/2005/8/layout/orgChart1"/>
    <dgm:cxn modelId="{D8F79F57-D57F-451A-A09C-4094CB1CB447}" srcId="{F008189C-D76F-48FB-8CB6-B40A171322D9}" destId="{2A4CD49D-76A2-4EC3-8664-5E754C428330}" srcOrd="0" destOrd="0" parTransId="{9BE7A3CD-0482-4D88-8F21-92F66F12F2F2}" sibTransId="{9A9FE57D-D189-4265-A07D-806ADBCF8FF5}"/>
    <dgm:cxn modelId="{E6247325-E0A4-40FF-9ECE-A00B087EB280}" srcId="{8936DEE9-5AFC-4F88-AC1B-1F75D9F992B2}" destId="{CBC33D3A-EC53-4B39-8F7B-7A6B4BA3B1AF}" srcOrd="0" destOrd="0" parTransId="{97B29254-180F-449F-96B3-B27FC3A8ED73}" sibTransId="{0F3C6199-56DD-4AEC-8BFC-3960C565A405}"/>
    <dgm:cxn modelId="{FDDDC892-F165-40E3-A3A8-9E50EBA06142}" type="presOf" srcId="{8036A0A4-E3B6-4AE6-AFC6-2860760194EB}" destId="{1F2A4B9D-3EA3-4572-A576-E24579B7BE8F}" srcOrd="0" destOrd="0" presId="urn:microsoft.com/office/officeart/2005/8/layout/orgChart1"/>
    <dgm:cxn modelId="{E6044A72-2F34-4403-A84D-36DF2C1B1C4D}" srcId="{2CE64C74-235C-4F57-ACF1-B03E4B0BB12E}" destId="{DF798AE9-7F73-4E62-AD92-03009284753C}" srcOrd="1" destOrd="0" parTransId="{668D32A9-4453-41DE-BFBA-BB2C7C59DE3E}" sibTransId="{F321B5F3-F614-4B91-A92A-BC2C99975F14}"/>
    <dgm:cxn modelId="{75F2233C-9645-48C9-958B-2B11817812E0}" type="presOf" srcId="{4F960B2F-3C93-40D5-A483-8B94AECAB640}" destId="{AD6BAACE-479B-45FB-A4A6-92A54E708235}" srcOrd="0" destOrd="0" presId="urn:microsoft.com/office/officeart/2005/8/layout/orgChart1"/>
    <dgm:cxn modelId="{D81EB40D-0BA3-4BE4-8492-351587A13439}" srcId="{8CE20AEF-79AB-4628-8925-4EE159E43034}" destId="{DB4D4884-2A31-406D-BC47-76EB3B55E084}" srcOrd="0" destOrd="0" parTransId="{11B97B05-F155-4DC8-B6E5-B93EDBAEE6A8}" sibTransId="{4EFAE7D9-5EE9-4BA7-AE77-D439A82B88F0}"/>
    <dgm:cxn modelId="{0BAB9D23-2882-46C4-92FE-A1E5A363AEB9}" type="presOf" srcId="{97B29254-180F-449F-96B3-B27FC3A8ED73}" destId="{7237F03B-9F8A-4F33-A2A9-747810E9C1D1}" srcOrd="0" destOrd="0" presId="urn:microsoft.com/office/officeart/2005/8/layout/orgChart1"/>
    <dgm:cxn modelId="{46AB278C-3D17-4226-B866-C92CF5E73A9C}" type="presOf" srcId="{4277DA1E-8934-4DD3-9193-8E7CD6A72FB1}" destId="{439DA112-4D57-4DE4-80F3-0297AD28D500}" srcOrd="0" destOrd="0" presId="urn:microsoft.com/office/officeart/2005/8/layout/orgChart1"/>
    <dgm:cxn modelId="{3B52676D-9E75-4A9E-9B09-7BFEEF0B8E47}" type="presOf" srcId="{D0A86BE8-AD58-4BBA-9514-C76EA00887F0}" destId="{6F819652-4055-4514-8B84-9D8F2BCBC96F}" srcOrd="0" destOrd="0" presId="urn:microsoft.com/office/officeart/2005/8/layout/orgChart1"/>
    <dgm:cxn modelId="{9FF73787-6347-4A1F-A048-38C18EA70081}" type="presOf" srcId="{69BD998A-7B86-42FC-B753-6028071E10DE}" destId="{B0BE68C9-AC35-42D8-A7AD-15790C776B38}" srcOrd="0" destOrd="0" presId="urn:microsoft.com/office/officeart/2005/8/layout/orgChart1"/>
    <dgm:cxn modelId="{BF44F22D-FF86-4CA2-9FB7-026AB6397C45}" type="presOf" srcId="{2A4CD49D-76A2-4EC3-8664-5E754C428330}" destId="{494B24FD-808C-4927-B51D-E1D9582AB0E9}" srcOrd="0" destOrd="0" presId="urn:microsoft.com/office/officeart/2005/8/layout/orgChart1"/>
    <dgm:cxn modelId="{83EC6695-F864-42D9-A17E-BC1664C494A6}" type="presOf" srcId="{B377108F-21AC-497E-9F57-4D66EE452DC6}" destId="{5FDB1FF6-8BAB-4E8A-B720-B23CC8EF7B31}" srcOrd="1" destOrd="0" presId="urn:microsoft.com/office/officeart/2005/8/layout/orgChart1"/>
    <dgm:cxn modelId="{0A6E05AE-123D-4E44-8EC9-1FA0F3C91285}" type="presOf" srcId="{FE80D51C-50E8-4547-B3D4-47A333722C25}" destId="{BC3C86F8-3F1F-4B65-9878-B30026A98CD0}" srcOrd="0" destOrd="0" presId="urn:microsoft.com/office/officeart/2005/8/layout/orgChart1"/>
    <dgm:cxn modelId="{B900B7D1-CF53-439D-BED8-20B35892F415}" type="presOf" srcId="{355962CD-F916-48DC-98A0-C33C284F376A}" destId="{33A12783-ADB5-4113-8CE7-B50872C6DCC1}" srcOrd="1" destOrd="0" presId="urn:microsoft.com/office/officeart/2005/8/layout/orgChart1"/>
    <dgm:cxn modelId="{9B99B9EC-8B21-4B72-88ED-C9102562AABC}" type="presOf" srcId="{17C4B93A-DEC8-4F41-9AB3-79F0887F88BC}" destId="{C85CD96D-C20C-420B-A6AA-258F63D64FCD}" srcOrd="0" destOrd="0" presId="urn:microsoft.com/office/officeart/2005/8/layout/orgChart1"/>
    <dgm:cxn modelId="{AC425282-374D-4E55-BC9C-BE2600E1C482}" type="presOf" srcId="{355962CD-F916-48DC-98A0-C33C284F376A}" destId="{2D681BD5-5351-4573-820D-8DAEAF8EBDF2}" srcOrd="0" destOrd="0" presId="urn:microsoft.com/office/officeart/2005/8/layout/orgChart1"/>
    <dgm:cxn modelId="{7666A3E8-6BEF-4681-AC8A-E2D1981C5E51}" srcId="{B598B106-1965-4347-BEFD-611579743A99}" destId="{F008189C-D76F-48FB-8CB6-B40A171322D9}" srcOrd="0" destOrd="0" parTransId="{D0A86BE8-AD58-4BBA-9514-C76EA00887F0}" sibTransId="{3F401534-58F4-4CEF-AC9D-301EE27C265A}"/>
    <dgm:cxn modelId="{74DFC489-6D32-4AAB-896C-E831D9AA05A7}" type="presOf" srcId="{2CE64C74-235C-4F57-ACF1-B03E4B0BB12E}" destId="{B159E58D-582E-477A-AF79-BC838FF9A165}" srcOrd="0" destOrd="0" presId="urn:microsoft.com/office/officeart/2005/8/layout/orgChart1"/>
    <dgm:cxn modelId="{01A56C5E-358A-4F46-B64E-CEAD142FE75D}" type="presOf" srcId="{CBC33D3A-EC53-4B39-8F7B-7A6B4BA3B1AF}" destId="{9D917AFB-AD21-415E-B72A-60D0DBE2E6F6}" srcOrd="0" destOrd="0" presId="urn:microsoft.com/office/officeart/2005/8/layout/orgChart1"/>
    <dgm:cxn modelId="{92DED643-1646-4B60-8B01-F4899BF770FC}" type="presOf" srcId="{6B64CCD8-884E-41AB-9124-98C90053DB5C}" destId="{44CD7BA3-CC37-44B5-BC69-398409FCDED4}" srcOrd="0" destOrd="0" presId="urn:microsoft.com/office/officeart/2005/8/layout/orgChart1"/>
    <dgm:cxn modelId="{19CBE396-9451-4334-9FE6-065EEF395451}" type="presOf" srcId="{54C133D9-DE26-4FBA-90D8-A24A95A7C3CA}" destId="{0E11C09C-EC57-414B-8624-F84D16EA484E}" srcOrd="0" destOrd="0" presId="urn:microsoft.com/office/officeart/2005/8/layout/orgChart1"/>
    <dgm:cxn modelId="{BC64F89F-7718-48F0-96B5-944EAB9655E5}" type="presOf" srcId="{733D162A-2884-426F-BF01-414E9E7AB945}" destId="{06608FEE-C740-4E47-AD09-4EB7032DC5C8}" srcOrd="1" destOrd="0" presId="urn:microsoft.com/office/officeart/2005/8/layout/orgChart1"/>
    <dgm:cxn modelId="{3B9B1A92-1325-4B59-929E-4DFFF824A35F}" srcId="{17C4B93A-DEC8-4F41-9AB3-79F0887F88BC}" destId="{733D162A-2884-426F-BF01-414E9E7AB945}" srcOrd="0" destOrd="0" parTransId="{D7E0837E-3F74-47C7-9BDF-D8A429F45F43}" sibTransId="{53627A18-5521-472D-9111-AD2959A9B472}"/>
    <dgm:cxn modelId="{33AEB447-D352-4C31-8C8A-DE1807EFB16A}" type="presOf" srcId="{1EE0FD50-B87B-4465-A012-E03990B08B42}" destId="{99992844-FDE0-43A1-847E-21A6A9FF2DCE}" srcOrd="1" destOrd="0" presId="urn:microsoft.com/office/officeart/2005/8/layout/orgChart1"/>
    <dgm:cxn modelId="{C841E135-0BCE-4DA7-8A1A-BA1B15A81733}" type="presOf" srcId="{DB4D4884-2A31-406D-BC47-76EB3B55E084}" destId="{9545046B-86EE-495B-9DDE-131220605588}" srcOrd="1" destOrd="0" presId="urn:microsoft.com/office/officeart/2005/8/layout/orgChart1"/>
    <dgm:cxn modelId="{6E4BBACA-C165-4D8E-A56D-BAB6BA74146A}" type="presOf" srcId="{F861DC68-093A-474F-A72E-8C9912B4B34E}" destId="{92856860-6436-4B26-A838-1D722A01FF05}" srcOrd="0" destOrd="0" presId="urn:microsoft.com/office/officeart/2005/8/layout/orgChart1"/>
    <dgm:cxn modelId="{2878ADAA-D6B9-4730-B7FC-76B74FDA0E39}" type="presOf" srcId="{668D32A9-4453-41DE-BFBA-BB2C7C59DE3E}" destId="{4999D522-C383-4963-BD2B-4B0EC3507BF0}" srcOrd="0" destOrd="0" presId="urn:microsoft.com/office/officeart/2005/8/layout/orgChart1"/>
    <dgm:cxn modelId="{79466537-0025-40CD-8173-0C7B012ED5F7}" type="presOf" srcId="{B598B106-1965-4347-BEFD-611579743A99}" destId="{48443905-FC19-4B38-A493-DD2DD867D355}" srcOrd="1" destOrd="0" presId="urn:microsoft.com/office/officeart/2005/8/layout/orgChart1"/>
    <dgm:cxn modelId="{16024291-6B25-44C0-A09F-9B4974B9B8BA}" type="presOf" srcId="{2CE64C74-235C-4F57-ACF1-B03E4B0BB12E}" destId="{607B5BE2-3DB9-4718-8CDE-782C2CC75710}" srcOrd="1" destOrd="0" presId="urn:microsoft.com/office/officeart/2005/8/layout/orgChart1"/>
    <dgm:cxn modelId="{733401D4-F990-46D2-83E6-7556E99B2DF7}" type="presOf" srcId="{D3BBE670-4D9F-45B0-B8F0-F9F298F73FEE}" destId="{69A018A2-AB93-47B6-A3FB-1E778C566F8F}" srcOrd="0" destOrd="0" presId="urn:microsoft.com/office/officeart/2005/8/layout/orgChart1"/>
    <dgm:cxn modelId="{3B044BD5-3DE2-4338-B0B0-28BC2C5E798E}" srcId="{2CE64C74-235C-4F57-ACF1-B03E4B0BB12E}" destId="{B598B106-1965-4347-BEFD-611579743A99}" srcOrd="2" destOrd="0" parTransId="{6B64CCD8-884E-41AB-9124-98C90053DB5C}" sibTransId="{34E4C89A-200A-43DE-AD03-5F015B933D47}"/>
    <dgm:cxn modelId="{5BACE24F-4A79-4DC4-9A2B-DBB6BED48CBB}" type="presOf" srcId="{1F4FC684-658F-4DF9-A863-E434D8759E3B}" destId="{663A7831-C52B-4D96-9039-D5A8AEA0C98F}" srcOrd="1" destOrd="0" presId="urn:microsoft.com/office/officeart/2005/8/layout/orgChart1"/>
    <dgm:cxn modelId="{BBA8AFB4-1296-4A5B-AA6B-89C5425ABBC7}" type="presOf" srcId="{CBC33D3A-EC53-4B39-8F7B-7A6B4BA3B1AF}" destId="{DBF0986F-1AB2-4DD1-A0FB-29FDC34CE568}" srcOrd="1" destOrd="0" presId="urn:microsoft.com/office/officeart/2005/8/layout/orgChart1"/>
    <dgm:cxn modelId="{14DF2EAD-EF95-4921-B22C-429BE9630BDC}" type="presOf" srcId="{89616CD7-0BBE-495D-B115-0E44D729A6ED}" destId="{9A157526-8E1B-4E96-A308-C5731A5E8455}" srcOrd="0" destOrd="0" presId="urn:microsoft.com/office/officeart/2005/8/layout/orgChart1"/>
    <dgm:cxn modelId="{EA43A70E-2A91-4727-999A-969985AE336D}" type="presOf" srcId="{5C0EF8EE-7618-42F1-A9A0-4004CDCD0C22}" destId="{349BE6EB-6FAC-494B-A4A1-A23161DF78B1}" srcOrd="0" destOrd="0" presId="urn:microsoft.com/office/officeart/2005/8/layout/orgChart1"/>
    <dgm:cxn modelId="{04E2D93D-8414-4288-9ACB-E5FF647748C0}" type="presOf" srcId="{8CE20AEF-79AB-4628-8925-4EE159E43034}" destId="{4397EE2E-05CE-4C56-9FC2-66EBC3D2FEB1}" srcOrd="1" destOrd="0" presId="urn:microsoft.com/office/officeart/2005/8/layout/orgChart1"/>
    <dgm:cxn modelId="{8DE5FFFA-A7B3-4749-88A1-C495E4F250A8}" type="presOf" srcId="{F008189C-D76F-48FB-8CB6-B40A171322D9}" destId="{13138DB8-E26F-462B-9E3E-6B9C9FB5BCD0}" srcOrd="1" destOrd="0" presId="urn:microsoft.com/office/officeart/2005/8/layout/orgChart1"/>
    <dgm:cxn modelId="{71FBB4F2-A3EE-4704-B7AF-270EC6B94AE2}" type="presOf" srcId="{DF798AE9-7F73-4E62-AD92-03009284753C}" destId="{D0A3083C-02B0-4534-BCF8-6BFB0B501E5D}" srcOrd="1" destOrd="0" presId="urn:microsoft.com/office/officeart/2005/8/layout/orgChart1"/>
    <dgm:cxn modelId="{FCF50278-2984-43D7-B15F-CF541C36F0E8}" srcId="{355962CD-F916-48DC-98A0-C33C284F376A}" destId="{4277DA1E-8934-4DD3-9193-8E7CD6A72FB1}" srcOrd="0" destOrd="0" parTransId="{0A013039-AC40-4776-9EE7-D10699FAFA0C}" sibTransId="{AB0D504A-FFE9-4818-A169-945038D04120}"/>
    <dgm:cxn modelId="{12BFF339-0D18-4419-975D-0799677C2C1D}" type="presOf" srcId="{D7E0837E-3F74-47C7-9BDF-D8A429F45F43}" destId="{1A756248-5915-4488-9CBE-DA99AC4E85C3}" srcOrd="0" destOrd="0" presId="urn:microsoft.com/office/officeart/2005/8/layout/orgChart1"/>
    <dgm:cxn modelId="{6CA3C890-BF80-4678-864C-0525B2325616}" srcId="{2A4CD49D-76A2-4EC3-8664-5E754C428330}" destId="{17C4B93A-DEC8-4F41-9AB3-79F0887F88BC}" srcOrd="0" destOrd="0" parTransId="{5C0EF8EE-7618-42F1-A9A0-4004CDCD0C22}" sibTransId="{A84EE27E-C025-4204-8867-00C07B03ADCB}"/>
    <dgm:cxn modelId="{DEA25447-08EF-4AA9-9668-B637859734D1}" type="presOf" srcId="{FE80D51C-50E8-4547-B3D4-47A333722C25}" destId="{B6309F36-A17B-4019-9DAE-4E6448A8A54A}" srcOrd="1" destOrd="0" presId="urn:microsoft.com/office/officeart/2005/8/layout/orgChart1"/>
    <dgm:cxn modelId="{9D3CBBF7-0F9A-442E-80CB-FBB940794C41}" type="presOf" srcId="{B30FFDED-BC70-4E62-89A3-87936D088DA7}" destId="{D97C8D5F-D5C9-4730-BD40-5B8A94B886BF}" srcOrd="1" destOrd="0" presId="urn:microsoft.com/office/officeart/2005/8/layout/orgChart1"/>
    <dgm:cxn modelId="{5763EDD5-F6D3-4B09-87BA-FE6B8349BE2F}" type="presOf" srcId="{DF798AE9-7F73-4E62-AD92-03009284753C}" destId="{EF7C6EF0-3DD4-4895-826A-553BA38B85C3}" srcOrd="0" destOrd="0" presId="urn:microsoft.com/office/officeart/2005/8/layout/orgChart1"/>
    <dgm:cxn modelId="{86129C4C-3B61-4EB3-900D-143EC35169E7}" type="presOf" srcId="{DB4D4884-2A31-406D-BC47-76EB3B55E084}" destId="{01475F46-DB69-4EB4-A3BB-82D69E65BF23}" srcOrd="0" destOrd="0" presId="urn:microsoft.com/office/officeart/2005/8/layout/orgChart1"/>
    <dgm:cxn modelId="{EE9C7472-045C-4203-8795-E910B014E50A}" type="presOf" srcId="{610F288E-E344-4CC0-ACDD-B7457A25F208}" destId="{5FB1CEC3-38C9-47F6-965C-BE0765905D4D}" srcOrd="0" destOrd="0" presId="urn:microsoft.com/office/officeart/2005/8/layout/orgChart1"/>
    <dgm:cxn modelId="{458ACFA5-C762-458F-A89C-0354E6280144}" srcId="{4277DA1E-8934-4DD3-9193-8E7CD6A72FB1}" destId="{B377108F-21AC-497E-9F57-4D66EE452DC6}" srcOrd="0" destOrd="0" parTransId="{54C133D9-DE26-4FBA-90D8-A24A95A7C3CA}" sibTransId="{8367B978-FA41-4AA1-ADA5-35843D7F02E1}"/>
    <dgm:cxn modelId="{6B756C24-DCFB-454E-B0B9-4C5E3AF4115D}" srcId="{DF798AE9-7F73-4E62-AD92-03009284753C}" destId="{8936DEE9-5AFC-4F88-AC1B-1F75D9F992B2}" srcOrd="0" destOrd="0" parTransId="{610F288E-E344-4CC0-ACDD-B7457A25F208}" sibTransId="{66F0C364-D2B6-4F80-A8B2-6E44A28A9354}"/>
    <dgm:cxn modelId="{5AB3F83D-5056-4981-B3AF-31EC71730900}" type="presOf" srcId="{8CE20AEF-79AB-4628-8925-4EE159E43034}" destId="{AFCB0505-1C2A-43DD-A452-90678F8E24BD}" srcOrd="0" destOrd="0" presId="urn:microsoft.com/office/officeart/2005/8/layout/orgChart1"/>
    <dgm:cxn modelId="{A62A4294-2ABF-4672-9007-DB96C6B1E0AC}" srcId="{2CE64C74-235C-4F57-ACF1-B03E4B0BB12E}" destId="{1EE0FD50-B87B-4465-A012-E03990B08B42}" srcOrd="0" destOrd="0" parTransId="{8036A0A4-E3B6-4AE6-AFC6-2860760194EB}" sibTransId="{1350F034-F8D7-4A7E-B342-73D3D89D0E5E}"/>
    <dgm:cxn modelId="{282042A2-D2F0-45DF-95F1-13466E1780C9}" srcId="{CBC33D3A-EC53-4B39-8F7B-7A6B4BA3B1AF}" destId="{B30FFDED-BC70-4E62-89A3-87936D088DA7}" srcOrd="0" destOrd="0" parTransId="{69BD998A-7B86-42FC-B753-6028071E10DE}" sibTransId="{0B81DE76-8040-4C2C-A4D7-E7C45D3D90F2}"/>
    <dgm:cxn modelId="{C9A454CC-C81B-40A3-AF98-2661ECB01249}" type="presOf" srcId="{11B97B05-F155-4DC8-B6E5-B93EDBAEE6A8}" destId="{061EBB42-20D1-434D-B28A-870F86866F01}" srcOrd="0" destOrd="0" presId="urn:microsoft.com/office/officeart/2005/8/layout/orgChart1"/>
    <dgm:cxn modelId="{0D7EA44C-38E9-4B1F-94DA-1413C4AEF1E8}" type="presOf" srcId="{8936DEE9-5AFC-4F88-AC1B-1F75D9F992B2}" destId="{7DB93E03-F532-4B59-AC54-0849B1B8B8D9}" srcOrd="1" destOrd="0" presId="urn:microsoft.com/office/officeart/2005/8/layout/orgChart1"/>
    <dgm:cxn modelId="{35A21C80-4EFE-495B-BD57-1F698276059D}" srcId="{FE80D51C-50E8-4547-B3D4-47A333722C25}" destId="{1F4FC684-658F-4DF9-A863-E434D8759E3B}" srcOrd="0" destOrd="0" parTransId="{4F960B2F-3C93-40D5-A483-8B94AECAB640}" sibTransId="{AF028C8F-0D73-498C-821A-1D33AA885E08}"/>
    <dgm:cxn modelId="{00D84A21-45DA-4569-9620-15D72FBA11CD}" srcId="{DF798AE9-7F73-4E62-AD92-03009284753C}" destId="{8CE20AEF-79AB-4628-8925-4EE159E43034}" srcOrd="1" destOrd="0" parTransId="{F861DC68-093A-474F-A72E-8C9912B4B34E}" sibTransId="{D80C62DB-455B-4A80-8C4D-A0E4DBEE7FB0}"/>
    <dgm:cxn modelId="{0DE3946F-81DA-41F0-BFED-221239992C17}" type="presOf" srcId="{B377108F-21AC-497E-9F57-4D66EE452DC6}" destId="{757F7B4F-7575-434C-B449-B1ABC804A881}" srcOrd="0" destOrd="0" presId="urn:microsoft.com/office/officeart/2005/8/layout/orgChart1"/>
    <dgm:cxn modelId="{D080AF36-57CA-4C89-B47C-1A2E85EDAE90}" type="presOf" srcId="{1EE0FD50-B87B-4465-A012-E03990B08B42}" destId="{A1129F6B-2B36-4CAC-B4D3-39B6A7E0DB7C}" srcOrd="0" destOrd="0" presId="urn:microsoft.com/office/officeart/2005/8/layout/orgChart1"/>
    <dgm:cxn modelId="{BD41033A-04EE-4813-8E2C-1E17A5FB7224}" type="presOf" srcId="{0A013039-AC40-4776-9EE7-D10699FAFA0C}" destId="{D2125B88-54A1-49DE-8B48-A7E71EC565E8}" srcOrd="0" destOrd="0" presId="urn:microsoft.com/office/officeart/2005/8/layout/orgChart1"/>
    <dgm:cxn modelId="{6DE7E394-26BD-43D6-ABED-96AA270D29B4}" type="presOf" srcId="{1F4FC684-658F-4DF9-A863-E434D8759E3B}" destId="{6957E67E-3E5A-4C8E-A89E-96140F9FF510}" srcOrd="0" destOrd="0" presId="urn:microsoft.com/office/officeart/2005/8/layout/orgChart1"/>
    <dgm:cxn modelId="{F9B3DA85-7803-4A77-8CDF-1EB39051F01D}" srcId="{D3BBE670-4D9F-45B0-B8F0-F9F298F73FEE}" destId="{2CE64C74-235C-4F57-ACF1-B03E4B0BB12E}" srcOrd="0" destOrd="0" parTransId="{28744421-AC40-4B8B-9F9B-D5665DB731A1}" sibTransId="{D11F143B-CD11-432D-A13A-9D13C481C346}"/>
    <dgm:cxn modelId="{DBCC012D-04D1-4EEB-9666-E3925F8D59D1}" srcId="{DB4D4884-2A31-406D-BC47-76EB3B55E084}" destId="{FE80D51C-50E8-4547-B3D4-47A333722C25}" srcOrd="0" destOrd="0" parTransId="{3B83526B-55F3-4409-85E7-9D1A45E886B1}" sibTransId="{42CB7CE6-1CA7-4C79-9946-B4A2210C0803}"/>
    <dgm:cxn modelId="{08560426-21CE-4CE5-B5F4-8140DDE0A678}" type="presOf" srcId="{B30FFDED-BC70-4E62-89A3-87936D088DA7}" destId="{7F43AC06-E6EC-435F-90BE-47EE8B91A765}" srcOrd="0" destOrd="0" presId="urn:microsoft.com/office/officeart/2005/8/layout/orgChart1"/>
    <dgm:cxn modelId="{95F0B2C9-3038-4DD8-BF21-119F8BB144B9}" type="presOf" srcId="{4277DA1E-8934-4DD3-9193-8E7CD6A72FB1}" destId="{8DC21EED-81C6-45D1-85FE-A778BCE5E94A}" srcOrd="1" destOrd="0" presId="urn:microsoft.com/office/officeart/2005/8/layout/orgChart1"/>
    <dgm:cxn modelId="{922ACFDD-EFD5-4466-BB36-0B15A34D36E3}" srcId="{2CE64C74-235C-4F57-ACF1-B03E4B0BB12E}" destId="{355962CD-F916-48DC-98A0-C33C284F376A}" srcOrd="3" destOrd="0" parTransId="{89616CD7-0BBE-495D-B115-0E44D729A6ED}" sibTransId="{84614ADF-7B54-4B2D-AE7A-D299283E2F49}"/>
    <dgm:cxn modelId="{D2962958-0EF8-4B3D-BADD-73D33B77B606}" type="presOf" srcId="{9BE7A3CD-0482-4D88-8F21-92F66F12F2F2}" destId="{10F431D7-D2D8-4C9C-8BF6-3054F2B987C0}" srcOrd="0" destOrd="0" presId="urn:microsoft.com/office/officeart/2005/8/layout/orgChart1"/>
    <dgm:cxn modelId="{44CCEB8D-EF4D-4DBD-BCCC-6A9CAA7D27FA}" type="presOf" srcId="{3B83526B-55F3-4409-85E7-9D1A45E886B1}" destId="{81AB7840-49F5-4A23-A8A0-C33E2D0D4470}" srcOrd="0" destOrd="0" presId="urn:microsoft.com/office/officeart/2005/8/layout/orgChart1"/>
    <dgm:cxn modelId="{6C5546F1-E800-4139-97CD-886E7ECCA708}" type="presOf" srcId="{8936DEE9-5AFC-4F88-AC1B-1F75D9F992B2}" destId="{59DA28C2-5AC3-4BDE-8B1A-1984FD229C9B}" srcOrd="0" destOrd="0" presId="urn:microsoft.com/office/officeart/2005/8/layout/orgChart1"/>
    <dgm:cxn modelId="{956A59B6-4944-4E66-96F8-90D8C0005F48}" type="presParOf" srcId="{69A018A2-AB93-47B6-A3FB-1E778C566F8F}" destId="{03EC7432-2968-47F4-8617-477F68A780AD}" srcOrd="0" destOrd="0" presId="urn:microsoft.com/office/officeart/2005/8/layout/orgChart1"/>
    <dgm:cxn modelId="{1C51ABBD-FD7C-4393-8B44-A6ACB22FD960}" type="presParOf" srcId="{03EC7432-2968-47F4-8617-477F68A780AD}" destId="{1006C69F-4B7D-4932-B63B-3DAFEBEB0145}" srcOrd="0" destOrd="0" presId="urn:microsoft.com/office/officeart/2005/8/layout/orgChart1"/>
    <dgm:cxn modelId="{6D6EDBCB-B91B-4CB1-8018-1A64C96E745E}" type="presParOf" srcId="{1006C69F-4B7D-4932-B63B-3DAFEBEB0145}" destId="{B159E58D-582E-477A-AF79-BC838FF9A165}" srcOrd="0" destOrd="0" presId="urn:microsoft.com/office/officeart/2005/8/layout/orgChart1"/>
    <dgm:cxn modelId="{7AEDD733-295A-44C6-97A8-9E23E1842603}" type="presParOf" srcId="{1006C69F-4B7D-4932-B63B-3DAFEBEB0145}" destId="{607B5BE2-3DB9-4718-8CDE-782C2CC75710}" srcOrd="1" destOrd="0" presId="urn:microsoft.com/office/officeart/2005/8/layout/orgChart1"/>
    <dgm:cxn modelId="{98D35B19-4D80-48A3-A3D3-0BC4E6B15D58}" type="presParOf" srcId="{03EC7432-2968-47F4-8617-477F68A780AD}" destId="{1137184F-EAFA-46D0-964B-E0305C060239}" srcOrd="1" destOrd="0" presId="urn:microsoft.com/office/officeart/2005/8/layout/orgChart1"/>
    <dgm:cxn modelId="{449DC9DA-B066-480C-A5BF-19ECD5640A12}" type="presParOf" srcId="{1137184F-EAFA-46D0-964B-E0305C060239}" destId="{1F2A4B9D-3EA3-4572-A576-E24579B7BE8F}" srcOrd="0" destOrd="0" presId="urn:microsoft.com/office/officeart/2005/8/layout/orgChart1"/>
    <dgm:cxn modelId="{C4FDEF9B-A5F5-4C78-A02D-D630A1B141F3}" type="presParOf" srcId="{1137184F-EAFA-46D0-964B-E0305C060239}" destId="{18337832-5A6B-4637-A4E9-5E48B9D7831B}" srcOrd="1" destOrd="0" presId="urn:microsoft.com/office/officeart/2005/8/layout/orgChart1"/>
    <dgm:cxn modelId="{2BF946A3-0DB5-4F1C-BF8C-00F261E380CD}" type="presParOf" srcId="{18337832-5A6B-4637-A4E9-5E48B9D7831B}" destId="{E0FD092E-A8F0-4E39-97CD-91C5B611C7CB}" srcOrd="0" destOrd="0" presId="urn:microsoft.com/office/officeart/2005/8/layout/orgChart1"/>
    <dgm:cxn modelId="{AE25CD34-6457-4C1C-9A37-08F85C62C95D}" type="presParOf" srcId="{E0FD092E-A8F0-4E39-97CD-91C5B611C7CB}" destId="{A1129F6B-2B36-4CAC-B4D3-39B6A7E0DB7C}" srcOrd="0" destOrd="0" presId="urn:microsoft.com/office/officeart/2005/8/layout/orgChart1"/>
    <dgm:cxn modelId="{A0E35C69-5A7F-469A-987D-FE52C53E1D81}" type="presParOf" srcId="{E0FD092E-A8F0-4E39-97CD-91C5B611C7CB}" destId="{99992844-FDE0-43A1-847E-21A6A9FF2DCE}" srcOrd="1" destOrd="0" presId="urn:microsoft.com/office/officeart/2005/8/layout/orgChart1"/>
    <dgm:cxn modelId="{B1531E34-F4F4-4161-9CD0-ECDC113D1758}" type="presParOf" srcId="{18337832-5A6B-4637-A4E9-5E48B9D7831B}" destId="{634B51C6-6390-4C1C-B062-7D6BE8546500}" srcOrd="1" destOrd="0" presId="urn:microsoft.com/office/officeart/2005/8/layout/orgChart1"/>
    <dgm:cxn modelId="{6C77D051-89E3-4C5F-9BED-B78D32F1FECC}" type="presParOf" srcId="{18337832-5A6B-4637-A4E9-5E48B9D7831B}" destId="{D1575DDA-B13F-4F85-874F-EF3989622DF9}" srcOrd="2" destOrd="0" presId="urn:microsoft.com/office/officeart/2005/8/layout/orgChart1"/>
    <dgm:cxn modelId="{62D41687-4F96-4D0F-8386-7CAB3A28BEE0}" type="presParOf" srcId="{1137184F-EAFA-46D0-964B-E0305C060239}" destId="{4999D522-C383-4963-BD2B-4B0EC3507BF0}" srcOrd="2" destOrd="0" presId="urn:microsoft.com/office/officeart/2005/8/layout/orgChart1"/>
    <dgm:cxn modelId="{8329F712-AB39-4B99-A411-202C13F2F39C}" type="presParOf" srcId="{1137184F-EAFA-46D0-964B-E0305C060239}" destId="{7FB4F65E-CF31-45D4-B5ED-8E952ED51206}" srcOrd="3" destOrd="0" presId="urn:microsoft.com/office/officeart/2005/8/layout/orgChart1"/>
    <dgm:cxn modelId="{BF468355-B84B-44DA-81D6-3A78816ED373}" type="presParOf" srcId="{7FB4F65E-CF31-45D4-B5ED-8E952ED51206}" destId="{80D4096D-69F4-4D0B-85CB-DCFE9A1CF3E3}" srcOrd="0" destOrd="0" presId="urn:microsoft.com/office/officeart/2005/8/layout/orgChart1"/>
    <dgm:cxn modelId="{BC8EACED-BF1B-4EE1-A761-CB03667707EB}" type="presParOf" srcId="{80D4096D-69F4-4D0B-85CB-DCFE9A1CF3E3}" destId="{EF7C6EF0-3DD4-4895-826A-553BA38B85C3}" srcOrd="0" destOrd="0" presId="urn:microsoft.com/office/officeart/2005/8/layout/orgChart1"/>
    <dgm:cxn modelId="{0DB30B1C-B691-4DBD-BA78-29D5DE462E65}" type="presParOf" srcId="{80D4096D-69F4-4D0B-85CB-DCFE9A1CF3E3}" destId="{D0A3083C-02B0-4534-BCF8-6BFB0B501E5D}" srcOrd="1" destOrd="0" presId="urn:microsoft.com/office/officeart/2005/8/layout/orgChart1"/>
    <dgm:cxn modelId="{E7F4CE46-DF7C-4B60-8CEA-26A052FE3495}" type="presParOf" srcId="{7FB4F65E-CF31-45D4-B5ED-8E952ED51206}" destId="{1DBCB7FC-F4C1-48D3-874F-390E864BB18E}" srcOrd="1" destOrd="0" presId="urn:microsoft.com/office/officeart/2005/8/layout/orgChart1"/>
    <dgm:cxn modelId="{B8894680-6DE5-49EB-85B1-BFF8A7DC8D48}" type="presParOf" srcId="{1DBCB7FC-F4C1-48D3-874F-390E864BB18E}" destId="{5FB1CEC3-38C9-47F6-965C-BE0765905D4D}" srcOrd="0" destOrd="0" presId="urn:microsoft.com/office/officeart/2005/8/layout/orgChart1"/>
    <dgm:cxn modelId="{2A6028FD-837F-4756-B2F5-4E3D4EF582B3}" type="presParOf" srcId="{1DBCB7FC-F4C1-48D3-874F-390E864BB18E}" destId="{C884AD0B-3708-4F05-8A90-7EFD012A7308}" srcOrd="1" destOrd="0" presId="urn:microsoft.com/office/officeart/2005/8/layout/orgChart1"/>
    <dgm:cxn modelId="{345BC2EB-1D19-4264-9401-CA8E521C2877}" type="presParOf" srcId="{C884AD0B-3708-4F05-8A90-7EFD012A7308}" destId="{5634C7E4-9DF6-414B-AAF0-5AE8FF60B69B}" srcOrd="0" destOrd="0" presId="urn:microsoft.com/office/officeart/2005/8/layout/orgChart1"/>
    <dgm:cxn modelId="{9E9478C5-DA59-457A-8CC6-860711E74B9B}" type="presParOf" srcId="{5634C7E4-9DF6-414B-AAF0-5AE8FF60B69B}" destId="{59DA28C2-5AC3-4BDE-8B1A-1984FD229C9B}" srcOrd="0" destOrd="0" presId="urn:microsoft.com/office/officeart/2005/8/layout/orgChart1"/>
    <dgm:cxn modelId="{D4C5BBE8-0358-427D-8FDF-7168C57A717E}" type="presParOf" srcId="{5634C7E4-9DF6-414B-AAF0-5AE8FF60B69B}" destId="{7DB93E03-F532-4B59-AC54-0849B1B8B8D9}" srcOrd="1" destOrd="0" presId="urn:microsoft.com/office/officeart/2005/8/layout/orgChart1"/>
    <dgm:cxn modelId="{2DC53342-6D50-42F1-9755-21CA404BAE60}" type="presParOf" srcId="{C884AD0B-3708-4F05-8A90-7EFD012A7308}" destId="{3D320BD1-05E6-4E64-BE58-D2FA85CDE32E}" srcOrd="1" destOrd="0" presId="urn:microsoft.com/office/officeart/2005/8/layout/orgChart1"/>
    <dgm:cxn modelId="{854FC960-1E3C-4173-AC88-992ABE6FD27F}" type="presParOf" srcId="{3D320BD1-05E6-4E64-BE58-D2FA85CDE32E}" destId="{7237F03B-9F8A-4F33-A2A9-747810E9C1D1}" srcOrd="0" destOrd="0" presId="urn:microsoft.com/office/officeart/2005/8/layout/orgChart1"/>
    <dgm:cxn modelId="{770B4D16-B2D2-4CD5-8BAD-B3722B08E6D8}" type="presParOf" srcId="{3D320BD1-05E6-4E64-BE58-D2FA85CDE32E}" destId="{16FADEB6-CC0A-4E85-9088-34EC4B53958C}" srcOrd="1" destOrd="0" presId="urn:microsoft.com/office/officeart/2005/8/layout/orgChart1"/>
    <dgm:cxn modelId="{662986F7-ACE0-42F9-9CAC-BE9A8E4BDFBC}" type="presParOf" srcId="{16FADEB6-CC0A-4E85-9088-34EC4B53958C}" destId="{B11A90CE-49C6-4130-86C5-8BFD83044FD3}" srcOrd="0" destOrd="0" presId="urn:microsoft.com/office/officeart/2005/8/layout/orgChart1"/>
    <dgm:cxn modelId="{DE7AFCBA-1DA1-436A-926F-97350EA89924}" type="presParOf" srcId="{B11A90CE-49C6-4130-86C5-8BFD83044FD3}" destId="{9D917AFB-AD21-415E-B72A-60D0DBE2E6F6}" srcOrd="0" destOrd="0" presId="urn:microsoft.com/office/officeart/2005/8/layout/orgChart1"/>
    <dgm:cxn modelId="{1B3520E0-8076-438B-B5F3-74B4E66A7E61}" type="presParOf" srcId="{B11A90CE-49C6-4130-86C5-8BFD83044FD3}" destId="{DBF0986F-1AB2-4DD1-A0FB-29FDC34CE568}" srcOrd="1" destOrd="0" presId="urn:microsoft.com/office/officeart/2005/8/layout/orgChart1"/>
    <dgm:cxn modelId="{8404EFE0-DE23-4053-B836-8535FA88E560}" type="presParOf" srcId="{16FADEB6-CC0A-4E85-9088-34EC4B53958C}" destId="{4A6F2CBA-1B9D-45B3-B257-D1A4FED3EDF2}" srcOrd="1" destOrd="0" presId="urn:microsoft.com/office/officeart/2005/8/layout/orgChart1"/>
    <dgm:cxn modelId="{363A09FD-0094-4C67-A4BD-DEE39D13897D}" type="presParOf" srcId="{4A6F2CBA-1B9D-45B3-B257-D1A4FED3EDF2}" destId="{B0BE68C9-AC35-42D8-A7AD-15790C776B38}" srcOrd="0" destOrd="0" presId="urn:microsoft.com/office/officeart/2005/8/layout/orgChart1"/>
    <dgm:cxn modelId="{A3D14B7D-B9C4-4D43-9F64-04920EACD825}" type="presParOf" srcId="{4A6F2CBA-1B9D-45B3-B257-D1A4FED3EDF2}" destId="{11C70181-9EB6-4DF9-8218-00AC38A5A838}" srcOrd="1" destOrd="0" presId="urn:microsoft.com/office/officeart/2005/8/layout/orgChart1"/>
    <dgm:cxn modelId="{3A1B7137-8724-4E63-B2F6-1EDE95EB304C}" type="presParOf" srcId="{11C70181-9EB6-4DF9-8218-00AC38A5A838}" destId="{15384387-478C-4468-8CC8-CB6DF7681FF2}" srcOrd="0" destOrd="0" presId="urn:microsoft.com/office/officeart/2005/8/layout/orgChart1"/>
    <dgm:cxn modelId="{7BB91D25-C954-4790-A35B-7154E08B9A4A}" type="presParOf" srcId="{15384387-478C-4468-8CC8-CB6DF7681FF2}" destId="{7F43AC06-E6EC-435F-90BE-47EE8B91A765}" srcOrd="0" destOrd="0" presId="urn:microsoft.com/office/officeart/2005/8/layout/orgChart1"/>
    <dgm:cxn modelId="{447FC38C-AE10-44A1-BDBF-96A62BD0E9F9}" type="presParOf" srcId="{15384387-478C-4468-8CC8-CB6DF7681FF2}" destId="{D97C8D5F-D5C9-4730-BD40-5B8A94B886BF}" srcOrd="1" destOrd="0" presId="urn:microsoft.com/office/officeart/2005/8/layout/orgChart1"/>
    <dgm:cxn modelId="{722E484C-6435-4A6A-8B05-6A18E7551242}" type="presParOf" srcId="{11C70181-9EB6-4DF9-8218-00AC38A5A838}" destId="{175905E7-7DF7-4853-AC25-4A4A7DD1CE20}" srcOrd="1" destOrd="0" presId="urn:microsoft.com/office/officeart/2005/8/layout/orgChart1"/>
    <dgm:cxn modelId="{6FB54FEB-8514-4936-A9BF-DFC946662763}" type="presParOf" srcId="{11C70181-9EB6-4DF9-8218-00AC38A5A838}" destId="{81D06357-D005-42DA-A3CB-DF5317F77F62}" srcOrd="2" destOrd="0" presId="urn:microsoft.com/office/officeart/2005/8/layout/orgChart1"/>
    <dgm:cxn modelId="{AC8EA413-6540-468E-B597-768518E888C7}" type="presParOf" srcId="{16FADEB6-CC0A-4E85-9088-34EC4B53958C}" destId="{B560A61B-BCE9-417E-8723-14449E458E26}" srcOrd="2" destOrd="0" presId="urn:microsoft.com/office/officeart/2005/8/layout/orgChart1"/>
    <dgm:cxn modelId="{CDA71A0B-D221-4B17-A181-4A47F3AD7DD0}" type="presParOf" srcId="{C884AD0B-3708-4F05-8A90-7EFD012A7308}" destId="{BB285D03-164A-435F-BF12-F97C9699DD3F}" srcOrd="2" destOrd="0" presId="urn:microsoft.com/office/officeart/2005/8/layout/orgChart1"/>
    <dgm:cxn modelId="{2C2B4C8F-4D38-4B00-A0E1-007AD9831F39}" type="presParOf" srcId="{1DBCB7FC-F4C1-48D3-874F-390E864BB18E}" destId="{92856860-6436-4B26-A838-1D722A01FF05}" srcOrd="2" destOrd="0" presId="urn:microsoft.com/office/officeart/2005/8/layout/orgChart1"/>
    <dgm:cxn modelId="{273CA8D0-12F7-4512-A940-1CAEFF9BC7CA}" type="presParOf" srcId="{1DBCB7FC-F4C1-48D3-874F-390E864BB18E}" destId="{62C02AA6-0DE5-45BC-8CAA-047678DE5229}" srcOrd="3" destOrd="0" presId="urn:microsoft.com/office/officeart/2005/8/layout/orgChart1"/>
    <dgm:cxn modelId="{B59B3DCC-D753-4B61-9150-7F80B2264D67}" type="presParOf" srcId="{62C02AA6-0DE5-45BC-8CAA-047678DE5229}" destId="{5D9643D7-979C-46C6-9F96-B026784ED88A}" srcOrd="0" destOrd="0" presId="urn:microsoft.com/office/officeart/2005/8/layout/orgChart1"/>
    <dgm:cxn modelId="{EC0B1565-CE2D-4B72-91FD-0F7D447B79CA}" type="presParOf" srcId="{5D9643D7-979C-46C6-9F96-B026784ED88A}" destId="{AFCB0505-1C2A-43DD-A452-90678F8E24BD}" srcOrd="0" destOrd="0" presId="urn:microsoft.com/office/officeart/2005/8/layout/orgChart1"/>
    <dgm:cxn modelId="{DCA194B9-93A8-4297-B950-57C6D8A30536}" type="presParOf" srcId="{5D9643D7-979C-46C6-9F96-B026784ED88A}" destId="{4397EE2E-05CE-4C56-9FC2-66EBC3D2FEB1}" srcOrd="1" destOrd="0" presId="urn:microsoft.com/office/officeart/2005/8/layout/orgChart1"/>
    <dgm:cxn modelId="{9CEEAD08-4CF6-46EE-B394-72B10F1733B9}" type="presParOf" srcId="{62C02AA6-0DE5-45BC-8CAA-047678DE5229}" destId="{534B1356-6DFA-4C72-AF99-9B0BB663B4B9}" srcOrd="1" destOrd="0" presId="urn:microsoft.com/office/officeart/2005/8/layout/orgChart1"/>
    <dgm:cxn modelId="{FE3483FF-389E-4C86-B329-1A8B29677377}" type="presParOf" srcId="{534B1356-6DFA-4C72-AF99-9B0BB663B4B9}" destId="{061EBB42-20D1-434D-B28A-870F86866F01}" srcOrd="0" destOrd="0" presId="urn:microsoft.com/office/officeart/2005/8/layout/orgChart1"/>
    <dgm:cxn modelId="{F184872D-C98C-410D-A186-B667EF4537C4}" type="presParOf" srcId="{534B1356-6DFA-4C72-AF99-9B0BB663B4B9}" destId="{585BE0A7-2401-43A1-AE5D-0E2402795A98}" srcOrd="1" destOrd="0" presId="urn:microsoft.com/office/officeart/2005/8/layout/orgChart1"/>
    <dgm:cxn modelId="{7DBEA93D-46EE-4531-8FFA-DADB286816AF}" type="presParOf" srcId="{585BE0A7-2401-43A1-AE5D-0E2402795A98}" destId="{F834F096-8F14-4F51-9E14-2E0E16AD3A11}" srcOrd="0" destOrd="0" presId="urn:microsoft.com/office/officeart/2005/8/layout/orgChart1"/>
    <dgm:cxn modelId="{CD853C89-3663-41B9-AA5F-0AAA7B3736D1}" type="presParOf" srcId="{F834F096-8F14-4F51-9E14-2E0E16AD3A11}" destId="{01475F46-DB69-4EB4-A3BB-82D69E65BF23}" srcOrd="0" destOrd="0" presId="urn:microsoft.com/office/officeart/2005/8/layout/orgChart1"/>
    <dgm:cxn modelId="{B60A87C9-8D71-4367-8003-BB12C717E034}" type="presParOf" srcId="{F834F096-8F14-4F51-9E14-2E0E16AD3A11}" destId="{9545046B-86EE-495B-9DDE-131220605588}" srcOrd="1" destOrd="0" presId="urn:microsoft.com/office/officeart/2005/8/layout/orgChart1"/>
    <dgm:cxn modelId="{E5DF9157-91F5-4F94-BC7D-C2560DC9AFC2}" type="presParOf" srcId="{585BE0A7-2401-43A1-AE5D-0E2402795A98}" destId="{CFB04973-791D-408C-B891-E647DDACA5A4}" srcOrd="1" destOrd="0" presId="urn:microsoft.com/office/officeart/2005/8/layout/orgChart1"/>
    <dgm:cxn modelId="{CB83A9EE-839B-4972-90D5-1A6CB14B6E52}" type="presParOf" srcId="{CFB04973-791D-408C-B891-E647DDACA5A4}" destId="{81AB7840-49F5-4A23-A8A0-C33E2D0D4470}" srcOrd="0" destOrd="0" presId="urn:microsoft.com/office/officeart/2005/8/layout/orgChart1"/>
    <dgm:cxn modelId="{DC93BB43-A02D-419C-AAAE-93F9A0C653E4}" type="presParOf" srcId="{CFB04973-791D-408C-B891-E647DDACA5A4}" destId="{9BE1215F-318B-4A2B-AE5B-946CC318074B}" srcOrd="1" destOrd="0" presId="urn:microsoft.com/office/officeart/2005/8/layout/orgChart1"/>
    <dgm:cxn modelId="{C93C3B8F-A545-48BA-AABD-F1C8A1FAFD9B}" type="presParOf" srcId="{9BE1215F-318B-4A2B-AE5B-946CC318074B}" destId="{8158BCB8-014A-4C3F-9DA6-0743AFD7D2EE}" srcOrd="0" destOrd="0" presId="urn:microsoft.com/office/officeart/2005/8/layout/orgChart1"/>
    <dgm:cxn modelId="{0D0623DF-8817-4673-B86B-5CF7A3DDFA33}" type="presParOf" srcId="{8158BCB8-014A-4C3F-9DA6-0743AFD7D2EE}" destId="{BC3C86F8-3F1F-4B65-9878-B30026A98CD0}" srcOrd="0" destOrd="0" presId="urn:microsoft.com/office/officeart/2005/8/layout/orgChart1"/>
    <dgm:cxn modelId="{62DEA6F3-FD18-4532-8CBC-1655C3986295}" type="presParOf" srcId="{8158BCB8-014A-4C3F-9DA6-0743AFD7D2EE}" destId="{B6309F36-A17B-4019-9DAE-4E6448A8A54A}" srcOrd="1" destOrd="0" presId="urn:microsoft.com/office/officeart/2005/8/layout/orgChart1"/>
    <dgm:cxn modelId="{A6A7F78C-C044-4521-823C-35969FEA86EF}" type="presParOf" srcId="{9BE1215F-318B-4A2B-AE5B-946CC318074B}" destId="{761414DE-4739-47DE-9004-6D4BD465CC43}" srcOrd="1" destOrd="0" presId="urn:microsoft.com/office/officeart/2005/8/layout/orgChart1"/>
    <dgm:cxn modelId="{7FFF2109-AE27-419B-8924-6D5BAF511192}" type="presParOf" srcId="{761414DE-4739-47DE-9004-6D4BD465CC43}" destId="{AD6BAACE-479B-45FB-A4A6-92A54E708235}" srcOrd="0" destOrd="0" presId="urn:microsoft.com/office/officeart/2005/8/layout/orgChart1"/>
    <dgm:cxn modelId="{2A233BF8-25D3-425C-9754-68712900FD08}" type="presParOf" srcId="{761414DE-4739-47DE-9004-6D4BD465CC43}" destId="{EF7BB64D-5D1A-4904-BE4E-EC2C85056DA5}" srcOrd="1" destOrd="0" presId="urn:microsoft.com/office/officeart/2005/8/layout/orgChart1"/>
    <dgm:cxn modelId="{6492E604-621A-4A69-9FBE-7E76F3BEC7F1}" type="presParOf" srcId="{EF7BB64D-5D1A-4904-BE4E-EC2C85056DA5}" destId="{0B475F4C-A935-4160-BE2F-5FF69096A3E2}" srcOrd="0" destOrd="0" presId="urn:microsoft.com/office/officeart/2005/8/layout/orgChart1"/>
    <dgm:cxn modelId="{0C198E3D-8B8E-4641-8073-B75B9D73F305}" type="presParOf" srcId="{0B475F4C-A935-4160-BE2F-5FF69096A3E2}" destId="{6957E67E-3E5A-4C8E-A89E-96140F9FF510}" srcOrd="0" destOrd="0" presId="urn:microsoft.com/office/officeart/2005/8/layout/orgChart1"/>
    <dgm:cxn modelId="{748503DA-2E81-4BD0-896C-C25AD68847B4}" type="presParOf" srcId="{0B475F4C-A935-4160-BE2F-5FF69096A3E2}" destId="{663A7831-C52B-4D96-9039-D5A8AEA0C98F}" srcOrd="1" destOrd="0" presId="urn:microsoft.com/office/officeart/2005/8/layout/orgChart1"/>
    <dgm:cxn modelId="{10C8D8D8-A68C-4E77-934C-044371362712}" type="presParOf" srcId="{EF7BB64D-5D1A-4904-BE4E-EC2C85056DA5}" destId="{A3B32F62-6FED-4A59-B79B-AC2DB31B5E05}" srcOrd="1" destOrd="0" presId="urn:microsoft.com/office/officeart/2005/8/layout/orgChart1"/>
    <dgm:cxn modelId="{68444063-378F-40C8-96F9-6C9C6CB30BE2}" type="presParOf" srcId="{EF7BB64D-5D1A-4904-BE4E-EC2C85056DA5}" destId="{5B0E88FC-17D4-4713-94D2-B38B0887F514}" srcOrd="2" destOrd="0" presId="urn:microsoft.com/office/officeart/2005/8/layout/orgChart1"/>
    <dgm:cxn modelId="{49FDBAEC-7B0A-4704-B143-E6480F596AE4}" type="presParOf" srcId="{9BE1215F-318B-4A2B-AE5B-946CC318074B}" destId="{9039CD50-D6FE-44C7-AA4A-45F1A0D6BCE1}" srcOrd="2" destOrd="0" presId="urn:microsoft.com/office/officeart/2005/8/layout/orgChart1"/>
    <dgm:cxn modelId="{4BEA9139-B996-4822-AFB7-54165FFAD4C6}" type="presParOf" srcId="{585BE0A7-2401-43A1-AE5D-0E2402795A98}" destId="{709640DB-3B9C-4641-9FB1-522158560584}" srcOrd="2" destOrd="0" presId="urn:microsoft.com/office/officeart/2005/8/layout/orgChart1"/>
    <dgm:cxn modelId="{CA0E8C38-458F-459A-BB4B-EDC6BA665AAC}" type="presParOf" srcId="{62C02AA6-0DE5-45BC-8CAA-047678DE5229}" destId="{700CC402-6AD2-4A48-B9D6-0E6A7C4FD768}" srcOrd="2" destOrd="0" presId="urn:microsoft.com/office/officeart/2005/8/layout/orgChart1"/>
    <dgm:cxn modelId="{DC88021F-8849-42D7-A2A7-05DEC9CEF711}" type="presParOf" srcId="{7FB4F65E-CF31-45D4-B5ED-8E952ED51206}" destId="{64A2CF30-7930-42F9-B3F5-69ED799C7E2E}" srcOrd="2" destOrd="0" presId="urn:microsoft.com/office/officeart/2005/8/layout/orgChart1"/>
    <dgm:cxn modelId="{B6D9E07C-9754-4DF4-AC59-FB7E1448186A}" type="presParOf" srcId="{1137184F-EAFA-46D0-964B-E0305C060239}" destId="{44CD7BA3-CC37-44B5-BC69-398409FCDED4}" srcOrd="4" destOrd="0" presId="urn:microsoft.com/office/officeart/2005/8/layout/orgChart1"/>
    <dgm:cxn modelId="{178ACB3F-FF57-4DAC-B9D8-0BB1237D2F9D}" type="presParOf" srcId="{1137184F-EAFA-46D0-964B-E0305C060239}" destId="{170071C8-9C7A-4EC7-89F8-D73B7040A6B9}" srcOrd="5" destOrd="0" presId="urn:microsoft.com/office/officeart/2005/8/layout/orgChart1"/>
    <dgm:cxn modelId="{602242B9-6A11-43DF-863D-A68CF98B28C4}" type="presParOf" srcId="{170071C8-9C7A-4EC7-89F8-D73B7040A6B9}" destId="{03154C87-C283-4D9A-BD05-E36B6E4B640B}" srcOrd="0" destOrd="0" presId="urn:microsoft.com/office/officeart/2005/8/layout/orgChart1"/>
    <dgm:cxn modelId="{8EC8BFB5-EFF9-4E45-A6B8-498DD590BEB9}" type="presParOf" srcId="{03154C87-C283-4D9A-BD05-E36B6E4B640B}" destId="{83E749C5-4E28-42CF-A287-8313C4F9C5EE}" srcOrd="0" destOrd="0" presId="urn:microsoft.com/office/officeart/2005/8/layout/orgChart1"/>
    <dgm:cxn modelId="{FBE13132-D245-4F93-953C-0BDFA8472460}" type="presParOf" srcId="{03154C87-C283-4D9A-BD05-E36B6E4B640B}" destId="{48443905-FC19-4B38-A493-DD2DD867D355}" srcOrd="1" destOrd="0" presId="urn:microsoft.com/office/officeart/2005/8/layout/orgChart1"/>
    <dgm:cxn modelId="{A25CD12F-4EE1-41F1-AABA-B81D1D915837}" type="presParOf" srcId="{170071C8-9C7A-4EC7-89F8-D73B7040A6B9}" destId="{D53DF0C0-D55B-45F0-A6AE-DCD89BFF5D10}" srcOrd="1" destOrd="0" presId="urn:microsoft.com/office/officeart/2005/8/layout/orgChart1"/>
    <dgm:cxn modelId="{CA4F7DB6-4674-40FF-90BB-1F01E522D369}" type="presParOf" srcId="{D53DF0C0-D55B-45F0-A6AE-DCD89BFF5D10}" destId="{6F819652-4055-4514-8B84-9D8F2BCBC96F}" srcOrd="0" destOrd="0" presId="urn:microsoft.com/office/officeart/2005/8/layout/orgChart1"/>
    <dgm:cxn modelId="{AFE62D62-B50C-4FAB-B11E-BE11B532B5BB}" type="presParOf" srcId="{D53DF0C0-D55B-45F0-A6AE-DCD89BFF5D10}" destId="{06340514-2164-4070-8FE9-98F491EDE813}" srcOrd="1" destOrd="0" presId="urn:microsoft.com/office/officeart/2005/8/layout/orgChart1"/>
    <dgm:cxn modelId="{622F9B39-488A-4D6A-A5E8-3FDDB1475F16}" type="presParOf" srcId="{06340514-2164-4070-8FE9-98F491EDE813}" destId="{A5A468E2-9118-4067-AC2E-FADD9AACE851}" srcOrd="0" destOrd="0" presId="urn:microsoft.com/office/officeart/2005/8/layout/orgChart1"/>
    <dgm:cxn modelId="{2769A595-2326-41E6-A01D-FFC468546D98}" type="presParOf" srcId="{A5A468E2-9118-4067-AC2E-FADD9AACE851}" destId="{9917EF2D-C6C4-476E-AFAF-2DD9AA0A1A65}" srcOrd="0" destOrd="0" presId="urn:microsoft.com/office/officeart/2005/8/layout/orgChart1"/>
    <dgm:cxn modelId="{F859400E-D61C-47E1-AB08-23F4D54B7F2E}" type="presParOf" srcId="{A5A468E2-9118-4067-AC2E-FADD9AACE851}" destId="{13138DB8-E26F-462B-9E3E-6B9C9FB5BCD0}" srcOrd="1" destOrd="0" presId="urn:microsoft.com/office/officeart/2005/8/layout/orgChart1"/>
    <dgm:cxn modelId="{21C68B6C-4473-4E2F-BDD6-1A4942962EE8}" type="presParOf" srcId="{06340514-2164-4070-8FE9-98F491EDE813}" destId="{95D65ED6-4C08-4E17-90AD-4BE226D20A5A}" srcOrd="1" destOrd="0" presId="urn:microsoft.com/office/officeart/2005/8/layout/orgChart1"/>
    <dgm:cxn modelId="{2A52CD08-C0DA-4E2C-A4D8-3D0E4203BF69}" type="presParOf" srcId="{95D65ED6-4C08-4E17-90AD-4BE226D20A5A}" destId="{10F431D7-D2D8-4C9C-8BF6-3054F2B987C0}" srcOrd="0" destOrd="0" presId="urn:microsoft.com/office/officeart/2005/8/layout/orgChart1"/>
    <dgm:cxn modelId="{BA9D6D58-7436-41DD-A0AB-701638A9812A}" type="presParOf" srcId="{95D65ED6-4C08-4E17-90AD-4BE226D20A5A}" destId="{CC5D4763-ECAB-4836-ADFC-106C8C8E6B1E}" srcOrd="1" destOrd="0" presId="urn:microsoft.com/office/officeart/2005/8/layout/orgChart1"/>
    <dgm:cxn modelId="{AA0619EB-DB78-4ED0-A19C-0B62140B59D7}" type="presParOf" srcId="{CC5D4763-ECAB-4836-ADFC-106C8C8E6B1E}" destId="{56DDC165-CD47-44A9-B7AC-3A60198FE960}" srcOrd="0" destOrd="0" presId="urn:microsoft.com/office/officeart/2005/8/layout/orgChart1"/>
    <dgm:cxn modelId="{7D2C4BBE-F579-4BF5-ACA1-50F4AE09912D}" type="presParOf" srcId="{56DDC165-CD47-44A9-B7AC-3A60198FE960}" destId="{494B24FD-808C-4927-B51D-E1D9582AB0E9}" srcOrd="0" destOrd="0" presId="urn:microsoft.com/office/officeart/2005/8/layout/orgChart1"/>
    <dgm:cxn modelId="{BF8F37D6-B818-485F-B368-49C7E9E27DEC}" type="presParOf" srcId="{56DDC165-CD47-44A9-B7AC-3A60198FE960}" destId="{77C801D3-E446-4EA4-9772-326715D37F77}" srcOrd="1" destOrd="0" presId="urn:microsoft.com/office/officeart/2005/8/layout/orgChart1"/>
    <dgm:cxn modelId="{1A7DE642-FDD4-414E-9A29-0D634361714B}" type="presParOf" srcId="{CC5D4763-ECAB-4836-ADFC-106C8C8E6B1E}" destId="{54DD30D9-C5DE-4C3A-8187-2346FF6BC927}" srcOrd="1" destOrd="0" presId="urn:microsoft.com/office/officeart/2005/8/layout/orgChart1"/>
    <dgm:cxn modelId="{30D41A93-FB4D-45B4-9557-F46C2A8118BF}" type="presParOf" srcId="{54DD30D9-C5DE-4C3A-8187-2346FF6BC927}" destId="{349BE6EB-6FAC-494B-A4A1-A23161DF78B1}" srcOrd="0" destOrd="0" presId="urn:microsoft.com/office/officeart/2005/8/layout/orgChart1"/>
    <dgm:cxn modelId="{8DB9D6B8-90A3-4817-977F-2F81735DEBF5}" type="presParOf" srcId="{54DD30D9-C5DE-4C3A-8187-2346FF6BC927}" destId="{D953CCBC-8FEF-413F-A1D1-B0D837E9B181}" srcOrd="1" destOrd="0" presId="urn:microsoft.com/office/officeart/2005/8/layout/orgChart1"/>
    <dgm:cxn modelId="{F0C45D51-3947-48ED-B3E6-269942BB9C1B}" type="presParOf" srcId="{D953CCBC-8FEF-413F-A1D1-B0D837E9B181}" destId="{CFF7C718-8FEF-4131-9A1D-1E0E0B3D71AC}" srcOrd="0" destOrd="0" presId="urn:microsoft.com/office/officeart/2005/8/layout/orgChart1"/>
    <dgm:cxn modelId="{7EB1E268-641F-4DD8-BB24-35FD555CA884}" type="presParOf" srcId="{CFF7C718-8FEF-4131-9A1D-1E0E0B3D71AC}" destId="{C85CD96D-C20C-420B-A6AA-258F63D64FCD}" srcOrd="0" destOrd="0" presId="urn:microsoft.com/office/officeart/2005/8/layout/orgChart1"/>
    <dgm:cxn modelId="{900D820C-CDCC-482D-A40D-B08B9A992166}" type="presParOf" srcId="{CFF7C718-8FEF-4131-9A1D-1E0E0B3D71AC}" destId="{E22F57A2-389E-4918-B6C8-0DFB40ACD5C3}" srcOrd="1" destOrd="0" presId="urn:microsoft.com/office/officeart/2005/8/layout/orgChart1"/>
    <dgm:cxn modelId="{1BA1C5C8-38FA-4E7B-BAE0-DE1914B6A000}" type="presParOf" srcId="{D953CCBC-8FEF-413F-A1D1-B0D837E9B181}" destId="{754EB24D-FF99-43DD-AB49-9413D7C5F48A}" srcOrd="1" destOrd="0" presId="urn:microsoft.com/office/officeart/2005/8/layout/orgChart1"/>
    <dgm:cxn modelId="{C8811365-608D-458E-B2E6-53210F1D8621}" type="presParOf" srcId="{754EB24D-FF99-43DD-AB49-9413D7C5F48A}" destId="{1A756248-5915-4488-9CBE-DA99AC4E85C3}" srcOrd="0" destOrd="0" presId="urn:microsoft.com/office/officeart/2005/8/layout/orgChart1"/>
    <dgm:cxn modelId="{86A0B263-8970-411C-8529-A371A96EB05C}" type="presParOf" srcId="{754EB24D-FF99-43DD-AB49-9413D7C5F48A}" destId="{11D41C60-C9A4-4B1D-86E6-CB2B51C38C40}" srcOrd="1" destOrd="0" presId="urn:microsoft.com/office/officeart/2005/8/layout/orgChart1"/>
    <dgm:cxn modelId="{A83C699C-7CF8-4E0C-A696-886DC6ACC828}" type="presParOf" srcId="{11D41C60-C9A4-4B1D-86E6-CB2B51C38C40}" destId="{725294F7-2011-42A9-A385-39C433A7722C}" srcOrd="0" destOrd="0" presId="urn:microsoft.com/office/officeart/2005/8/layout/orgChart1"/>
    <dgm:cxn modelId="{BF6BEC75-FFBF-4EAA-B38C-D5EDDAED9CEE}" type="presParOf" srcId="{725294F7-2011-42A9-A385-39C433A7722C}" destId="{EE5A7762-4B81-4348-BC60-95B858999E35}" srcOrd="0" destOrd="0" presId="urn:microsoft.com/office/officeart/2005/8/layout/orgChart1"/>
    <dgm:cxn modelId="{ADD048E7-7C59-4AE8-9FBC-F542F9986BC4}" type="presParOf" srcId="{725294F7-2011-42A9-A385-39C433A7722C}" destId="{06608FEE-C740-4E47-AD09-4EB7032DC5C8}" srcOrd="1" destOrd="0" presId="urn:microsoft.com/office/officeart/2005/8/layout/orgChart1"/>
    <dgm:cxn modelId="{2DC4B00E-D969-41B4-BCFC-71C03B17C891}" type="presParOf" srcId="{11D41C60-C9A4-4B1D-86E6-CB2B51C38C40}" destId="{EF519297-367C-49FC-9982-FAED31C685E2}" srcOrd="1" destOrd="0" presId="urn:microsoft.com/office/officeart/2005/8/layout/orgChart1"/>
    <dgm:cxn modelId="{5938A67D-9527-4EA5-8054-51AF91D68BBA}" type="presParOf" srcId="{11D41C60-C9A4-4B1D-86E6-CB2B51C38C40}" destId="{C774DCA1-45F6-4241-9C49-5CF4E9C52AF1}" srcOrd="2" destOrd="0" presId="urn:microsoft.com/office/officeart/2005/8/layout/orgChart1"/>
    <dgm:cxn modelId="{7F02037A-F900-4C4B-9CA4-75D88F16F411}" type="presParOf" srcId="{D953CCBC-8FEF-413F-A1D1-B0D837E9B181}" destId="{0CA9F776-679F-491A-A806-032EA4F5AF3C}" srcOrd="2" destOrd="0" presId="urn:microsoft.com/office/officeart/2005/8/layout/orgChart1"/>
    <dgm:cxn modelId="{74BFD3C0-EB79-4789-B815-5E843165FC7B}" type="presParOf" srcId="{CC5D4763-ECAB-4836-ADFC-106C8C8E6B1E}" destId="{946EC87D-9AE0-4337-826D-1BEC4E4BE952}" srcOrd="2" destOrd="0" presId="urn:microsoft.com/office/officeart/2005/8/layout/orgChart1"/>
    <dgm:cxn modelId="{A294C8BE-C170-4BB1-B2A1-BCC41235CE03}" type="presParOf" srcId="{06340514-2164-4070-8FE9-98F491EDE813}" destId="{538791F8-2B68-45D8-9273-5DAC5A1CFF5A}" srcOrd="2" destOrd="0" presId="urn:microsoft.com/office/officeart/2005/8/layout/orgChart1"/>
    <dgm:cxn modelId="{CD574375-790D-42FE-A22C-7E2040DC462B}" type="presParOf" srcId="{170071C8-9C7A-4EC7-89F8-D73B7040A6B9}" destId="{3FAAB2F1-4D9E-4917-ADB6-5B2DD6892052}" srcOrd="2" destOrd="0" presId="urn:microsoft.com/office/officeart/2005/8/layout/orgChart1"/>
    <dgm:cxn modelId="{4871ED5A-1D7E-480A-94BC-466927B25C65}" type="presParOf" srcId="{1137184F-EAFA-46D0-964B-E0305C060239}" destId="{9A157526-8E1B-4E96-A308-C5731A5E8455}" srcOrd="6" destOrd="0" presId="urn:microsoft.com/office/officeart/2005/8/layout/orgChart1"/>
    <dgm:cxn modelId="{45B7F526-9C33-4694-857F-E1E060E4FA7B}" type="presParOf" srcId="{1137184F-EAFA-46D0-964B-E0305C060239}" destId="{857BC95B-6EA2-46FF-B495-61E272C22802}" srcOrd="7" destOrd="0" presId="urn:microsoft.com/office/officeart/2005/8/layout/orgChart1"/>
    <dgm:cxn modelId="{0259F17B-742A-4548-9FCB-C73AD96284F3}" type="presParOf" srcId="{857BC95B-6EA2-46FF-B495-61E272C22802}" destId="{3B7D2EE7-FAB6-4342-BC45-210112F4D662}" srcOrd="0" destOrd="0" presId="urn:microsoft.com/office/officeart/2005/8/layout/orgChart1"/>
    <dgm:cxn modelId="{2D89FC4A-58B9-4B44-90D3-56B89FAF50C2}" type="presParOf" srcId="{3B7D2EE7-FAB6-4342-BC45-210112F4D662}" destId="{2D681BD5-5351-4573-820D-8DAEAF8EBDF2}" srcOrd="0" destOrd="0" presId="urn:microsoft.com/office/officeart/2005/8/layout/orgChart1"/>
    <dgm:cxn modelId="{CD129B8C-8DBB-462D-9107-782154423527}" type="presParOf" srcId="{3B7D2EE7-FAB6-4342-BC45-210112F4D662}" destId="{33A12783-ADB5-4113-8CE7-B50872C6DCC1}" srcOrd="1" destOrd="0" presId="urn:microsoft.com/office/officeart/2005/8/layout/orgChart1"/>
    <dgm:cxn modelId="{1E854874-9859-47AD-8BC2-00AFBD4CF8B1}" type="presParOf" srcId="{857BC95B-6EA2-46FF-B495-61E272C22802}" destId="{AE50B459-CFFD-47E0-A096-C494151F0B0A}" srcOrd="1" destOrd="0" presId="urn:microsoft.com/office/officeart/2005/8/layout/orgChart1"/>
    <dgm:cxn modelId="{28506C69-5645-471C-AA1E-ED74D87F99F5}" type="presParOf" srcId="{AE50B459-CFFD-47E0-A096-C494151F0B0A}" destId="{D2125B88-54A1-49DE-8B48-A7E71EC565E8}" srcOrd="0" destOrd="0" presId="urn:microsoft.com/office/officeart/2005/8/layout/orgChart1"/>
    <dgm:cxn modelId="{F41BDB9D-8621-488B-A50D-DF0153DF180A}" type="presParOf" srcId="{AE50B459-CFFD-47E0-A096-C494151F0B0A}" destId="{7DCF203B-96A7-434C-8A82-5D0CCC3AF4A0}" srcOrd="1" destOrd="0" presId="urn:microsoft.com/office/officeart/2005/8/layout/orgChart1"/>
    <dgm:cxn modelId="{F3AE5606-39BC-4D9E-8168-F9913CAB5DE6}" type="presParOf" srcId="{7DCF203B-96A7-434C-8A82-5D0CCC3AF4A0}" destId="{4C64A892-E046-4B07-AC3A-EA824199B5D4}" srcOrd="0" destOrd="0" presId="urn:microsoft.com/office/officeart/2005/8/layout/orgChart1"/>
    <dgm:cxn modelId="{8D2E818E-501B-4EE5-A9D2-2A0932EAA4BC}" type="presParOf" srcId="{4C64A892-E046-4B07-AC3A-EA824199B5D4}" destId="{439DA112-4D57-4DE4-80F3-0297AD28D500}" srcOrd="0" destOrd="0" presId="urn:microsoft.com/office/officeart/2005/8/layout/orgChart1"/>
    <dgm:cxn modelId="{D3FC1F8C-5CFA-4F42-9C29-0A017BAE3DAA}" type="presParOf" srcId="{4C64A892-E046-4B07-AC3A-EA824199B5D4}" destId="{8DC21EED-81C6-45D1-85FE-A778BCE5E94A}" srcOrd="1" destOrd="0" presId="urn:microsoft.com/office/officeart/2005/8/layout/orgChart1"/>
    <dgm:cxn modelId="{9A50F785-D05F-436B-884F-BAC17802660A}" type="presParOf" srcId="{7DCF203B-96A7-434C-8A82-5D0CCC3AF4A0}" destId="{077274C2-D161-4E70-87ED-44536FADA4D6}" srcOrd="1" destOrd="0" presId="urn:microsoft.com/office/officeart/2005/8/layout/orgChart1"/>
    <dgm:cxn modelId="{1FAA83F0-8AD9-441D-9FA2-7BC9E0CDE010}" type="presParOf" srcId="{077274C2-D161-4E70-87ED-44536FADA4D6}" destId="{0E11C09C-EC57-414B-8624-F84D16EA484E}" srcOrd="0" destOrd="0" presId="urn:microsoft.com/office/officeart/2005/8/layout/orgChart1"/>
    <dgm:cxn modelId="{4B968B2A-D254-4890-81A5-1B7E12158904}" type="presParOf" srcId="{077274C2-D161-4E70-87ED-44536FADA4D6}" destId="{87DA7278-E522-4F83-8680-22F1BE107529}" srcOrd="1" destOrd="0" presId="urn:microsoft.com/office/officeart/2005/8/layout/orgChart1"/>
    <dgm:cxn modelId="{E2BC13F1-BD3D-40B2-975D-12C82695DAA5}" type="presParOf" srcId="{87DA7278-E522-4F83-8680-22F1BE107529}" destId="{071B015F-40F1-463B-A8E4-DA98834F0B5A}" srcOrd="0" destOrd="0" presId="urn:microsoft.com/office/officeart/2005/8/layout/orgChart1"/>
    <dgm:cxn modelId="{933447C9-4CD7-4EEE-8B05-ABC2B8E9858B}" type="presParOf" srcId="{071B015F-40F1-463B-A8E4-DA98834F0B5A}" destId="{757F7B4F-7575-434C-B449-B1ABC804A881}" srcOrd="0" destOrd="0" presId="urn:microsoft.com/office/officeart/2005/8/layout/orgChart1"/>
    <dgm:cxn modelId="{B5402185-5014-41FE-B370-19DF1FFD5438}" type="presParOf" srcId="{071B015F-40F1-463B-A8E4-DA98834F0B5A}" destId="{5FDB1FF6-8BAB-4E8A-B720-B23CC8EF7B31}" srcOrd="1" destOrd="0" presId="urn:microsoft.com/office/officeart/2005/8/layout/orgChart1"/>
    <dgm:cxn modelId="{20450BA8-A712-4511-B0F6-12D5CB068125}" type="presParOf" srcId="{87DA7278-E522-4F83-8680-22F1BE107529}" destId="{416BC1F3-ED19-4B28-8F4D-F76EDD067E49}" srcOrd="1" destOrd="0" presId="urn:microsoft.com/office/officeart/2005/8/layout/orgChart1"/>
    <dgm:cxn modelId="{CF0993BA-6283-4844-97C9-C2D985E2F85A}" type="presParOf" srcId="{87DA7278-E522-4F83-8680-22F1BE107529}" destId="{D0B69116-3C89-4AAC-A2E1-5616BCEB3FFF}" srcOrd="2" destOrd="0" presId="urn:microsoft.com/office/officeart/2005/8/layout/orgChart1"/>
    <dgm:cxn modelId="{3D2B10E8-230A-4B8A-9CC1-7DC4B5FC94AF}" type="presParOf" srcId="{7DCF203B-96A7-434C-8A82-5D0CCC3AF4A0}" destId="{857AD859-3B23-40E2-B4DA-EDECE8BD4471}" srcOrd="2" destOrd="0" presId="urn:microsoft.com/office/officeart/2005/8/layout/orgChart1"/>
    <dgm:cxn modelId="{2F1DC5E4-9200-42F5-8463-1C01BEDCE0E4}" type="presParOf" srcId="{857BC95B-6EA2-46FF-B495-61E272C22802}" destId="{0C9504BA-6E90-4FC5-84B4-99FFA683137A}" srcOrd="2" destOrd="0" presId="urn:microsoft.com/office/officeart/2005/8/layout/orgChart1"/>
    <dgm:cxn modelId="{DA676C45-D645-4594-A7BC-D5141E97BF05}" type="presParOf" srcId="{03EC7432-2968-47F4-8617-477F68A780AD}" destId="{22086DD0-645C-401B-AFFE-773592D6A35C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1C09C-EC57-414B-8624-F84D16EA484E}">
      <dsp:nvSpPr>
        <dsp:cNvPr id="0" name=""/>
        <dsp:cNvSpPr/>
      </dsp:nvSpPr>
      <dsp:spPr>
        <a:xfrm>
          <a:off x="6332752" y="2273729"/>
          <a:ext cx="91440" cy="2484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46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25B88-54A1-49DE-8B48-A7E71EC565E8}">
      <dsp:nvSpPr>
        <dsp:cNvPr id="0" name=""/>
        <dsp:cNvSpPr/>
      </dsp:nvSpPr>
      <dsp:spPr>
        <a:xfrm>
          <a:off x="6332752" y="1433682"/>
          <a:ext cx="91440" cy="2484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46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57526-8E1B-4E96-A308-C5731A5E8455}">
      <dsp:nvSpPr>
        <dsp:cNvPr id="0" name=""/>
        <dsp:cNvSpPr/>
      </dsp:nvSpPr>
      <dsp:spPr>
        <a:xfrm>
          <a:off x="3871535" y="591582"/>
          <a:ext cx="2506936" cy="250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285"/>
              </a:lnTo>
              <a:lnTo>
                <a:pt x="2506936" y="126285"/>
              </a:lnTo>
              <a:lnTo>
                <a:pt x="2506936" y="25051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56248-5915-4488-9CBE-DA99AC4E85C3}">
      <dsp:nvSpPr>
        <dsp:cNvPr id="0" name=""/>
        <dsp:cNvSpPr/>
      </dsp:nvSpPr>
      <dsp:spPr>
        <a:xfrm>
          <a:off x="4899454" y="4282956"/>
          <a:ext cx="91440" cy="1543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17"/>
              </a:lnTo>
              <a:lnTo>
                <a:pt x="47388" y="30117"/>
              </a:lnTo>
              <a:lnTo>
                <a:pt x="47388" y="154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BE6EB-6FAC-494B-A4A1-A23161DF78B1}">
      <dsp:nvSpPr>
        <dsp:cNvPr id="0" name=""/>
        <dsp:cNvSpPr/>
      </dsp:nvSpPr>
      <dsp:spPr>
        <a:xfrm>
          <a:off x="4899454" y="3522198"/>
          <a:ext cx="91440" cy="169174"/>
        </a:xfrm>
        <a:custGeom>
          <a:avLst/>
          <a:gdLst/>
          <a:ahLst/>
          <a:cxnLst/>
          <a:rect l="0" t="0" r="0" b="0"/>
          <a:pathLst>
            <a:path>
              <a:moveTo>
                <a:pt x="47388" y="0"/>
              </a:moveTo>
              <a:lnTo>
                <a:pt x="47388" y="44942"/>
              </a:lnTo>
              <a:lnTo>
                <a:pt x="45720" y="44942"/>
              </a:lnTo>
              <a:lnTo>
                <a:pt x="45720" y="16917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F431D7-D2D8-4C9C-8BF6-3054F2B987C0}">
      <dsp:nvSpPr>
        <dsp:cNvPr id="0" name=""/>
        <dsp:cNvSpPr/>
      </dsp:nvSpPr>
      <dsp:spPr>
        <a:xfrm>
          <a:off x="4901122" y="2682151"/>
          <a:ext cx="91440" cy="2484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46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19652-4055-4514-8B84-9D8F2BCBC96F}">
      <dsp:nvSpPr>
        <dsp:cNvPr id="0" name=""/>
        <dsp:cNvSpPr/>
      </dsp:nvSpPr>
      <dsp:spPr>
        <a:xfrm>
          <a:off x="4901122" y="1842105"/>
          <a:ext cx="91440" cy="2484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46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CD7BA3-CC37-44B5-BC69-398409FCDED4}">
      <dsp:nvSpPr>
        <dsp:cNvPr id="0" name=""/>
        <dsp:cNvSpPr/>
      </dsp:nvSpPr>
      <dsp:spPr>
        <a:xfrm>
          <a:off x="3871535" y="591582"/>
          <a:ext cx="1075307" cy="250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285"/>
              </a:lnTo>
              <a:lnTo>
                <a:pt x="1075307" y="126285"/>
              </a:lnTo>
              <a:lnTo>
                <a:pt x="1075307" y="25051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BAACE-479B-45FB-A4A6-92A54E708235}">
      <dsp:nvSpPr>
        <dsp:cNvPr id="0" name=""/>
        <dsp:cNvSpPr/>
      </dsp:nvSpPr>
      <dsp:spPr>
        <a:xfrm>
          <a:off x="3469493" y="4330383"/>
          <a:ext cx="91440" cy="2484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46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B7840-49F5-4A23-A8A0-C33E2D0D4470}">
      <dsp:nvSpPr>
        <dsp:cNvPr id="0" name=""/>
        <dsp:cNvSpPr/>
      </dsp:nvSpPr>
      <dsp:spPr>
        <a:xfrm>
          <a:off x="3469493" y="3490336"/>
          <a:ext cx="91440" cy="2484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46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EBB42-20D1-434D-B28A-870F86866F01}">
      <dsp:nvSpPr>
        <dsp:cNvPr id="0" name=""/>
        <dsp:cNvSpPr/>
      </dsp:nvSpPr>
      <dsp:spPr>
        <a:xfrm>
          <a:off x="3469493" y="2650289"/>
          <a:ext cx="91440" cy="2484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46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856860-6436-4B26-A838-1D722A01FF05}">
      <dsp:nvSpPr>
        <dsp:cNvPr id="0" name=""/>
        <dsp:cNvSpPr/>
      </dsp:nvSpPr>
      <dsp:spPr>
        <a:xfrm>
          <a:off x="2799399" y="1810242"/>
          <a:ext cx="715814" cy="248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32"/>
              </a:lnTo>
              <a:lnTo>
                <a:pt x="715814" y="124232"/>
              </a:lnTo>
              <a:lnTo>
                <a:pt x="715814" y="24846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E68C9-AC35-42D8-A7AD-15790C776B38}">
      <dsp:nvSpPr>
        <dsp:cNvPr id="0" name=""/>
        <dsp:cNvSpPr/>
      </dsp:nvSpPr>
      <dsp:spPr>
        <a:xfrm>
          <a:off x="2037864" y="3490336"/>
          <a:ext cx="91440" cy="2484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46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7F03B-9F8A-4F33-A2A9-747810E9C1D1}">
      <dsp:nvSpPr>
        <dsp:cNvPr id="0" name=""/>
        <dsp:cNvSpPr/>
      </dsp:nvSpPr>
      <dsp:spPr>
        <a:xfrm>
          <a:off x="2037864" y="2650289"/>
          <a:ext cx="91440" cy="2484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46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1CEC3-38C9-47F6-965C-BE0765905D4D}">
      <dsp:nvSpPr>
        <dsp:cNvPr id="0" name=""/>
        <dsp:cNvSpPr/>
      </dsp:nvSpPr>
      <dsp:spPr>
        <a:xfrm>
          <a:off x="2083584" y="1810242"/>
          <a:ext cx="715814" cy="248464"/>
        </a:xfrm>
        <a:custGeom>
          <a:avLst/>
          <a:gdLst/>
          <a:ahLst/>
          <a:cxnLst/>
          <a:rect l="0" t="0" r="0" b="0"/>
          <a:pathLst>
            <a:path>
              <a:moveTo>
                <a:pt x="715814" y="0"/>
              </a:moveTo>
              <a:lnTo>
                <a:pt x="715814" y="124232"/>
              </a:lnTo>
              <a:lnTo>
                <a:pt x="0" y="124232"/>
              </a:lnTo>
              <a:lnTo>
                <a:pt x="0" y="24846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9D522-C383-4963-BD2B-4B0EC3507BF0}">
      <dsp:nvSpPr>
        <dsp:cNvPr id="0" name=""/>
        <dsp:cNvSpPr/>
      </dsp:nvSpPr>
      <dsp:spPr>
        <a:xfrm>
          <a:off x="2799399" y="591582"/>
          <a:ext cx="1072136" cy="250517"/>
        </a:xfrm>
        <a:custGeom>
          <a:avLst/>
          <a:gdLst/>
          <a:ahLst/>
          <a:cxnLst/>
          <a:rect l="0" t="0" r="0" b="0"/>
          <a:pathLst>
            <a:path>
              <a:moveTo>
                <a:pt x="1072136" y="0"/>
              </a:moveTo>
              <a:lnTo>
                <a:pt x="1072136" y="126285"/>
              </a:lnTo>
              <a:lnTo>
                <a:pt x="0" y="126285"/>
              </a:lnTo>
              <a:lnTo>
                <a:pt x="0" y="25051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A4B9D-3EA3-4572-A576-E24579B7BE8F}">
      <dsp:nvSpPr>
        <dsp:cNvPr id="0" name=""/>
        <dsp:cNvSpPr/>
      </dsp:nvSpPr>
      <dsp:spPr>
        <a:xfrm>
          <a:off x="1367769" y="591582"/>
          <a:ext cx="2503765" cy="250517"/>
        </a:xfrm>
        <a:custGeom>
          <a:avLst/>
          <a:gdLst/>
          <a:ahLst/>
          <a:cxnLst/>
          <a:rect l="0" t="0" r="0" b="0"/>
          <a:pathLst>
            <a:path>
              <a:moveTo>
                <a:pt x="2503765" y="0"/>
              </a:moveTo>
              <a:lnTo>
                <a:pt x="2503765" y="126285"/>
              </a:lnTo>
              <a:lnTo>
                <a:pt x="0" y="126285"/>
              </a:lnTo>
              <a:lnTo>
                <a:pt x="0" y="25051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9E58D-582E-477A-AF79-BC838FF9A165}">
      <dsp:nvSpPr>
        <dsp:cNvPr id="0" name=""/>
        <dsp:cNvSpPr/>
      </dsp:nvSpPr>
      <dsp:spPr>
        <a:xfrm>
          <a:off x="3279953" y="0"/>
          <a:ext cx="1183164" cy="591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Regional Director</a:t>
          </a:r>
        </a:p>
      </dsp:txBody>
      <dsp:txXfrm>
        <a:off x="3279953" y="0"/>
        <a:ext cx="1183164" cy="591582"/>
      </dsp:txXfrm>
    </dsp:sp>
    <dsp:sp modelId="{A1129F6B-2B36-4CAC-B4D3-39B6A7E0DB7C}">
      <dsp:nvSpPr>
        <dsp:cNvPr id="0" name=""/>
        <dsp:cNvSpPr/>
      </dsp:nvSpPr>
      <dsp:spPr>
        <a:xfrm>
          <a:off x="776187" y="842100"/>
          <a:ext cx="1183164" cy="923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Environmental Services</a:t>
          </a:r>
        </a:p>
      </dsp:txBody>
      <dsp:txXfrm>
        <a:off x="776187" y="842100"/>
        <a:ext cx="1183164" cy="923702"/>
      </dsp:txXfrm>
    </dsp:sp>
    <dsp:sp modelId="{EF7C6EF0-3DD4-4895-826A-553BA38B85C3}">
      <dsp:nvSpPr>
        <dsp:cNvPr id="0" name=""/>
        <dsp:cNvSpPr/>
      </dsp:nvSpPr>
      <dsp:spPr>
        <a:xfrm>
          <a:off x="2207816" y="842100"/>
          <a:ext cx="1183164" cy="9681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Deputy Regional Director, Trust Services</a:t>
          </a:r>
        </a:p>
      </dsp:txBody>
      <dsp:txXfrm>
        <a:off x="2207816" y="842100"/>
        <a:ext cx="1183164" cy="968142"/>
      </dsp:txXfrm>
    </dsp:sp>
    <dsp:sp modelId="{59DA28C2-5AC3-4BDE-8B1A-1984FD229C9B}">
      <dsp:nvSpPr>
        <dsp:cNvPr id="0" name=""/>
        <dsp:cNvSpPr/>
      </dsp:nvSpPr>
      <dsp:spPr>
        <a:xfrm>
          <a:off x="1492002" y="2058706"/>
          <a:ext cx="1183164" cy="591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Branch of Real Estate Services</a:t>
          </a:r>
        </a:p>
      </dsp:txBody>
      <dsp:txXfrm>
        <a:off x="1492002" y="2058706"/>
        <a:ext cx="1183164" cy="591582"/>
      </dsp:txXfrm>
    </dsp:sp>
    <dsp:sp modelId="{9D917AFB-AD21-415E-B72A-60D0DBE2E6F6}">
      <dsp:nvSpPr>
        <dsp:cNvPr id="0" name=""/>
        <dsp:cNvSpPr/>
      </dsp:nvSpPr>
      <dsp:spPr>
        <a:xfrm>
          <a:off x="1492002" y="2898753"/>
          <a:ext cx="1183164" cy="591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Branch of Probate &amp; Estate Services</a:t>
          </a:r>
        </a:p>
      </dsp:txBody>
      <dsp:txXfrm>
        <a:off x="1492002" y="2898753"/>
        <a:ext cx="1183164" cy="591582"/>
      </dsp:txXfrm>
    </dsp:sp>
    <dsp:sp modelId="{7F43AC06-E6EC-435F-90BE-47EE8B91A765}">
      <dsp:nvSpPr>
        <dsp:cNvPr id="0" name=""/>
        <dsp:cNvSpPr/>
      </dsp:nvSpPr>
      <dsp:spPr>
        <a:xfrm>
          <a:off x="1492002" y="3738800"/>
          <a:ext cx="1183164" cy="591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Trust Coordinator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(Lockbox)</a:t>
          </a:r>
        </a:p>
      </dsp:txBody>
      <dsp:txXfrm>
        <a:off x="1492002" y="3738800"/>
        <a:ext cx="1183164" cy="591582"/>
      </dsp:txXfrm>
    </dsp:sp>
    <dsp:sp modelId="{AFCB0505-1C2A-43DD-A452-90678F8E24BD}">
      <dsp:nvSpPr>
        <dsp:cNvPr id="0" name=""/>
        <dsp:cNvSpPr/>
      </dsp:nvSpPr>
      <dsp:spPr>
        <a:xfrm>
          <a:off x="2923631" y="2058706"/>
          <a:ext cx="1183164" cy="591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Division of Fee to Trust</a:t>
          </a:r>
        </a:p>
      </dsp:txBody>
      <dsp:txXfrm>
        <a:off x="2923631" y="2058706"/>
        <a:ext cx="1183164" cy="591582"/>
      </dsp:txXfrm>
    </dsp:sp>
    <dsp:sp modelId="{01475F46-DB69-4EB4-A3BB-82D69E65BF23}">
      <dsp:nvSpPr>
        <dsp:cNvPr id="0" name=""/>
        <dsp:cNvSpPr/>
      </dsp:nvSpPr>
      <dsp:spPr>
        <a:xfrm>
          <a:off x="2923631" y="2898753"/>
          <a:ext cx="1183164" cy="591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Branch of Forestry</a:t>
          </a:r>
        </a:p>
      </dsp:txBody>
      <dsp:txXfrm>
        <a:off x="2923631" y="2898753"/>
        <a:ext cx="1183164" cy="591582"/>
      </dsp:txXfrm>
    </dsp:sp>
    <dsp:sp modelId="{BC3C86F8-3F1F-4B65-9878-B30026A98CD0}">
      <dsp:nvSpPr>
        <dsp:cNvPr id="0" name=""/>
        <dsp:cNvSpPr/>
      </dsp:nvSpPr>
      <dsp:spPr>
        <a:xfrm>
          <a:off x="2923631" y="3738800"/>
          <a:ext cx="1183164" cy="591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Branch of Wildlife and Parks</a:t>
          </a:r>
        </a:p>
      </dsp:txBody>
      <dsp:txXfrm>
        <a:off x="2923631" y="3738800"/>
        <a:ext cx="1183164" cy="591582"/>
      </dsp:txXfrm>
    </dsp:sp>
    <dsp:sp modelId="{6957E67E-3E5A-4C8E-A89E-96140F9FF510}">
      <dsp:nvSpPr>
        <dsp:cNvPr id="0" name=""/>
        <dsp:cNvSpPr/>
      </dsp:nvSpPr>
      <dsp:spPr>
        <a:xfrm>
          <a:off x="2923631" y="4578847"/>
          <a:ext cx="1183164" cy="591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Branch of Water &amp; Safety of Dams</a:t>
          </a:r>
        </a:p>
      </dsp:txBody>
      <dsp:txXfrm>
        <a:off x="2923631" y="4578847"/>
        <a:ext cx="1183164" cy="591582"/>
      </dsp:txXfrm>
    </dsp:sp>
    <dsp:sp modelId="{83E749C5-4E28-42CF-A287-8313C4F9C5EE}">
      <dsp:nvSpPr>
        <dsp:cNvPr id="0" name=""/>
        <dsp:cNvSpPr/>
      </dsp:nvSpPr>
      <dsp:spPr>
        <a:xfrm>
          <a:off x="4355260" y="842100"/>
          <a:ext cx="1183164" cy="10000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Deputy Regional Director, Indian Services</a:t>
          </a:r>
        </a:p>
      </dsp:txBody>
      <dsp:txXfrm>
        <a:off x="4355260" y="842100"/>
        <a:ext cx="1183164" cy="1000004"/>
      </dsp:txXfrm>
    </dsp:sp>
    <dsp:sp modelId="{9917EF2D-C6C4-476E-AFAF-2DD9AA0A1A65}">
      <dsp:nvSpPr>
        <dsp:cNvPr id="0" name=""/>
        <dsp:cNvSpPr/>
      </dsp:nvSpPr>
      <dsp:spPr>
        <a:xfrm>
          <a:off x="4355260" y="2090569"/>
          <a:ext cx="1183164" cy="591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Branch of Tribal Operations</a:t>
          </a:r>
        </a:p>
      </dsp:txBody>
      <dsp:txXfrm>
        <a:off x="4355260" y="2090569"/>
        <a:ext cx="1183164" cy="591582"/>
      </dsp:txXfrm>
    </dsp:sp>
    <dsp:sp modelId="{494B24FD-808C-4927-B51D-E1D9582AB0E9}">
      <dsp:nvSpPr>
        <dsp:cNvPr id="0" name=""/>
        <dsp:cNvSpPr/>
      </dsp:nvSpPr>
      <dsp:spPr>
        <a:xfrm>
          <a:off x="4355260" y="2930616"/>
          <a:ext cx="1183164" cy="591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Branch of Roads </a:t>
          </a:r>
        </a:p>
      </dsp:txBody>
      <dsp:txXfrm>
        <a:off x="4355260" y="2930616"/>
        <a:ext cx="1183164" cy="591582"/>
      </dsp:txXfrm>
    </dsp:sp>
    <dsp:sp modelId="{C85CD96D-C20C-420B-A6AA-258F63D64FCD}">
      <dsp:nvSpPr>
        <dsp:cNvPr id="0" name=""/>
        <dsp:cNvSpPr/>
      </dsp:nvSpPr>
      <dsp:spPr>
        <a:xfrm>
          <a:off x="4353592" y="3691373"/>
          <a:ext cx="1183164" cy="591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Branch of Social Services</a:t>
          </a:r>
        </a:p>
      </dsp:txBody>
      <dsp:txXfrm>
        <a:off x="4353592" y="3691373"/>
        <a:ext cx="1183164" cy="591582"/>
      </dsp:txXfrm>
    </dsp:sp>
    <dsp:sp modelId="{EE5A7762-4B81-4348-BC60-95B858999E35}">
      <dsp:nvSpPr>
        <dsp:cNvPr id="0" name=""/>
        <dsp:cNvSpPr/>
      </dsp:nvSpPr>
      <dsp:spPr>
        <a:xfrm>
          <a:off x="4355260" y="4437305"/>
          <a:ext cx="1183164" cy="591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Branch of Self Determination</a:t>
          </a:r>
        </a:p>
      </dsp:txBody>
      <dsp:txXfrm>
        <a:off x="4355260" y="4437305"/>
        <a:ext cx="1183164" cy="591582"/>
      </dsp:txXfrm>
    </dsp:sp>
    <dsp:sp modelId="{2D681BD5-5351-4573-820D-8DAEAF8EBDF2}">
      <dsp:nvSpPr>
        <dsp:cNvPr id="0" name=""/>
        <dsp:cNvSpPr/>
      </dsp:nvSpPr>
      <dsp:spPr>
        <a:xfrm>
          <a:off x="5786889" y="842100"/>
          <a:ext cx="1183164" cy="591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Minnesota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Agency</a:t>
          </a:r>
        </a:p>
      </dsp:txBody>
      <dsp:txXfrm>
        <a:off x="5786889" y="842100"/>
        <a:ext cx="1183164" cy="591582"/>
      </dsp:txXfrm>
    </dsp:sp>
    <dsp:sp modelId="{439DA112-4D57-4DE4-80F3-0297AD28D500}">
      <dsp:nvSpPr>
        <dsp:cNvPr id="0" name=""/>
        <dsp:cNvSpPr/>
      </dsp:nvSpPr>
      <dsp:spPr>
        <a:xfrm>
          <a:off x="5786889" y="1682147"/>
          <a:ext cx="1183164" cy="591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Michigan</a:t>
          </a:r>
          <a:r>
            <a:rPr lang="en-US" sz="2000" kern="1200"/>
            <a:t> </a:t>
          </a:r>
          <a:r>
            <a:rPr lang="en-US" sz="1000" kern="1200"/>
            <a:t>Agency</a:t>
          </a:r>
        </a:p>
      </dsp:txBody>
      <dsp:txXfrm>
        <a:off x="5786889" y="1682147"/>
        <a:ext cx="1183164" cy="591582"/>
      </dsp:txXfrm>
    </dsp:sp>
    <dsp:sp modelId="{757F7B4F-7575-434C-B449-B1ABC804A881}">
      <dsp:nvSpPr>
        <dsp:cNvPr id="0" name=""/>
        <dsp:cNvSpPr/>
      </dsp:nvSpPr>
      <dsp:spPr>
        <a:xfrm>
          <a:off x="5786889" y="2522194"/>
          <a:ext cx="1183164" cy="591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Great Lakes Agency</a:t>
          </a:r>
        </a:p>
      </dsp:txBody>
      <dsp:txXfrm>
        <a:off x="5786889" y="2522194"/>
        <a:ext cx="1183164" cy="591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393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12423736-AE76-4E56-9107-18DCF5F6B031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A428022D-E6C8-496E-AB5C-005261B08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42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8022D-E6C8-496E-AB5C-005261B0860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9A5A0-4053-46F5-B3F3-639A025E6AB6}" type="slidenum">
              <a:rPr lang="en-US"/>
              <a:pPr/>
              <a:t>10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16450" cy="3463925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8022D-E6C8-496E-AB5C-005261B0860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8022D-E6C8-496E-AB5C-005261B0860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77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8022D-E6C8-496E-AB5C-005261B0860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8022D-E6C8-496E-AB5C-005261B0860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8022D-E6C8-496E-AB5C-005261B0860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8022D-E6C8-496E-AB5C-005261B0860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8022D-E6C8-496E-AB5C-005261B0860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8022D-E6C8-496E-AB5C-005261B0860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8022D-E6C8-496E-AB5C-005261B0860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8022D-E6C8-496E-AB5C-005261B0860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8022D-E6C8-496E-AB5C-005261B0860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8022D-E6C8-496E-AB5C-005261B0860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8022D-E6C8-496E-AB5C-005261B0860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8022D-E6C8-496E-AB5C-005261B0860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1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>
            <a:normAutofit/>
          </a:bodyPr>
          <a:lstStyle>
            <a:lvl1pPr>
              <a:defRPr sz="4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133600"/>
            <a:ext cx="71628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886200"/>
            <a:ext cx="6172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D412-7010-4D71-9206-B3CE7D9CE3F7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B080-D0AB-41AE-B4F8-A04A8C6177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>
            <a:normAutofit/>
          </a:bodyPr>
          <a:lstStyle>
            <a:lvl1pPr>
              <a:defRPr sz="4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D412-7010-4D71-9206-B3CE7D9CE3F7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B080-D0AB-41AE-B4F8-A04A8C617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600200"/>
            <a:ext cx="7239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D412-7010-4D71-9206-B3CE7D9CE3F7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DB080-D0AB-41AE-B4F8-A04A8C6177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52600"/>
            <a:ext cx="14001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5906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0"/>
            <a:ext cx="32670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1" y="0"/>
            <a:ext cx="441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4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BIA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7162800" cy="838199"/>
          </a:xfrm>
        </p:spPr>
        <p:txBody>
          <a:bodyPr/>
          <a:lstStyle/>
          <a:p>
            <a:pPr>
              <a:buNone/>
            </a:pPr>
            <a:r>
              <a:rPr lang="en-US" sz="4400" b="1" i="1" dirty="0" smtClean="0"/>
              <a:t>An Organizational Overview: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828800"/>
            <a:ext cx="5715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dirty="0" smtClean="0"/>
          </a:p>
          <a:p>
            <a:endParaRPr lang="en-US" sz="4000" b="1" dirty="0" smtClean="0"/>
          </a:p>
          <a:p>
            <a:r>
              <a:rPr lang="en-US" sz="4000" b="1" dirty="0"/>
              <a:t>Mike Smith, </a:t>
            </a:r>
          </a:p>
          <a:p>
            <a:r>
              <a:rPr lang="en-US" sz="3600" b="1" dirty="0" smtClean="0"/>
              <a:t>Deputy </a:t>
            </a:r>
            <a:r>
              <a:rPr lang="en-US" sz="3600" b="1" dirty="0"/>
              <a:t>Bureau Director - Field Operations</a:t>
            </a:r>
            <a:endParaRPr lang="en-US" sz="3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962400"/>
            <a:ext cx="26289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wr_Finance_v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371600"/>
            <a:ext cx="7315200" cy="52578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48400" y="1143000"/>
            <a:ext cx="28956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Midwest Region serves 35 Tribes in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Minnesota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Michigan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Iowa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Wisconsin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Indiana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0"/>
            <a:ext cx="8305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i="1" dirty="0" smtClean="0">
                <a:solidFill>
                  <a:schemeClr val="bg1"/>
                </a:solidFill>
              </a:rPr>
              <a:t>Tribes</a:t>
            </a:r>
            <a:endParaRPr lang="en-US" sz="43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0"/>
            <a:ext cx="76962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Natural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7400" y="1371600"/>
            <a:ext cx="6629400" cy="4754563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5900" b="1" dirty="0" smtClean="0"/>
              <a:t>Midwest Region</a:t>
            </a:r>
          </a:p>
          <a:p>
            <a:pPr algn="ctr">
              <a:buNone/>
            </a:pPr>
            <a:r>
              <a:rPr lang="en-US" b="1" dirty="0" smtClean="0"/>
              <a:t>(all Indian land including treaty and ceded areas)</a:t>
            </a:r>
          </a:p>
          <a:p>
            <a:pPr>
              <a:buNone/>
            </a:pPr>
            <a:r>
              <a:rPr lang="en-US" b="1" dirty="0" smtClean="0"/>
              <a:t> 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sz="4400" b="1" dirty="0" smtClean="0"/>
              <a:t>      Total Acres				62 Million</a:t>
            </a:r>
          </a:p>
          <a:p>
            <a:pPr>
              <a:buNone/>
            </a:pPr>
            <a:endParaRPr lang="en-US" sz="4400" b="1" dirty="0" smtClean="0"/>
          </a:p>
          <a:p>
            <a:pPr>
              <a:buNone/>
            </a:pPr>
            <a:r>
              <a:rPr lang="en-US" sz="4400" b="1" dirty="0" smtClean="0"/>
              <a:t>      Forest Acres				41 Million</a:t>
            </a:r>
          </a:p>
          <a:p>
            <a:pPr>
              <a:buNone/>
            </a:pPr>
            <a:endParaRPr lang="en-US" sz="4400" b="1" dirty="0" smtClean="0"/>
          </a:p>
          <a:p>
            <a:pPr>
              <a:buNone/>
            </a:pPr>
            <a:r>
              <a:rPr lang="en-US" sz="4400" b="1" dirty="0" smtClean="0"/>
              <a:t>      Lakes Acres				2.2 Million</a:t>
            </a:r>
          </a:p>
          <a:p>
            <a:pPr>
              <a:buNone/>
            </a:pPr>
            <a:endParaRPr lang="en-US" sz="4400" b="1" dirty="0" smtClean="0"/>
          </a:p>
          <a:p>
            <a:pPr>
              <a:buNone/>
            </a:pPr>
            <a:r>
              <a:rPr lang="en-US" sz="4400" b="1" dirty="0" smtClean="0"/>
              <a:t>     Wetlands Acres			4.8 Million</a:t>
            </a:r>
          </a:p>
          <a:p>
            <a:pPr>
              <a:buNone/>
            </a:pPr>
            <a:endParaRPr lang="en-US" sz="4400" b="1" dirty="0" smtClean="0"/>
          </a:p>
          <a:p>
            <a:pPr>
              <a:buNone/>
            </a:pPr>
            <a:r>
              <a:rPr lang="en-US" sz="4400" b="1" dirty="0" smtClean="0"/>
              <a:t>     Stream Miles				15,396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Regional Office</a:t>
            </a:r>
            <a:br>
              <a:rPr lang="en-US" b="1" dirty="0" smtClean="0"/>
            </a:b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295400" y="1295400"/>
          <a:ext cx="7746242" cy="5204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Office Justice Services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600200"/>
            <a:ext cx="7315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67 tribally-operated detention programs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24 detention programs facilities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191 law enforcement agencies:</a:t>
            </a:r>
          </a:p>
          <a:p>
            <a:r>
              <a:rPr lang="en-US" sz="2800" dirty="0" smtClean="0"/>
              <a:t>	 -  42 agencies (BIA) </a:t>
            </a:r>
          </a:p>
          <a:p>
            <a:r>
              <a:rPr lang="en-US" sz="2800" dirty="0" smtClean="0"/>
              <a:t>	 -  149 agencies (contracted / compacted)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288 tribal justice systems and BIA courts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Indian Services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Provide national guidance and policy to regions and tribes.  </a:t>
            </a:r>
          </a:p>
          <a:p>
            <a:endParaRPr lang="en-US" dirty="0" smtClean="0"/>
          </a:p>
          <a:p>
            <a:r>
              <a:rPr lang="en-US" dirty="0" smtClean="0"/>
              <a:t>Programs and services for 566 federally recognized American Indian tribes and Alaska Natives villages serving 1.7 million people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Office Special Trustee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Indian trusts produce over $600 million per annum in revenue</a:t>
            </a:r>
          </a:p>
          <a:p>
            <a:endParaRPr lang="en-US" dirty="0" smtClean="0"/>
          </a:p>
          <a:p>
            <a:r>
              <a:rPr lang="en-US" dirty="0" smtClean="0"/>
              <a:t>$500 million was collected for 1,450 tribal accounts for over 300 tribes</a:t>
            </a:r>
          </a:p>
          <a:p>
            <a:endParaRPr lang="en-US" dirty="0" smtClean="0"/>
          </a:p>
          <a:p>
            <a:r>
              <a:rPr lang="en-US" dirty="0" smtClean="0"/>
              <a:t>128,000 individual Indian allotments and 3.6 million fractionated interests</a:t>
            </a:r>
          </a:p>
          <a:p>
            <a:endParaRPr lang="en-US" dirty="0" smtClean="0"/>
          </a:p>
          <a:p>
            <a:r>
              <a:rPr lang="en-US" dirty="0" smtClean="0"/>
              <a:t>86% of IIM accounts receive $10 or less per annum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Bureau Indian Education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Education services for 46,000 Indian students</a:t>
            </a:r>
          </a:p>
          <a:p>
            <a:endParaRPr lang="en-US" dirty="0" smtClean="0"/>
          </a:p>
          <a:p>
            <a:r>
              <a:rPr lang="en-US" dirty="0" smtClean="0"/>
              <a:t>Students from 63 reservations</a:t>
            </a:r>
          </a:p>
          <a:p>
            <a:endParaRPr lang="en-US" dirty="0" smtClean="0"/>
          </a:p>
          <a:p>
            <a:r>
              <a:rPr lang="en-US" dirty="0" smtClean="0"/>
              <a:t>184 day schools, boarding schools, and dormitories</a:t>
            </a:r>
          </a:p>
          <a:p>
            <a:endParaRPr lang="en-US" dirty="0" smtClean="0"/>
          </a:p>
          <a:p>
            <a:r>
              <a:rPr lang="en-US" dirty="0" smtClean="0"/>
              <a:t>23 state education line officers</a:t>
            </a:r>
          </a:p>
          <a:p>
            <a:endParaRPr lang="en-US" dirty="0" smtClean="0"/>
          </a:p>
          <a:p>
            <a:r>
              <a:rPr lang="en-US" dirty="0" smtClean="0"/>
              <a:t>Two post-secondary schools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 smtClean="0"/>
              <a:t>Provide an overview of the BIA organization, the work it does, and where it fits within the Department of Interior (DOI)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Department of the Interior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257800"/>
            <a:ext cx="7162800" cy="86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Secretary Sally Jewell</a:t>
            </a:r>
            <a:endParaRPr lang="en-US" sz="4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1477" y="1981200"/>
            <a:ext cx="2815136" cy="276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hQMBIgACEQEDEQH/xAAbAAACAgMBAAAAAAAAAAAAAAAEBQMGAAECB//EADsQAAIBAwMBBgMGBAUFAQAAAAECAwAEEQUSITEGE0FRYXEiMpEUI0KBscEVUqHRBzNDYvE0coLh8CT/xAAZAQADAQEBAAAAAAAAAAAAAAABAgMEAAX/xAAjEQACAgMAAgICAwAAAAAAAAAAAQIRAyExBEESUSIyE2Fx/9oADAMBAAIRAxEAPwDz1E4FTogrpE4HtUqjFZitGljFb2CpBWwMmgMRhPQfnRFvZNOfg2DI6/8A3WmmmaP9rwdhYDkljgU8kit7O33RFN3yl+cUVsNFfTQIUAa5uEBPRTxn967m0OPvQryxKw42tn8ulGNf6bbziSTdLJnj4eAfSuZ9Uju4wd6CQZxuOdw8j9a56GSsUX3Z+6gUywRd7EPmKENtpYYGVipU5AyR5Vd9OuwWHx7NowHznP08Kb/ZbK+Ui7t45G8Sqjj1yOf1pbO+B5gEre3Bq26x2VdC1xpRWWHxiJ+Ie3nVYdCrFXGGHUVwtG4iM9M0ZEFP4RQUY5oyI8UrGQWoGOg+lcsQPAfStK1akGRSlCOSReOBWVBMp4rKqloi2Cr8o9hW62q/CPYVsilAazRun2xuHxj4fEmgwpJwKcSn7HYrs5KjLereX6Vw0UOobqKDbCW4bpGp68dT50l12+mjiQxHCtlsL0Hhj+lLhd90S0rEzlc8Hpz0oS9vC0p+IqT4jnP5VRUkCW2RrLHK2CZIz4lT+1SLMAQsG4uP5m5NCm8mwVeUBMegzUiXUCx7dqsM5yMg11WC6HVhqs0O37ZFGIs9XXI+tWu1mt7mNZbcR9OsTZx+4qk2epLE4VgGjY4ZePyNO7EQRyhoCsMu3Kso4I8DilcaHTstdjeNlg7CSIcbvxD38/1pP2p0qG+tzfWQHfKMuF6SD+9ZHcNcSBmYRTnhZl6P6EdD+tG92WVZZwI35zJE3D+9cgs8+TOelFRGidQs+5u5FA4JyKgVNppGBEq9alAyK4QVMo4pR0RSoMCsqSXoKynT0I1sWfhHsK1isX5R7Ct0BTcYO7jyzU63P2mBVkIyMsR67un6fSokBKPggfCcsfAUjjvSkrqTwflFFKxroNZWnu3PqcVJqFjIqRzLkpnAwPKotLZjdDvMjeuAattlALq0e0kR9r/LIq/KfD2pXKmWhD5RK+NLS9tBNCuWA5A6ikVxshkaPBVgcMAec16PadnLmCZJoLlYn437RlW9x/bFc9pOyMOpr3sTKlyBguF2g0YzSFyYr4ecpcr3ZU5B/WjbXUXyFD4GfhJ6Amjx2B1MSAPPbbT+IO2R+WKZ2/8AhvdznbHdpz1O2qOUSSxzBLPVXif5hlh8ak8NT7RbxppDtnYI4yyHwPmK1J/hze6fay3D3yOQmSFUjP8AWkOmTpa322RyhLYL4+U+f967Qd+y26hZC4tGuPh72JsPj8QPSq9cR7KtOmXL99tnaNWJw+9vhYdOM0k1i3EVzJGCGAPBFLKgIXKanTpUaJU6LUmUOJRwtZXcw4Wt0y4B9Ei/KPYVutDkD2FdojOcKCTRJkN05Fs6jjd1pBAuZO8PyirmmhXN3buF4Yj4feqdcxPFEEZCrKTuXy96eFcFZ6X2d0y1u9OiMsKvzuGeoprcXNjpUZMzrEB0GOfpSzshJI/Z9HQ4fbgZoW+m0uyeSW+Q3s6gGRvmCVBq2bU/xsb2XaK0uZdid5z8pK4BpnLchVBAHK4PPlVRsNTtLos1vZogDbcrxg1Y4Va4sNyg79p49aD0OtqxHd6nqplP2OJNoPU9PrRml67qFtIv21YmDHhVYUsSaYhEYkJvIbanT/3ioNN0rVbi8JmnbuGyFGc/nyMf8U0WCSPXNKvYdYsWTYVfHxI1eL9t7BtL16ZFXClsr7V6Z2Z0qXTbgFr0SKPlwMfkfDzoT/FDQWvLeG/gX4lyrfTiqRdq2Z5xSdIoOmXVzdQx9zuaQADA8TnANNrwMx+84bxHkaYdhrCGDQbiM7v4jKqyoGXgAYYAflk1FqOJJZHHRmJH5mlvY0o1FX0TL1qZRULfC5qWPmlYqOZx8tbrqYcLWUy4B9BrPSXmC7umBxirLpmhomDt5p1ZaaFjTj8IpxbWwXFScmyFgVnpyoo+GqR/iN2YW2mXV7ePEMp23CgfK3g3seh9a9QVQooXVoEvdPuLWRQ6yJjaaeOjl0pnZiz7vs/GrYCnrjrjrx9a7lsrZUYPagqeSPP34prYWn8N00WrsG7o4z+lDvKmfvMgeNLLto9HGr0JRYwrIGhhWMLyMDNO9JbuXjUDPIyDS5r1HlKwRZC+J8KJgLqwbo2c8edBd2Ucb0iTWtFEN809uhCSHcQPA1DbQM3EkkmP5c0/mA1PTQ89yYggOXHH/NVG2vJxg7g4BI98HqKacQQfUy46SyH7sBMjz8afvCtzaNFMPuzg89RzXn1pfNG+9Scj16VdtDvjf25TPxFCBn2psb9EM8a2IPsBknGr2zRraQQMgjQ88bh9OcVWbheDTqLXrEaPc2lgmyWYqHGegwCT6daSzHcppqolkm5OvoT3C4fNbjrdyOajVuKVgRJM3C1lQytwtZTLgH09WgCiJcD8IqXdihYn+7X/ALRXe/NRM5N3lcs5rjNRu+KKCLb2fvZLtFUAxspOD1yKr9/cHbkAgnirFcWoecXLMwzH3ajcRnnPTof25pNLErOykfN09DRmqN3jztAdt3axKucc81PJI8f+S6t6bhSrUNPLzw3kKkmI/eRZPxDPOPWm0X8JkRMvKh4yCCCOKVfZe2mAyTzSsIbp9luOe6Vt24+uOKEvtRS1/wAuORx0G0U4X+F27hgJJWDnJdT6+fHlQk1s19KsrxLFCoH3YOQxGMH16A0zOf8AhLaQO8aSucEgEjyq2dj5AkvJwoBJPpVcTiF1HUnA9KbQubHSbm4RTyCq/nxmlhtk8v6sSNYtHaG9BUxTTNgA/Evln8hx6VCynbUkGmBbaW/DRqW2qUyQzeGfKpEQEVomlejDF2J7mM80KBinF3FxShvhcikZREcw4WsrqXBC1lFcOfT0OOcd2vsK67/mkq3OEXJ8K6W6yetRaM9j0TcVyZM0uinyOtELJXIJFLBGNUiuDI+8xlVTcdo9cdOlQ6hA23vEOD48UZlchto3edZkEHpt8cmrP8h4ScHYoHJ3YxnqKie0R2ymQT5Gp8ornZzG3RhWtwB5NRpo9KMrIZbXkd4SwHTNEWylyEPStyzQBcKxyB5UNHfxxOzM4VR1NGmwyethM8fdzLEgJJOQP6VYorBdQ0a4sI3zIq5Uj+cc/TPFVG11Frq6mmiU7gNsefPwH61cuzX/AOb5zuZjlm/YVpwYrZh8jMlGvZQo5HUmN9wKnlW8D7UfbsKsfbLsxJcPJq+nfFIRuuIfE4HzL9OlU21uB50JxcXslGSktB90oZart6CjkirEzbkzSPVF60g4A75ArKEkfpWVyCyxG5+Ec+ArlLrnrQW/4R7Coe8IahRnLFb3XI5pnDNnFVW3m6U3tp/Wh8RkPFbOAKq/afXQyPZ2rjuh/nSD8X+0ennRuvXEsOkCWIlRLN3TMOOME/1NUDWnZ5EsocbpODz0rXhx0vkxMkvRedCuxcabbSqQcDGQc9KaSwxT4PKE+KnFVzssqw6YkK52rxz4mrBFIN2GAK+FZZ/sz0I7iga4005JF2wHtS2SxjeTYZJHI/rTu+nSOJmC9PCkxuCX3g4/aqYsTyP+iWbMsa30N0yBLabCkAgc48Ksen3wE2AfhXpVTFxgZXp+tZHduFLKxz5V6UIKKpHlTm5O2em6Pd/amkVslTwQarmrdhXWVptGuFdCc9xKcMD5KfH8667MamsaSCdtrFcg0aNZeOQlRuDDKgdR60s8Sl06OVx4Vk6VqtrEWudPuETxYoSB9KR6ljBr0q17QFzhSQxOCrdRQmq6No+u7jtNjdN/qRAbSf8ActZpeM1w0Q8hPp43O+HxWVY9b7BdoLW5At7UXsTZ2y27jH5gkEVlTWNlv5I/YtEnwj2FcluaHgkMhRUBZmwAqjJJq89nOxwbZc64NoIyltnBI82/tQUHJ0iTkkVnTre4vZ1htIXlkP4UFWm60OTStNM91Ov2klQIUOdoJ8TVpMlrYW8kdmiQRIOkahf61XNVPfabcMo+IjeSeehz+1acfjqLtkpZW1or3a6eRrTToi8mXhDkFuDyecVU30/7Qr3kjcK+wDPU7Sf2q1domEtlpU/8sLRk+2KVR6fcJpsN/axNNMZHYQk4BTzrpK1Q6tcGHZ5JEs1jkRkdeCrDkU5RtyjPUHBpPpVvNpayR3qd38ZBb8Oc54J69aaQOCW9ea8/J09THuJ3OqyBkLHkYpKwYMc+J5HqKay85xnjyrmGKByO/wDlfgnxB86v4uVRl8X7M/l4G4/JegIZk27Rxjk+dSDqFRWZvICib4C2fupCu4AY7vksPClgke4l7uP7qMfOV649/OvTPJHdlNhu4QiS4PIAPwx+pNTJcBbpYkcvzl3PVqXfaYie4sIBBGPmYnlvc13asqMzZ+UdaYVh90yyTZUEeRFEWl1dI6rHIJR/K/8AelRukd1waJt7oL3knAPRaAR5NrMkSorxTA8/LyP6VlBPKI44w/LdTWVNrZRcJuzPZ/TuzsMU0rLcX7rzIw4T0UeFdT6qz3cxLZwvA8qU3Go7rgMGGFU8Z9KUpelrqc7hyp8a6MUkc3Y5v9QL2knxHBOOtSxTA6dK7n4TAy49+Krd7c7bVBnqSetGS3hXRoYQRmQc8+tOKAX/AN52bZskm2nOfYr/AHppNaSCOwljkVYUt2G0njJXihYY0urPUrBSAZ4S8eT+Icj9qj0q6nvrHT0wjQRSbLgMeQrD4Sfrj3qElstF/iXDR5I7lLlZNkyMyttYbgMqMj6g0V/CtNJ/6cL6KSMUo0GC3tLpxHITvQoVZs8oxBPPuKel08HX61mkkzXBtIHbR9MP+kw/82qP+E6agx3JwP8AcaJaVcfOv1oO/vobS2kuJpFCRrk80qgr4M5yrbKjrs8Vvqc8MYPG1QB7nqfbFBqwiiCjqTk+poIXBubqa7mILSOWxnpU0b94xbIx716S4eawqMnGAetT52pjPU0OjL6fWp9ylc5H1ogI1bEnlU0FxmcAn4V5oGSQLubIP51HFcBDuJ5966zqLBcagIQgOHY8nPhWVUL283ycHJHXmspWMu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91236"/>
            <a:ext cx="2514600" cy="302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0"/>
            <a:ext cx="7196978" cy="489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Indian Affairs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0" y="52578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dirty="0" smtClean="0"/>
              <a:t>Kevin Washburn</a:t>
            </a:r>
          </a:p>
          <a:p>
            <a:r>
              <a:rPr lang="en-US" sz="3200" dirty="0" smtClean="0"/>
              <a:t>Assistant Secretary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58" y="1879600"/>
            <a:ext cx="28956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Assistant Secretary Indian Affairs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330613"/>
            <a:ext cx="5014913" cy="55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BIA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To enhance the quality of life, to promote economic opportunity, and to carry out the responsibility to protect and improve the trust assets of American Indians, Indian tribes and Alaska Natives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This will be accomplished through the </a:t>
            </a:r>
            <a:r>
              <a:rPr lang="en-US" b="1" i="1" dirty="0" smtClean="0"/>
              <a:t>delivery of quality services </a:t>
            </a:r>
            <a:r>
              <a:rPr lang="en-US" i="1" dirty="0" smtClean="0"/>
              <a:t>and maintaining</a:t>
            </a:r>
            <a:r>
              <a:rPr lang="en-US" b="1" i="1" dirty="0" smtClean="0"/>
              <a:t> Nation-to-Nation </a:t>
            </a:r>
            <a:r>
              <a:rPr lang="en-US" i="1" dirty="0" smtClean="0"/>
              <a:t>relationships within the spirit of Indian </a:t>
            </a:r>
            <a:r>
              <a:rPr lang="en-US" b="1" i="1" dirty="0" smtClean="0"/>
              <a:t>self-determination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BIA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242971"/>
            <a:ext cx="5324474" cy="561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National Field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29200" y="2514600"/>
            <a:ext cx="4114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12 Regional Offices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85 Agencies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266 Duty locations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10,000 Employees</a:t>
            </a:r>
          </a:p>
          <a:p>
            <a:r>
              <a:rPr lang="en-US" dirty="0" smtClean="0"/>
              <a:t> </a:t>
            </a:r>
          </a:p>
        </p:txBody>
      </p:sp>
      <p:pic>
        <p:nvPicPr>
          <p:cNvPr id="7170" name="Picture 2" descr="C:\Documents and Settings\Aaron Chase\Desktop\August 09 LECTORA NEO\images\image0067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781504"/>
            <a:ext cx="3352800" cy="2796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_x0020_of_x0020_Conference xmlns="2db17df4-c6f6-4e23-bd2b-2184d6499902">2012</Year_x0020_of_x0020_Conferenc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4424E19108854DAAFB769A801817CC" ma:contentTypeVersion="1" ma:contentTypeDescription="Create a new document." ma:contentTypeScope="" ma:versionID="61059fade4974ff9e6cf5f963cacd228">
  <xsd:schema xmlns:xsd="http://www.w3.org/2001/XMLSchema" xmlns:xs="http://www.w3.org/2001/XMLSchema" xmlns:p="http://schemas.microsoft.com/office/2006/metadata/properties" xmlns:ns2="2db17df4-c6f6-4e23-bd2b-2184d6499902" targetNamespace="http://schemas.microsoft.com/office/2006/metadata/properties" ma:root="true" ma:fieldsID="51efec3f55f4af4d6fadd789d578dc5e" ns2:_="">
    <xsd:import namespace="2db17df4-c6f6-4e23-bd2b-2184d6499902"/>
    <xsd:element name="properties">
      <xsd:complexType>
        <xsd:sequence>
          <xsd:element name="documentManagement">
            <xsd:complexType>
              <xsd:all>
                <xsd:element ref="ns2:Year_x0020_of_x0020_Conferen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17df4-c6f6-4e23-bd2b-2184d6499902" elementFormDefault="qualified">
    <xsd:import namespace="http://schemas.microsoft.com/office/2006/documentManagement/types"/>
    <xsd:import namespace="http://schemas.microsoft.com/office/infopath/2007/PartnerControls"/>
    <xsd:element name="Year_x0020_of_x0020_Conference" ma:index="8" nillable="true" ma:displayName="Year of Conference" ma:default="2012" ma:format="RadioButtons" ma:internalName="Year_x0020_of_x0020_Conference">
      <xsd:simpleType>
        <xsd:restriction base="dms:Choice">
          <xsd:enumeration value="2011"/>
          <xsd:enumeration value="2012"/>
          <xsd:enumeration value="2013"/>
          <xsd:enumeration value="2014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BCFAB7-223A-4406-A511-BBF57CA79AA7}">
  <ds:schemaRefs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2db17df4-c6f6-4e23-bd2b-2184d6499902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7F50DC-F4FE-445E-95F6-A87A6AE268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A907E8-4654-44AE-B0FD-13760C49D8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b17df4-c6f6-4e23-bd2b-2184d64999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4872</TotalTime>
  <Words>352</Words>
  <Application>Microsoft Office PowerPoint</Application>
  <PresentationFormat>On-screen Show (4:3)</PresentationFormat>
  <Paragraphs>125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BIA Today</vt:lpstr>
      <vt:lpstr>Purpose</vt:lpstr>
      <vt:lpstr> Department of the Interior  </vt:lpstr>
      <vt:lpstr>PowerPoint Presentation</vt:lpstr>
      <vt:lpstr> Indian Affairs </vt:lpstr>
      <vt:lpstr> Assistant Secretary Indian Affairs </vt:lpstr>
      <vt:lpstr>BIA Mission</vt:lpstr>
      <vt:lpstr>BIA</vt:lpstr>
      <vt:lpstr> National Field </vt:lpstr>
      <vt:lpstr>PowerPoint Presentation</vt:lpstr>
      <vt:lpstr>Natural Resources</vt:lpstr>
      <vt:lpstr> Regional Office </vt:lpstr>
      <vt:lpstr> Office Justice Services </vt:lpstr>
      <vt:lpstr> Indian Services </vt:lpstr>
      <vt:lpstr> Office Special Trustee </vt:lpstr>
      <vt:lpstr> Bureau Indian Education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Aaron Chase</dc:creator>
  <cp:lastModifiedBy>Olby, Patricia L.</cp:lastModifiedBy>
  <cp:revision>54</cp:revision>
  <cp:lastPrinted>2013-10-15T15:50:00Z</cp:lastPrinted>
  <dcterms:created xsi:type="dcterms:W3CDTF">2010-06-03T13:54:04Z</dcterms:created>
  <dcterms:modified xsi:type="dcterms:W3CDTF">2015-05-26T19:26:47Z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qminfo">
    <vt:i4>1</vt:i4>
  </property>
  <property fmtid="{D5CDD505-2E9C-101B-9397-08002B2CF9AE}" pid="3" name="lqmsess">
    <vt:lpwstr>4be2f7e0-249a-4c93-b861-daf70bb8f131</vt:lpwstr>
  </property>
  <property fmtid="{D5CDD505-2E9C-101B-9397-08002B2CF9AE}" pid="4" name="ContentTypeId">
    <vt:lpwstr>0x010100054424E19108854DAAFB769A801817CC</vt:lpwstr>
  </property>
</Properties>
</file>