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2" r:id="rId11"/>
    <p:sldId id="264" r:id="rId12"/>
    <p:sldId id="273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74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0AA1-16ED-49E5-BF2D-1A2D4DD3457F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A448E9-1996-436B-B615-08E06819D9F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0AA1-16ED-49E5-BF2D-1A2D4DD3457F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48E9-1996-436B-B615-08E06819D9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0AA1-16ED-49E5-BF2D-1A2D4DD3457F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48E9-1996-436B-B615-08E06819D9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0AA1-16ED-49E5-BF2D-1A2D4DD3457F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48E9-1996-436B-B615-08E06819D9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0AA1-16ED-49E5-BF2D-1A2D4DD3457F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48E9-1996-436B-B615-08E06819D9F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0AA1-16ED-49E5-BF2D-1A2D4DD3457F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48E9-1996-436B-B615-08E06819D9F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0AA1-16ED-49E5-BF2D-1A2D4DD3457F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48E9-1996-436B-B615-08E06819D9F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0AA1-16ED-49E5-BF2D-1A2D4DD3457F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48E9-1996-436B-B615-08E06819D9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0AA1-16ED-49E5-BF2D-1A2D4DD3457F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48E9-1996-436B-B615-08E06819D9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0AA1-16ED-49E5-BF2D-1A2D4DD3457F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48E9-1996-436B-B615-08E06819D9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0AA1-16ED-49E5-BF2D-1A2D4DD3457F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448E9-1996-436B-B615-08E06819D9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E6B0AA1-16ED-49E5-BF2D-1A2D4DD3457F}" type="datetimeFigureOut">
              <a:rPr lang="en-US" smtClean="0"/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EA448E9-1996-436B-B615-08E06819D9F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200399"/>
          </a:xfrm>
        </p:spPr>
        <p:txBody>
          <a:bodyPr>
            <a:noAutofit/>
          </a:bodyPr>
          <a:lstStyle/>
          <a:p>
            <a:r>
              <a:rPr lang="en-US" sz="5400" dirty="0"/>
              <a:t>STUDENT &amp; RECENT GRAD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RESUME WRITING &amp; INTERVIEW TIPS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62025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Documenting Skills,  Knowledge and 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81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SKILLS</a:t>
            </a:r>
          </a:p>
          <a:p>
            <a:r>
              <a:rPr lang="en-US" dirty="0" smtClean="0"/>
              <a:t>Describe </a:t>
            </a:r>
            <a:r>
              <a:rPr lang="en-US" dirty="0"/>
              <a:t>here what you learned to do. </a:t>
            </a:r>
            <a:r>
              <a:rPr lang="en-US" dirty="0" smtClean="0"/>
              <a:t>(Update information on website, plan events for college)</a:t>
            </a:r>
          </a:p>
          <a:p>
            <a:pPr marL="0" indent="0">
              <a:buNone/>
            </a:pPr>
            <a:r>
              <a:rPr lang="en-US" dirty="0"/>
              <a:t>KNOWLEDGE </a:t>
            </a:r>
            <a:endParaRPr lang="en-US" dirty="0" smtClean="0"/>
          </a:p>
          <a:p>
            <a:r>
              <a:rPr lang="en-US" dirty="0" smtClean="0"/>
              <a:t>Describe </a:t>
            </a:r>
            <a:r>
              <a:rPr lang="en-US" dirty="0"/>
              <a:t>here what you learned about. </a:t>
            </a:r>
            <a:r>
              <a:rPr lang="en-US" dirty="0" smtClean="0"/>
              <a:t>(How to use </a:t>
            </a:r>
            <a:r>
              <a:rPr lang="en-US" dirty="0" err="1" smtClean="0"/>
              <a:t>eventbrite</a:t>
            </a:r>
            <a:r>
              <a:rPr lang="en-US" dirty="0" smtClean="0"/>
              <a:t>, how to reach farther with social media, management of ongoing content for website)</a:t>
            </a:r>
          </a:p>
          <a:p>
            <a:pPr marL="0" indent="0">
              <a:buNone/>
            </a:pPr>
            <a:r>
              <a:rPr lang="en-US" dirty="0" smtClean="0"/>
              <a:t>ABILITY</a:t>
            </a:r>
            <a:endParaRPr lang="en-US" dirty="0"/>
          </a:p>
          <a:p>
            <a:r>
              <a:rPr lang="en-US" dirty="0"/>
              <a:t>Describe here </a:t>
            </a:r>
            <a:r>
              <a:rPr lang="en-US" dirty="0" smtClean="0"/>
              <a:t>how you are able to pick </a:t>
            </a:r>
            <a:r>
              <a:rPr lang="en-US" dirty="0"/>
              <a:t>up the needed skills quickly and </a:t>
            </a:r>
            <a:r>
              <a:rPr lang="en-US" dirty="0" smtClean="0"/>
              <a:t>well</a:t>
            </a:r>
            <a:r>
              <a:rPr lang="en-US" dirty="0"/>
              <a:t>.   </a:t>
            </a:r>
            <a:r>
              <a:rPr lang="en-US" dirty="0" smtClean="0"/>
              <a:t>(to organize large scale events, use both java and html, work with little or no supervision)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19800" y="1905000"/>
            <a:ext cx="2819400" cy="381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EXPERIENCE </a:t>
            </a:r>
          </a:p>
          <a:p>
            <a:r>
              <a:rPr lang="en-US" dirty="0" smtClean="0"/>
              <a:t>Campus Recreation Assistant, </a:t>
            </a:r>
          </a:p>
          <a:p>
            <a:r>
              <a:rPr lang="en-US" dirty="0" smtClean="0"/>
              <a:t>Pablo, MT</a:t>
            </a:r>
          </a:p>
          <a:p>
            <a:r>
              <a:rPr lang="en-US" dirty="0" smtClean="0"/>
              <a:t>(May 2014 – Aug 2014)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Updated all information on website. Used HTML…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927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QUICK  TIPS: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Don’t use the first person “I”</a:t>
            </a:r>
          </a:p>
          <a:p>
            <a:r>
              <a:rPr lang="en-US" dirty="0" smtClean="0"/>
              <a:t>Use incomplete sentences:</a:t>
            </a:r>
          </a:p>
          <a:p>
            <a:pPr lvl="1"/>
            <a:r>
              <a:rPr lang="en-US" i="1" dirty="0" smtClean="0"/>
              <a:t>Wrote training manual; Administered budget…</a:t>
            </a:r>
          </a:p>
          <a:p>
            <a:r>
              <a:rPr lang="en-US" dirty="0" smtClean="0"/>
              <a:t>Use action verbs!</a:t>
            </a:r>
          </a:p>
          <a:p>
            <a:pPr lvl="1"/>
            <a:r>
              <a:rPr lang="en-US" i="1" dirty="0" smtClean="0"/>
              <a:t>Achieved, increased, organized, streamlined, trained…</a:t>
            </a:r>
          </a:p>
          <a:p>
            <a:r>
              <a:rPr lang="en-US" dirty="0" smtClean="0"/>
              <a:t>Arrange experience in chronological order</a:t>
            </a:r>
          </a:p>
          <a:p>
            <a:r>
              <a:rPr lang="en-US" dirty="0" smtClean="0"/>
              <a:t>List education and training, title or degree/course, hours and Month and year</a:t>
            </a:r>
          </a:p>
          <a:p>
            <a:r>
              <a:rPr lang="en-US" dirty="0" smtClean="0"/>
              <a:t>Avoid </a:t>
            </a:r>
            <a:r>
              <a:rPr lang="en-US" dirty="0" smtClean="0"/>
              <a:t>using the same terms found in announcement.</a:t>
            </a:r>
          </a:p>
          <a:p>
            <a:r>
              <a:rPr lang="en-US" dirty="0" smtClean="0"/>
              <a:t>Use plain English:  No </a:t>
            </a:r>
            <a:r>
              <a:rPr lang="en-US" dirty="0" smtClean="0"/>
              <a:t>acronyms</a:t>
            </a:r>
            <a:endParaRPr lang="en-US" dirty="0" smtClean="0"/>
          </a:p>
          <a:p>
            <a:r>
              <a:rPr lang="en-US" dirty="0" smtClean="0"/>
              <a:t>Quantify, Quantify, Quantify.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1975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You </a:t>
            </a:r>
            <a:r>
              <a:rPr lang="en-US" dirty="0"/>
              <a:t>need the right type of person providing the right kind of positive reference </a:t>
            </a:r>
            <a:r>
              <a:rPr lang="en-US" dirty="0" smtClean="0"/>
              <a:t>that knows </a:t>
            </a:r>
            <a:r>
              <a:rPr lang="en-US" dirty="0"/>
              <a:t>you well enough to be able to speak personally and concretely (citing specific examples) on your behalf.</a:t>
            </a:r>
          </a:p>
          <a:p>
            <a:r>
              <a:rPr lang="en-US" dirty="0" smtClean="0"/>
              <a:t>References </a:t>
            </a:r>
            <a:r>
              <a:rPr lang="en-US" dirty="0"/>
              <a:t>are largely </a:t>
            </a:r>
            <a:r>
              <a:rPr lang="en-US" dirty="0" smtClean="0"/>
              <a:t>for: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erifying </a:t>
            </a:r>
            <a:r>
              <a:rPr lang="en-US" dirty="0"/>
              <a:t>the facts in your résumé and </a:t>
            </a:r>
            <a:endParaRPr lang="en-US" dirty="0" smtClean="0"/>
          </a:p>
          <a:p>
            <a:pPr lvl="1"/>
            <a:r>
              <a:rPr lang="en-US" dirty="0" smtClean="0"/>
              <a:t>ensuring </a:t>
            </a:r>
            <a:r>
              <a:rPr lang="en-US" dirty="0"/>
              <a:t>that your personal character and work experience are positive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Try not to list former or current supervisors, as this is already provide under you job title, organization and office location.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601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Resume 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page or two?</a:t>
            </a:r>
          </a:p>
          <a:p>
            <a:pPr lvl="1"/>
            <a:r>
              <a:rPr lang="en-US" dirty="0" smtClean="0"/>
              <a:t>1 page for private sector</a:t>
            </a:r>
          </a:p>
          <a:p>
            <a:pPr lvl="1"/>
            <a:r>
              <a:rPr lang="en-US" dirty="0" smtClean="0"/>
              <a:t>At least 2 pages </a:t>
            </a:r>
            <a:r>
              <a:rPr lang="en-US" dirty="0" smtClean="0"/>
              <a:t>for </a:t>
            </a:r>
            <a:r>
              <a:rPr lang="en-US" dirty="0" smtClean="0"/>
              <a:t>government </a:t>
            </a:r>
            <a:endParaRPr lang="en-US" dirty="0" smtClean="0"/>
          </a:p>
          <a:p>
            <a:r>
              <a:rPr lang="en-US" dirty="0" smtClean="0"/>
              <a:t>Don’t shrink font size </a:t>
            </a:r>
          </a:p>
          <a:p>
            <a:r>
              <a:rPr lang="en-US" dirty="0" smtClean="0"/>
              <a:t>Use good quality paper</a:t>
            </a:r>
          </a:p>
          <a:p>
            <a:r>
              <a:rPr lang="en-US" dirty="0" smtClean="0"/>
              <a:t>Proof read for spelling/grammatical errors</a:t>
            </a:r>
          </a:p>
          <a:p>
            <a:r>
              <a:rPr lang="en-US" dirty="0" smtClean="0"/>
              <a:t>Have someone else take a look</a:t>
            </a:r>
          </a:p>
          <a:p>
            <a:pPr lvl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0287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2133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Preparing For The Interview:</a:t>
            </a:r>
            <a:br>
              <a:rPr lang="en-US" dirty="0" smtClean="0"/>
            </a:br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810000"/>
          </a:xfrm>
        </p:spPr>
        <p:txBody>
          <a:bodyPr>
            <a:normAutofit/>
          </a:bodyPr>
          <a:lstStyle/>
          <a:p>
            <a:r>
              <a:rPr lang="en-US" dirty="0" smtClean="0"/>
              <a:t>Read information on announcement about the agency.</a:t>
            </a:r>
          </a:p>
          <a:p>
            <a:r>
              <a:rPr lang="en-US" dirty="0" smtClean="0"/>
              <a:t>Pull up the agency website and obtain information.</a:t>
            </a:r>
          </a:p>
          <a:p>
            <a:r>
              <a:rPr lang="en-US" dirty="0" smtClean="0"/>
              <a:t>Google names of interviewers.</a:t>
            </a:r>
          </a:p>
          <a:p>
            <a:r>
              <a:rPr lang="en-US" dirty="0" smtClean="0"/>
              <a:t>Keep your information in check.</a:t>
            </a:r>
          </a:p>
          <a:p>
            <a:pPr lvl="1"/>
            <a:r>
              <a:rPr lang="en-US" dirty="0" smtClean="0"/>
              <a:t>Social networking sites</a:t>
            </a:r>
          </a:p>
          <a:p>
            <a:pPr lvl="1"/>
            <a:r>
              <a:rPr lang="en-US" dirty="0" smtClean="0"/>
              <a:t>Email</a:t>
            </a:r>
          </a:p>
          <a:p>
            <a:pPr lvl="1">
              <a:buNone/>
            </a:pPr>
            <a:endParaRPr lang="en-US" dirty="0"/>
          </a:p>
        </p:txBody>
      </p:sp>
      <p:pic>
        <p:nvPicPr>
          <p:cNvPr id="4" name="il_fi" descr="http://www.unlawfultermination.com/images/investigator.jp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3810000"/>
            <a:ext cx="285750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9877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Behavioral</a:t>
            </a:r>
          </a:p>
          <a:p>
            <a:pPr lvl="1"/>
            <a:r>
              <a:rPr lang="en-US" dirty="0" smtClean="0"/>
              <a:t>Focuses on qualities &amp; personal behaviors.</a:t>
            </a:r>
          </a:p>
          <a:p>
            <a:r>
              <a:rPr lang="en-US" dirty="0" smtClean="0"/>
              <a:t>Situational</a:t>
            </a:r>
          </a:p>
          <a:p>
            <a:pPr lvl="1"/>
            <a:r>
              <a:rPr lang="en-US" dirty="0" smtClean="0"/>
              <a:t>Focuses on problem solving</a:t>
            </a:r>
          </a:p>
          <a:p>
            <a:r>
              <a:rPr lang="en-US" dirty="0" smtClean="0"/>
              <a:t>Practice with someone</a:t>
            </a:r>
          </a:p>
          <a:p>
            <a:pPr lvl="1"/>
            <a:r>
              <a:rPr lang="en-US" dirty="0" smtClean="0"/>
              <a:t>Don’t memorize but have an idea on how to answer.</a:t>
            </a:r>
          </a:p>
          <a:p>
            <a:pPr lvl="1"/>
            <a:r>
              <a:rPr lang="en-US" dirty="0" smtClean="0"/>
              <a:t>Use specific examples</a:t>
            </a:r>
            <a:endParaRPr lang="en-US" dirty="0"/>
          </a:p>
        </p:txBody>
      </p:sp>
      <p:pic>
        <p:nvPicPr>
          <p:cNvPr id="4" name="il_fi" descr="http://saferouteschagrin.com/wp-content/uploads/2011/10/question-mark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1905000"/>
            <a:ext cx="1752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22327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ASK  QUESTIONS!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Demonstrates your interest in the agency.</a:t>
            </a:r>
          </a:p>
          <a:p>
            <a:r>
              <a:rPr lang="en-US" dirty="0" smtClean="0"/>
              <a:t>Pay off for the research done prior to the interview.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i="1" dirty="0" smtClean="0"/>
              <a:t>What are the major challenges facing the EPA?</a:t>
            </a:r>
          </a:p>
          <a:p>
            <a:pPr lvl="1"/>
            <a:r>
              <a:rPr lang="en-US" i="1" dirty="0" smtClean="0"/>
              <a:t>What is the work culture like?</a:t>
            </a:r>
          </a:p>
          <a:p>
            <a:pPr lvl="1"/>
            <a:r>
              <a:rPr lang="en-US" i="1" dirty="0" smtClean="0"/>
              <a:t>What would be the most important thing you would like me to accomplish in the first 6 months?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22084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First  Impressions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Greet everyone and shake hands firmly</a:t>
            </a:r>
          </a:p>
          <a:p>
            <a:r>
              <a:rPr lang="en-US" dirty="0" smtClean="0"/>
              <a:t>Smile</a:t>
            </a:r>
          </a:p>
          <a:p>
            <a:r>
              <a:rPr lang="en-US" dirty="0" smtClean="0"/>
              <a:t>Speak slowly &amp; clearly</a:t>
            </a:r>
          </a:p>
          <a:p>
            <a:r>
              <a:rPr lang="en-US" dirty="0" smtClean="0"/>
              <a:t>Make eye contact </a:t>
            </a:r>
          </a:p>
          <a:p>
            <a:r>
              <a:rPr lang="en-US" dirty="0" smtClean="0"/>
              <a:t>Be mindful of body language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19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At The 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be afraid to pause</a:t>
            </a:r>
          </a:p>
          <a:p>
            <a:r>
              <a:rPr lang="en-US" dirty="0" smtClean="0"/>
              <a:t>Ask the interviewer to repeat the question</a:t>
            </a:r>
          </a:p>
          <a:p>
            <a:r>
              <a:rPr lang="en-US" dirty="0" smtClean="0"/>
              <a:t>Know when to stop talking</a:t>
            </a:r>
          </a:p>
          <a:p>
            <a:r>
              <a:rPr lang="en-US" dirty="0" smtClean="0"/>
              <a:t>Never say anything critical/negative about yourself</a:t>
            </a:r>
          </a:p>
          <a:p>
            <a:r>
              <a:rPr lang="en-US" dirty="0" smtClean="0"/>
              <a:t>Quantify answers when appropriate</a:t>
            </a:r>
          </a:p>
          <a:p>
            <a:r>
              <a:rPr lang="en-US" dirty="0" smtClean="0"/>
              <a:t>Make a strong closing statement and thank the interviewer.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658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After  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 up on the status of the position</a:t>
            </a:r>
          </a:p>
          <a:p>
            <a:r>
              <a:rPr lang="en-US" dirty="0" smtClean="0"/>
              <a:t>How you respond to not getting the position you interviewed for is important!</a:t>
            </a:r>
          </a:p>
          <a:p>
            <a:endParaRPr lang="en-US" dirty="0"/>
          </a:p>
        </p:txBody>
      </p:sp>
      <p:pic>
        <p:nvPicPr>
          <p:cNvPr id="4" name="il_fi" descr="http://findyourcoach.com/wp-content/uploads/2011/10/Career_Coach_Dream_Job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3505200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7619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Thanks 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JoAnn Brant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Recruitment </a:t>
            </a:r>
            <a:r>
              <a:rPr lang="en-US" dirty="0">
                <a:solidFill>
                  <a:schemeClr val="tx1"/>
                </a:solidFill>
              </a:rPr>
              <a:t>and Outreach 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</a:rPr>
              <a:t>U.S. EPA 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</a:rPr>
              <a:t>Washington, DC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3600" dirty="0" smtClean="0"/>
              <a:t>For her expertise and contributions to developing this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91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Personal Inventory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lvl="1">
              <a:spcBef>
                <a:spcPts val="700"/>
              </a:spcBef>
              <a:buClr>
                <a:schemeClr val="accent2"/>
              </a:buClr>
            </a:pPr>
            <a:r>
              <a:rPr lang="en-US" sz="3500" dirty="0" smtClean="0"/>
              <a:t>Professional work experience</a:t>
            </a:r>
          </a:p>
          <a:p>
            <a:pPr lvl="1"/>
            <a:r>
              <a:rPr lang="en-US" sz="3500" dirty="0" smtClean="0"/>
              <a:t>List all position titles and </a:t>
            </a:r>
            <a:r>
              <a:rPr lang="en-US" sz="3500" dirty="0" smtClean="0"/>
              <a:t>organizations &amp; contact information</a:t>
            </a:r>
            <a:endParaRPr lang="en-US" sz="3500" dirty="0" smtClean="0"/>
          </a:p>
          <a:p>
            <a:pPr lvl="1"/>
            <a:r>
              <a:rPr lang="en-US" sz="3500" dirty="0" smtClean="0"/>
              <a:t>List all accomplishments under each</a:t>
            </a:r>
          </a:p>
          <a:p>
            <a:endParaRPr lang="en-US" sz="3500" dirty="0" smtClean="0"/>
          </a:p>
          <a:p>
            <a:r>
              <a:rPr lang="en-US" sz="3500" dirty="0" smtClean="0"/>
              <a:t>Non-professional work experience</a:t>
            </a:r>
          </a:p>
          <a:p>
            <a:pPr lvl="1"/>
            <a:r>
              <a:rPr lang="en-US" sz="3500" dirty="0" smtClean="0"/>
              <a:t>What skills have you learned that apply to your objective?</a:t>
            </a:r>
          </a:p>
          <a:p>
            <a:pPr lvl="1"/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247915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Questions To Ask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are your responsibilities?</a:t>
            </a:r>
          </a:p>
          <a:p>
            <a:r>
              <a:rPr lang="en-US" dirty="0" smtClean="0"/>
              <a:t>How many employees did you </a:t>
            </a:r>
            <a:r>
              <a:rPr lang="en-US" dirty="0" smtClean="0"/>
              <a:t>supervise or lead?</a:t>
            </a:r>
            <a:endParaRPr lang="en-US" dirty="0" smtClean="0"/>
          </a:p>
          <a:p>
            <a:r>
              <a:rPr lang="en-US" dirty="0" smtClean="0"/>
              <a:t>Can you </a:t>
            </a:r>
            <a:r>
              <a:rPr lang="en-US" u="sng" dirty="0" smtClean="0"/>
              <a:t>quantify</a:t>
            </a:r>
            <a:r>
              <a:rPr lang="en-US" dirty="0" smtClean="0"/>
              <a:t> your experience?</a:t>
            </a:r>
          </a:p>
          <a:p>
            <a:r>
              <a:rPr lang="en-US" dirty="0" smtClean="0"/>
              <a:t>What personal skills have you accomplished?</a:t>
            </a:r>
          </a:p>
          <a:p>
            <a:r>
              <a:rPr lang="en-US" dirty="0" smtClean="0"/>
              <a:t>What did you initiate and/or implement?</a:t>
            </a:r>
          </a:p>
          <a:p>
            <a:r>
              <a:rPr lang="en-US" dirty="0" smtClean="0"/>
              <a:t>What leadership skills have you developed?</a:t>
            </a:r>
          </a:p>
          <a:p>
            <a:r>
              <a:rPr lang="en-US" dirty="0" smtClean="0"/>
              <a:t>Awards? Writing skills? Public speaking</a:t>
            </a:r>
            <a:r>
              <a:rPr lang="en-US" dirty="0" smtClean="0"/>
              <a:t>?</a:t>
            </a:r>
          </a:p>
          <a:p>
            <a:r>
              <a:rPr lang="en-US" dirty="0" smtClean="0"/>
              <a:t>Learning? Skills </a:t>
            </a:r>
            <a:r>
              <a:rPr lang="en-US" dirty="0"/>
              <a:t>that help you gain knowledge and acquire social and personal skills (for example, studying, writing, training</a:t>
            </a:r>
            <a:r>
              <a:rPr lang="en-US" dirty="0" smtClean="0"/>
              <a:t>, solving problems)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874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Education, Training, and Language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List degrees, schools, dates of attendance</a:t>
            </a:r>
          </a:p>
          <a:p>
            <a:r>
              <a:rPr lang="en-US" sz="3600" dirty="0" smtClean="0"/>
              <a:t>Awards, scholarships, fellowships &amp; internships</a:t>
            </a:r>
          </a:p>
          <a:p>
            <a:r>
              <a:rPr lang="en-US" sz="3600" dirty="0" smtClean="0"/>
              <a:t>Training courses</a:t>
            </a:r>
          </a:p>
          <a:p>
            <a:r>
              <a:rPr lang="en-US" sz="3600" dirty="0" smtClean="0"/>
              <a:t>Technology skills</a:t>
            </a:r>
          </a:p>
          <a:p>
            <a:r>
              <a:rPr lang="en-US" sz="3600" dirty="0" smtClean="0"/>
              <a:t>Emphasize skill proficiency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64446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Professional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Professional Association memberships</a:t>
            </a:r>
          </a:p>
          <a:p>
            <a:r>
              <a:rPr lang="en-US" sz="3600" dirty="0" smtClean="0"/>
              <a:t>All </a:t>
            </a:r>
            <a:r>
              <a:rPr lang="en-US" sz="3600" dirty="0" smtClean="0"/>
              <a:t>activities and participation</a:t>
            </a:r>
          </a:p>
          <a:p>
            <a:r>
              <a:rPr lang="en-US" sz="3600" dirty="0" smtClean="0"/>
              <a:t>Attendance </a:t>
            </a:r>
            <a:r>
              <a:rPr lang="en-US" sz="3600" dirty="0" smtClean="0"/>
              <a:t>at professional conferences</a:t>
            </a:r>
            <a:endParaRPr lang="en-US" sz="3600" dirty="0"/>
          </a:p>
        </p:txBody>
      </p:sp>
      <p:pic>
        <p:nvPicPr>
          <p:cNvPr id="4" name="il_fi" descr="http://profile.ak.fbcdn.net/hprofile-ak-snc4/161940_187641439510_6976588_n.jp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191000" y="4566138"/>
            <a:ext cx="129540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l_fi" descr="http://www.scholarships360.org/wp-content/uploads/2012/04/AISES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5117124"/>
            <a:ext cx="1371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l_fi" descr="http://www.diversity.erc-assoc.org/images/sacnas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5879124"/>
            <a:ext cx="2971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32228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Publications &amp; 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Names and titles of books/articles</a:t>
            </a:r>
          </a:p>
          <a:p>
            <a:r>
              <a:rPr lang="en-US" dirty="0" smtClean="0"/>
              <a:t>Experience writing articles for association or newsletters</a:t>
            </a:r>
          </a:p>
          <a:p>
            <a:r>
              <a:rPr lang="en-US" dirty="0" smtClean="0"/>
              <a:t>Courses you have taught</a:t>
            </a:r>
          </a:p>
          <a:p>
            <a:r>
              <a:rPr lang="en-US" dirty="0" smtClean="0"/>
              <a:t>Presentations  at conferences, training, seminars</a:t>
            </a:r>
          </a:p>
          <a:p>
            <a:r>
              <a:rPr lang="en-US" dirty="0" smtClean="0"/>
              <a:t>Keep a master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212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Volunteer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volunteer work</a:t>
            </a:r>
          </a:p>
          <a:p>
            <a:r>
              <a:rPr lang="en-US" dirty="0" smtClean="0"/>
              <a:t>Volunteer skills acquired:  organizational, public speaking, fundraising, grant writing, budgeting, coordination, leading a team, planning events, training, etc.</a:t>
            </a:r>
          </a:p>
          <a:p>
            <a:r>
              <a:rPr lang="en-US" dirty="0" smtClean="0"/>
              <a:t>Include personal interests</a:t>
            </a:r>
          </a:p>
          <a:p>
            <a:pPr lvl="1"/>
            <a:r>
              <a:rPr lang="en-US" dirty="0" smtClean="0"/>
              <a:t>Community service</a:t>
            </a:r>
          </a:p>
          <a:p>
            <a:pPr lvl="1"/>
            <a:r>
              <a:rPr lang="en-US" dirty="0" smtClean="0"/>
              <a:t>Hobbies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782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 </a:t>
            </a:r>
            <a:r>
              <a:rPr lang="en-US" dirty="0" smtClean="0"/>
              <a:t>Identify  Knowledge , Skills &amp; 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 to your job objective</a:t>
            </a:r>
          </a:p>
          <a:p>
            <a:r>
              <a:rPr lang="en-US" dirty="0" smtClean="0"/>
              <a:t>Start thinking like an employer</a:t>
            </a:r>
          </a:p>
          <a:p>
            <a:r>
              <a:rPr lang="en-US" dirty="0" smtClean="0"/>
              <a:t>Identify desirable skills – as they apply to position.</a:t>
            </a:r>
          </a:p>
          <a:p>
            <a:pPr lvl="1"/>
            <a:r>
              <a:rPr lang="en-US" dirty="0" smtClean="0"/>
              <a:t>Critical job elements – essential skills</a:t>
            </a:r>
          </a:p>
          <a:p>
            <a:r>
              <a:rPr lang="en-US" dirty="0" smtClean="0"/>
              <a:t>What skills are needed for the position?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1680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141</TotalTime>
  <Words>819</Words>
  <Application>Microsoft Office PowerPoint</Application>
  <PresentationFormat>On-screen Show (4:3)</PresentationFormat>
  <Paragraphs>129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Executive</vt:lpstr>
      <vt:lpstr>STUDENT &amp; RECENT GRAD RESUME WRITING &amp; INTERVIEW TIPS</vt:lpstr>
      <vt:lpstr>Special Thanks To</vt:lpstr>
      <vt:lpstr>Personal Inventory</vt:lpstr>
      <vt:lpstr>Questions To Ask Yourself</vt:lpstr>
      <vt:lpstr>Education, Training, and Language skills</vt:lpstr>
      <vt:lpstr>Professional Association</vt:lpstr>
      <vt:lpstr>Publications &amp; Presentations</vt:lpstr>
      <vt:lpstr>Volunteer Work</vt:lpstr>
      <vt:lpstr> Identify  Knowledge , Skills &amp; Abilities</vt:lpstr>
      <vt:lpstr>Documenting Skills,  Knowledge and Ability</vt:lpstr>
      <vt:lpstr>QUICK  TIPS: </vt:lpstr>
      <vt:lpstr>References</vt:lpstr>
      <vt:lpstr>Resume  Review</vt:lpstr>
      <vt:lpstr>Preparing For The Interview: Research</vt:lpstr>
      <vt:lpstr>Types of Questions</vt:lpstr>
      <vt:lpstr>ASK  QUESTIONS!</vt:lpstr>
      <vt:lpstr>First  Impressions</vt:lpstr>
      <vt:lpstr>At The Interview</vt:lpstr>
      <vt:lpstr>After  Interview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FEDERAL RESUME WRITING &amp; INTERVIEW TIPS</dc:title>
  <dc:creator>Schock, Gayla</dc:creator>
  <cp:lastModifiedBy>Schock, Gayla</cp:lastModifiedBy>
  <cp:revision>12</cp:revision>
  <dcterms:created xsi:type="dcterms:W3CDTF">2015-11-06T16:38:48Z</dcterms:created>
  <dcterms:modified xsi:type="dcterms:W3CDTF">2015-11-06T19:00:36Z</dcterms:modified>
</cp:coreProperties>
</file>