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3" r:id="rId4"/>
  </p:sldMasterIdLst>
  <p:notesMasterIdLst>
    <p:notesMasterId r:id="rId42"/>
  </p:notesMasterIdLst>
  <p:handoutMasterIdLst>
    <p:handoutMasterId r:id="rId43"/>
  </p:handoutMasterIdLst>
  <p:sldIdLst>
    <p:sldId id="446" r:id="rId5"/>
    <p:sldId id="445" r:id="rId6"/>
    <p:sldId id="357" r:id="rId7"/>
    <p:sldId id="449" r:id="rId8"/>
    <p:sldId id="450" r:id="rId9"/>
    <p:sldId id="451" r:id="rId10"/>
    <p:sldId id="452" r:id="rId11"/>
    <p:sldId id="453" r:id="rId12"/>
    <p:sldId id="454" r:id="rId13"/>
    <p:sldId id="455" r:id="rId14"/>
    <p:sldId id="456" r:id="rId15"/>
    <p:sldId id="457" r:id="rId16"/>
    <p:sldId id="458" r:id="rId17"/>
    <p:sldId id="459" r:id="rId18"/>
    <p:sldId id="482" r:id="rId19"/>
    <p:sldId id="478" r:id="rId20"/>
    <p:sldId id="479" r:id="rId21"/>
    <p:sldId id="480" r:id="rId22"/>
    <p:sldId id="484" r:id="rId23"/>
    <p:sldId id="460" r:id="rId24"/>
    <p:sldId id="461" r:id="rId25"/>
    <p:sldId id="462" r:id="rId26"/>
    <p:sldId id="463" r:id="rId27"/>
    <p:sldId id="464" r:id="rId28"/>
    <p:sldId id="465" r:id="rId29"/>
    <p:sldId id="466" r:id="rId30"/>
    <p:sldId id="467" r:id="rId31"/>
    <p:sldId id="468" r:id="rId32"/>
    <p:sldId id="469" r:id="rId33"/>
    <p:sldId id="470" r:id="rId34"/>
    <p:sldId id="471" r:id="rId35"/>
    <p:sldId id="472" r:id="rId36"/>
    <p:sldId id="473" r:id="rId37"/>
    <p:sldId id="474" r:id="rId38"/>
    <p:sldId id="475" r:id="rId39"/>
    <p:sldId id="476" r:id="rId40"/>
    <p:sldId id="477" r:id="rId41"/>
  </p:sldIdLst>
  <p:sldSz cx="9144000" cy="6858000" type="screen4x3"/>
  <p:notesSz cx="7077075" cy="9051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616" userDrawn="1">
          <p15:clr>
            <a:srgbClr val="A4A3A4"/>
          </p15:clr>
        </p15:guide>
        <p15:guide id="3" orient="horz" pos="864" userDrawn="1">
          <p15:clr>
            <a:srgbClr val="A4A3A4"/>
          </p15:clr>
        </p15:guide>
        <p15:guide id="4" pos="2880" userDrawn="1">
          <p15:clr>
            <a:srgbClr val="A4A3A4"/>
          </p15:clr>
        </p15:guide>
        <p15:guide id="5" pos="5280" userDrawn="1">
          <p15:clr>
            <a:srgbClr val="A4A3A4"/>
          </p15:clr>
        </p15:guide>
      </p15:sldGuideLst>
    </p:ext>
    <p:ext uri="{2D200454-40CA-4A62-9FC3-DE9A4176ACB9}">
      <p15:notesGuideLst xmlns:p15="http://schemas.microsoft.com/office/powerpoint/2012/main">
        <p15:guide id="1" orient="horz" pos="2850">
          <p15:clr>
            <a:srgbClr val="A4A3A4"/>
          </p15:clr>
        </p15:guide>
        <p15:guide id="2" pos="223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Donald, Pamela J" initials="MPJ" lastIdx="1" clrIdx="0">
    <p:extLst>
      <p:ext uri="{19B8F6BF-5375-455C-9EA6-DF929625EA0E}">
        <p15:presenceInfo xmlns:p15="http://schemas.microsoft.com/office/powerpoint/2012/main" userId="S-1-5-21-261334516-432891326-3434007665-15939" providerId="AD"/>
      </p:ext>
    </p:extLst>
  </p:cmAuthor>
  <p:cmAuthor id="2" name="Watson-Quiroz, Michael D" initials="WD" lastIdx="2" clrIdx="1">
    <p:extLst>
      <p:ext uri="{19B8F6BF-5375-455C-9EA6-DF929625EA0E}">
        <p15:presenceInfo xmlns:p15="http://schemas.microsoft.com/office/powerpoint/2012/main" userId="S::michael.watsonquiroz@indianaffairs.gov::d44defd2-01d5-4fd5-82d0-8a8d3e4afc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436143"/>
    <a:srgbClr val="537953"/>
    <a:srgbClr val="FFFF66"/>
    <a:srgbClr val="0000FF"/>
    <a:srgbClr val="0066FF"/>
    <a:srgbClr val="507450"/>
    <a:srgbClr val="65D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313791-263D-4B14-80B6-BFD966A9A1F1}" v="2" dt="2022-01-26T20:34:58.5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2" autoAdjust="0"/>
    <p:restoredTop sz="86455" autoAdjust="0"/>
  </p:normalViewPr>
  <p:slideViewPr>
    <p:cSldViewPr snapToGrid="0">
      <p:cViewPr varScale="1">
        <p:scale>
          <a:sx n="83" d="100"/>
          <a:sy n="83" d="100"/>
        </p:scale>
        <p:origin x="96" y="426"/>
      </p:cViewPr>
      <p:guideLst>
        <p:guide orient="horz" pos="2160"/>
        <p:guide pos="5616"/>
        <p:guide orient="horz" pos="864"/>
        <p:guide pos="2880"/>
        <p:guide pos="52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guide orient="horz" pos="2850"/>
        <p:guide pos="223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tson-Quiroz, Michael D" userId="S::michael.watsonquiroz@indianaffairs.gov::d44defd2-01d5-4fd5-82d0-8a8d3e4afc9f" providerId="AD" clId="Web-{C6E4BE6A-3AF1-7D6D-8374-CE2C5229A771}"/>
    <pc:docChg chg="addSld delSld modSld sldOrd">
      <pc:chgData name="Watson-Quiroz, Michael D" userId="S::michael.watsonquiroz@indianaffairs.gov::d44defd2-01d5-4fd5-82d0-8a8d3e4afc9f" providerId="AD" clId="Web-{C6E4BE6A-3AF1-7D6D-8374-CE2C5229A771}" dt="2021-12-29T18:43:48.588" v="679"/>
      <pc:docMkLst>
        <pc:docMk/>
      </pc:docMkLst>
      <pc:sldChg chg="modSp ord delCm modNotes">
        <pc:chgData name="Watson-Quiroz, Michael D" userId="S::michael.watsonquiroz@indianaffairs.gov::d44defd2-01d5-4fd5-82d0-8a8d3e4afc9f" providerId="AD" clId="Web-{C6E4BE6A-3AF1-7D6D-8374-CE2C5229A771}" dt="2021-12-29T17:48:29.153" v="259"/>
        <pc:sldMkLst>
          <pc:docMk/>
          <pc:sldMk cId="1367442154" sldId="478"/>
        </pc:sldMkLst>
        <pc:spChg chg="mod">
          <ac:chgData name="Watson-Quiroz, Michael D" userId="S::michael.watsonquiroz@indianaffairs.gov::d44defd2-01d5-4fd5-82d0-8a8d3e4afc9f" providerId="AD" clId="Web-{C6E4BE6A-3AF1-7D6D-8374-CE2C5229A771}" dt="2021-12-29T17:25:07.822" v="113" actId="20577"/>
          <ac:spMkLst>
            <pc:docMk/>
            <pc:sldMk cId="1367442154" sldId="478"/>
            <ac:spMk id="2" creationId="{A29E5FF8-5F93-47EE-A30F-83EAB3FD5CD6}"/>
          </ac:spMkLst>
        </pc:spChg>
      </pc:sldChg>
      <pc:sldChg chg="modSp ord delCm modNotes">
        <pc:chgData name="Watson-Quiroz, Michael D" userId="S::michael.watsonquiroz@indianaffairs.gov::d44defd2-01d5-4fd5-82d0-8a8d3e4afc9f" providerId="AD" clId="Web-{C6E4BE6A-3AF1-7D6D-8374-CE2C5229A771}" dt="2021-12-29T17:55:23.565" v="295"/>
        <pc:sldMkLst>
          <pc:docMk/>
          <pc:sldMk cId="3598145781" sldId="479"/>
        </pc:sldMkLst>
        <pc:spChg chg="mod">
          <ac:chgData name="Watson-Quiroz, Michael D" userId="S::michael.watsonquiroz@indianaffairs.gov::d44defd2-01d5-4fd5-82d0-8a8d3e4afc9f" providerId="AD" clId="Web-{C6E4BE6A-3AF1-7D6D-8374-CE2C5229A771}" dt="2021-12-29T17:24:28.494" v="108" actId="20577"/>
          <ac:spMkLst>
            <pc:docMk/>
            <pc:sldMk cId="3598145781" sldId="479"/>
            <ac:spMk id="2" creationId="{F608A900-0609-4CED-8955-9DAACD5ED52A}"/>
          </ac:spMkLst>
        </pc:spChg>
      </pc:sldChg>
      <pc:sldChg chg="addSp delSp modSp mod ord setBg setClrOvrMap modNotes">
        <pc:chgData name="Watson-Quiroz, Michael D" userId="S::michael.watsonquiroz@indianaffairs.gov::d44defd2-01d5-4fd5-82d0-8a8d3e4afc9f" providerId="AD" clId="Web-{C6E4BE6A-3AF1-7D6D-8374-CE2C5229A771}" dt="2021-12-29T17:54:37.876" v="294"/>
        <pc:sldMkLst>
          <pc:docMk/>
          <pc:sldMk cId="873272361" sldId="480"/>
        </pc:sldMkLst>
        <pc:spChg chg="mod ord">
          <ac:chgData name="Watson-Quiroz, Michael D" userId="S::michael.watsonquiroz@indianaffairs.gov::d44defd2-01d5-4fd5-82d0-8a8d3e4afc9f" providerId="AD" clId="Web-{C6E4BE6A-3AF1-7D6D-8374-CE2C5229A771}" dt="2021-12-29T17:32:27.609" v="138" actId="20577"/>
          <ac:spMkLst>
            <pc:docMk/>
            <pc:sldMk cId="873272361" sldId="480"/>
            <ac:spMk id="2" creationId="{008ED572-9813-4217-9F35-FF37562811BA}"/>
          </ac:spMkLst>
        </pc:spChg>
        <pc:spChg chg="add del">
          <ac:chgData name="Watson-Quiroz, Michael D" userId="S::michael.watsonquiroz@indianaffairs.gov::d44defd2-01d5-4fd5-82d0-8a8d3e4afc9f" providerId="AD" clId="Web-{C6E4BE6A-3AF1-7D6D-8374-CE2C5229A771}" dt="2021-12-29T17:26:56.902" v="123"/>
          <ac:spMkLst>
            <pc:docMk/>
            <pc:sldMk cId="873272361" sldId="480"/>
            <ac:spMk id="5" creationId="{7049A7D3-684C-4C59-A4B6-7B308A6AD34D}"/>
          </ac:spMkLst>
        </pc:spChg>
        <pc:spChg chg="add del">
          <ac:chgData name="Watson-Quiroz, Michael D" userId="S::michael.watsonquiroz@indianaffairs.gov::d44defd2-01d5-4fd5-82d0-8a8d3e4afc9f" providerId="AD" clId="Web-{C6E4BE6A-3AF1-7D6D-8374-CE2C5229A771}" dt="2021-12-29T17:26:56.902" v="123"/>
          <ac:spMkLst>
            <pc:docMk/>
            <pc:sldMk cId="873272361" sldId="480"/>
            <ac:spMk id="6" creationId="{D7B1087B-C592-40E7-B532-60B453A2FE6A}"/>
          </ac:spMkLst>
        </pc:spChg>
        <pc:spChg chg="add del">
          <ac:chgData name="Watson-Quiroz, Michael D" userId="S::michael.watsonquiroz@indianaffairs.gov::d44defd2-01d5-4fd5-82d0-8a8d3e4afc9f" providerId="AD" clId="Web-{C6E4BE6A-3AF1-7D6D-8374-CE2C5229A771}" dt="2021-12-29T17:26:56.902" v="123"/>
          <ac:spMkLst>
            <pc:docMk/>
            <pc:sldMk cId="873272361" sldId="480"/>
            <ac:spMk id="7" creationId="{14AE7447-E8F8-4A0F-9E3D-94842BFF886E}"/>
          </ac:spMkLst>
        </pc:spChg>
        <pc:spChg chg="add del">
          <ac:chgData name="Watson-Quiroz, Michael D" userId="S::michael.watsonquiroz@indianaffairs.gov::d44defd2-01d5-4fd5-82d0-8a8d3e4afc9f" providerId="AD" clId="Web-{C6E4BE6A-3AF1-7D6D-8374-CE2C5229A771}" dt="2021-12-29T17:26:36.605" v="121"/>
          <ac:spMkLst>
            <pc:docMk/>
            <pc:sldMk cId="873272361" sldId="480"/>
            <ac:spMk id="8" creationId="{2550AE69-AC86-4188-83E5-A856C4F1DCFF}"/>
          </ac:spMkLst>
        </pc:spChg>
        <pc:spChg chg="add del">
          <ac:chgData name="Watson-Quiroz, Michael D" userId="S::michael.watsonquiroz@indianaffairs.gov::d44defd2-01d5-4fd5-82d0-8a8d3e4afc9f" providerId="AD" clId="Web-{C6E4BE6A-3AF1-7D6D-8374-CE2C5229A771}" dt="2021-12-29T17:26:36.605" v="121"/>
          <ac:spMkLst>
            <pc:docMk/>
            <pc:sldMk cId="873272361" sldId="480"/>
            <ac:spMk id="10" creationId="{EC4CA156-2C9D-4F0C-B229-88D8B5E17BCF}"/>
          </ac:spMkLst>
        </pc:spChg>
        <pc:spChg chg="add del">
          <ac:chgData name="Watson-Quiroz, Michael D" userId="S::michael.watsonquiroz@indianaffairs.gov::d44defd2-01d5-4fd5-82d0-8a8d3e4afc9f" providerId="AD" clId="Web-{C6E4BE6A-3AF1-7D6D-8374-CE2C5229A771}" dt="2021-12-29T17:26:56.902" v="123"/>
          <ac:spMkLst>
            <pc:docMk/>
            <pc:sldMk cId="873272361" sldId="480"/>
            <ac:spMk id="11" creationId="{0680B5D0-24EC-465A-A0E6-C4DF951E0043}"/>
          </ac:spMkLst>
        </pc:spChg>
        <pc:spChg chg="add del">
          <ac:chgData name="Watson-Quiroz, Michael D" userId="S::michael.watsonquiroz@indianaffairs.gov::d44defd2-01d5-4fd5-82d0-8a8d3e4afc9f" providerId="AD" clId="Web-{C6E4BE6A-3AF1-7D6D-8374-CE2C5229A771}" dt="2021-12-29T17:26:36.605" v="121"/>
          <ac:spMkLst>
            <pc:docMk/>
            <pc:sldMk cId="873272361" sldId="480"/>
            <ac:spMk id="12" creationId="{D7361ED3-EBE5-4EFC-8DA3-D0CE4BF2F4B1}"/>
          </ac:spMkLst>
        </pc:spChg>
        <pc:spChg chg="add del">
          <ac:chgData name="Watson-Quiroz, Michael D" userId="S::michael.watsonquiroz@indianaffairs.gov::d44defd2-01d5-4fd5-82d0-8a8d3e4afc9f" providerId="AD" clId="Web-{C6E4BE6A-3AF1-7D6D-8374-CE2C5229A771}" dt="2021-12-29T17:26:56.902" v="123"/>
          <ac:spMkLst>
            <pc:docMk/>
            <pc:sldMk cId="873272361" sldId="480"/>
            <ac:spMk id="13" creationId="{30BF1B50-A83E-4ED6-A2AA-C943C1F89F85}"/>
          </ac:spMkLst>
        </pc:spChg>
        <pc:spChg chg="add del">
          <ac:chgData name="Watson-Quiroz, Michael D" userId="S::michael.watsonquiroz@indianaffairs.gov::d44defd2-01d5-4fd5-82d0-8a8d3e4afc9f" providerId="AD" clId="Web-{C6E4BE6A-3AF1-7D6D-8374-CE2C5229A771}" dt="2021-12-29T17:27:10.449" v="125"/>
          <ac:spMkLst>
            <pc:docMk/>
            <pc:sldMk cId="873272361" sldId="480"/>
            <ac:spMk id="17" creationId="{2550AE69-AC86-4188-83E5-A856C4F1DCFF}"/>
          </ac:spMkLst>
        </pc:spChg>
        <pc:spChg chg="add del">
          <ac:chgData name="Watson-Quiroz, Michael D" userId="S::michael.watsonquiroz@indianaffairs.gov::d44defd2-01d5-4fd5-82d0-8a8d3e4afc9f" providerId="AD" clId="Web-{C6E4BE6A-3AF1-7D6D-8374-CE2C5229A771}" dt="2021-12-29T17:26:36.605" v="121"/>
          <ac:spMkLst>
            <pc:docMk/>
            <pc:sldMk cId="873272361" sldId="480"/>
            <ac:spMk id="18" creationId="{0E2D3DCD-4716-40AA-90C0-6F2F9F116CF3}"/>
          </ac:spMkLst>
        </pc:spChg>
        <pc:spChg chg="add del">
          <ac:chgData name="Watson-Quiroz, Michael D" userId="S::michael.watsonquiroz@indianaffairs.gov::d44defd2-01d5-4fd5-82d0-8a8d3e4afc9f" providerId="AD" clId="Web-{C6E4BE6A-3AF1-7D6D-8374-CE2C5229A771}" dt="2021-12-29T17:27:10.449" v="125"/>
          <ac:spMkLst>
            <pc:docMk/>
            <pc:sldMk cId="873272361" sldId="480"/>
            <ac:spMk id="19" creationId="{EC4CA156-2C9D-4F0C-B229-88D8B5E17BCF}"/>
          </ac:spMkLst>
        </pc:spChg>
        <pc:spChg chg="add del">
          <ac:chgData name="Watson-Quiroz, Michael D" userId="S::michael.watsonquiroz@indianaffairs.gov::d44defd2-01d5-4fd5-82d0-8a8d3e4afc9f" providerId="AD" clId="Web-{C6E4BE6A-3AF1-7D6D-8374-CE2C5229A771}" dt="2021-12-29T17:26:36.605" v="121"/>
          <ac:spMkLst>
            <pc:docMk/>
            <pc:sldMk cId="873272361" sldId="480"/>
            <ac:spMk id="20" creationId="{037BACED-9574-4AAE-9D04-5100308350B6}"/>
          </ac:spMkLst>
        </pc:spChg>
        <pc:spChg chg="add del">
          <ac:chgData name="Watson-Quiroz, Michael D" userId="S::michael.watsonquiroz@indianaffairs.gov::d44defd2-01d5-4fd5-82d0-8a8d3e4afc9f" providerId="AD" clId="Web-{C6E4BE6A-3AF1-7D6D-8374-CE2C5229A771}" dt="2021-12-29T17:27:10.449" v="125"/>
          <ac:spMkLst>
            <pc:docMk/>
            <pc:sldMk cId="873272361" sldId="480"/>
            <ac:spMk id="21" creationId="{D7361ED3-EBE5-4EFC-8DA3-D0CE4BF2F4B1}"/>
          </ac:spMkLst>
        </pc:spChg>
        <pc:spChg chg="add del">
          <ac:chgData name="Watson-Quiroz, Michael D" userId="S::michael.watsonquiroz@indianaffairs.gov::d44defd2-01d5-4fd5-82d0-8a8d3e4afc9f" providerId="AD" clId="Web-{C6E4BE6A-3AF1-7D6D-8374-CE2C5229A771}" dt="2021-12-29T17:26:56.902" v="123"/>
          <ac:spMkLst>
            <pc:docMk/>
            <pc:sldMk cId="873272361" sldId="480"/>
            <ac:spMk id="22" creationId="{1F31E8B2-210B-4B90-83BB-3B180732EF38}"/>
          </ac:spMkLst>
        </pc:spChg>
        <pc:spChg chg="add del">
          <ac:chgData name="Watson-Quiroz, Michael D" userId="S::michael.watsonquiroz@indianaffairs.gov::d44defd2-01d5-4fd5-82d0-8a8d3e4afc9f" providerId="AD" clId="Web-{C6E4BE6A-3AF1-7D6D-8374-CE2C5229A771}" dt="2021-12-29T17:26:56.902" v="123"/>
          <ac:spMkLst>
            <pc:docMk/>
            <pc:sldMk cId="873272361" sldId="480"/>
            <ac:spMk id="24" creationId="{6B387409-2B98-40F8-A65F-EF7CF989512F}"/>
          </ac:spMkLst>
        </pc:spChg>
        <pc:spChg chg="add del">
          <ac:chgData name="Watson-Quiroz, Michael D" userId="S::michael.watsonquiroz@indianaffairs.gov::d44defd2-01d5-4fd5-82d0-8a8d3e4afc9f" providerId="AD" clId="Web-{C6E4BE6A-3AF1-7D6D-8374-CE2C5229A771}" dt="2021-12-29T17:27:10.449" v="125"/>
          <ac:spMkLst>
            <pc:docMk/>
            <pc:sldMk cId="873272361" sldId="480"/>
            <ac:spMk id="25" creationId="{2A0E4E09-FC02-4ADC-951A-3FFA90B6FE39}"/>
          </ac:spMkLst>
        </pc:spChg>
        <pc:spChg chg="add del">
          <ac:chgData name="Watson-Quiroz, Michael D" userId="S::michael.watsonquiroz@indianaffairs.gov::d44defd2-01d5-4fd5-82d0-8a8d3e4afc9f" providerId="AD" clId="Web-{C6E4BE6A-3AF1-7D6D-8374-CE2C5229A771}" dt="2021-12-29T17:27:10.449" v="125"/>
          <ac:spMkLst>
            <pc:docMk/>
            <pc:sldMk cId="873272361" sldId="480"/>
            <ac:spMk id="27" creationId="{0060CE1A-A2ED-43AC-857D-05822177FAD1}"/>
          </ac:spMkLst>
        </pc:spChg>
        <pc:spChg chg="add">
          <ac:chgData name="Watson-Quiroz, Michael D" userId="S::michael.watsonquiroz@indianaffairs.gov::d44defd2-01d5-4fd5-82d0-8a8d3e4afc9f" providerId="AD" clId="Web-{C6E4BE6A-3AF1-7D6D-8374-CE2C5229A771}" dt="2021-12-29T17:27:10.527" v="126"/>
          <ac:spMkLst>
            <pc:docMk/>
            <pc:sldMk cId="873272361" sldId="480"/>
            <ac:spMk id="29" creationId="{2550AE69-AC86-4188-83E5-A856C4F1DCFF}"/>
          </ac:spMkLst>
        </pc:spChg>
        <pc:spChg chg="add">
          <ac:chgData name="Watson-Quiroz, Michael D" userId="S::michael.watsonquiroz@indianaffairs.gov::d44defd2-01d5-4fd5-82d0-8a8d3e4afc9f" providerId="AD" clId="Web-{C6E4BE6A-3AF1-7D6D-8374-CE2C5229A771}" dt="2021-12-29T17:27:10.527" v="126"/>
          <ac:spMkLst>
            <pc:docMk/>
            <pc:sldMk cId="873272361" sldId="480"/>
            <ac:spMk id="30" creationId="{EC4CA156-2C9D-4F0C-B229-88D8B5E17BCF}"/>
          </ac:spMkLst>
        </pc:spChg>
        <pc:spChg chg="add">
          <ac:chgData name="Watson-Quiroz, Michael D" userId="S::michael.watsonquiroz@indianaffairs.gov::d44defd2-01d5-4fd5-82d0-8a8d3e4afc9f" providerId="AD" clId="Web-{C6E4BE6A-3AF1-7D6D-8374-CE2C5229A771}" dt="2021-12-29T17:27:10.527" v="126"/>
          <ac:spMkLst>
            <pc:docMk/>
            <pc:sldMk cId="873272361" sldId="480"/>
            <ac:spMk id="31" creationId="{D7361ED3-EBE5-4EFC-8DA3-D0CE4BF2F4B1}"/>
          </ac:spMkLst>
        </pc:spChg>
        <pc:spChg chg="add">
          <ac:chgData name="Watson-Quiroz, Michael D" userId="S::michael.watsonquiroz@indianaffairs.gov::d44defd2-01d5-4fd5-82d0-8a8d3e4afc9f" providerId="AD" clId="Web-{C6E4BE6A-3AF1-7D6D-8374-CE2C5229A771}" dt="2021-12-29T17:27:10.527" v="126"/>
          <ac:spMkLst>
            <pc:docMk/>
            <pc:sldMk cId="873272361" sldId="480"/>
            <ac:spMk id="33" creationId="{CFB57ED5-941D-44E2-9320-56A0A026F201}"/>
          </ac:spMkLst>
        </pc:spChg>
        <pc:spChg chg="add">
          <ac:chgData name="Watson-Quiroz, Michael D" userId="S::michael.watsonquiroz@indianaffairs.gov::d44defd2-01d5-4fd5-82d0-8a8d3e4afc9f" providerId="AD" clId="Web-{C6E4BE6A-3AF1-7D6D-8374-CE2C5229A771}" dt="2021-12-29T17:27:10.527" v="126"/>
          <ac:spMkLst>
            <pc:docMk/>
            <pc:sldMk cId="873272361" sldId="480"/>
            <ac:spMk id="34" creationId="{7A1BE9A9-6FBF-4CF1-8F0C-BFCFF1FD962B}"/>
          </ac:spMkLst>
        </pc:spChg>
        <pc:spChg chg="add">
          <ac:chgData name="Watson-Quiroz, Michael D" userId="S::michael.watsonquiroz@indianaffairs.gov::d44defd2-01d5-4fd5-82d0-8a8d3e4afc9f" providerId="AD" clId="Web-{C6E4BE6A-3AF1-7D6D-8374-CE2C5229A771}" dt="2021-12-29T17:27:10.527" v="126"/>
          <ac:spMkLst>
            <pc:docMk/>
            <pc:sldMk cId="873272361" sldId="480"/>
            <ac:spMk id="35" creationId="{C4AE8163-578C-46A4-BF65-BD3AEEF2A05E}"/>
          </ac:spMkLst>
        </pc:spChg>
        <pc:spChg chg="add">
          <ac:chgData name="Watson-Quiroz, Michael D" userId="S::michael.watsonquiroz@indianaffairs.gov::d44defd2-01d5-4fd5-82d0-8a8d3e4afc9f" providerId="AD" clId="Web-{C6E4BE6A-3AF1-7D6D-8374-CE2C5229A771}" dt="2021-12-29T17:27:10.527" v="126"/>
          <ac:spMkLst>
            <pc:docMk/>
            <pc:sldMk cId="873272361" sldId="480"/>
            <ac:spMk id="36" creationId="{346F56CC-F97A-40DF-9A88-6D8BF7A6A75B}"/>
          </ac:spMkLst>
        </pc:spChg>
        <pc:grpChg chg="add del">
          <ac:chgData name="Watson-Quiroz, Michael D" userId="S::michael.watsonquiroz@indianaffairs.gov::d44defd2-01d5-4fd5-82d0-8a8d3e4afc9f" providerId="AD" clId="Web-{C6E4BE6A-3AF1-7D6D-8374-CE2C5229A771}" dt="2021-12-29T17:26:56.902" v="123"/>
          <ac:grpSpMkLst>
            <pc:docMk/>
            <pc:sldMk cId="873272361" sldId="480"/>
            <ac:grpSpMk id="9" creationId="{85981F80-69EE-4E2B-82A8-47FDFD7720AC}"/>
          </ac:grpSpMkLst>
        </pc:grpChg>
        <pc:grpChg chg="add del">
          <ac:chgData name="Watson-Quiroz, Michael D" userId="S::michael.watsonquiroz@indianaffairs.gov::d44defd2-01d5-4fd5-82d0-8a8d3e4afc9f" providerId="AD" clId="Web-{C6E4BE6A-3AF1-7D6D-8374-CE2C5229A771}" dt="2021-12-29T17:26:36.605" v="121"/>
          <ac:grpSpMkLst>
            <pc:docMk/>
            <pc:sldMk cId="873272361" sldId="480"/>
            <ac:grpSpMk id="14" creationId="{85105087-7F16-4C94-837C-C45445116665}"/>
          </ac:grpSpMkLst>
        </pc:grpChg>
        <pc:grpChg chg="add del">
          <ac:chgData name="Watson-Quiroz, Michael D" userId="S::michael.watsonquiroz@indianaffairs.gov::d44defd2-01d5-4fd5-82d0-8a8d3e4afc9f" providerId="AD" clId="Web-{C6E4BE6A-3AF1-7D6D-8374-CE2C5229A771}" dt="2021-12-29T17:27:10.449" v="125"/>
          <ac:grpSpMkLst>
            <pc:docMk/>
            <pc:sldMk cId="873272361" sldId="480"/>
            <ac:grpSpMk id="23" creationId="{85105087-7F16-4C94-837C-C45445116665}"/>
          </ac:grpSpMkLst>
        </pc:grpChg>
        <pc:grpChg chg="add del">
          <ac:chgData name="Watson-Quiroz, Michael D" userId="S::michael.watsonquiroz@indianaffairs.gov::d44defd2-01d5-4fd5-82d0-8a8d3e4afc9f" providerId="AD" clId="Web-{C6E4BE6A-3AF1-7D6D-8374-CE2C5229A771}" dt="2021-12-29T17:26:56.902" v="123"/>
          <ac:grpSpMkLst>
            <pc:docMk/>
            <pc:sldMk cId="873272361" sldId="480"/>
            <ac:grpSpMk id="26" creationId="{C9E5F284-A588-4AE7-A36D-1C93E4FD0241}"/>
          </ac:grpSpMkLst>
        </pc:grpChg>
        <pc:grpChg chg="add">
          <ac:chgData name="Watson-Quiroz, Michael D" userId="S::michael.watsonquiroz@indianaffairs.gov::d44defd2-01d5-4fd5-82d0-8a8d3e4afc9f" providerId="AD" clId="Web-{C6E4BE6A-3AF1-7D6D-8374-CE2C5229A771}" dt="2021-12-29T17:27:10.527" v="126"/>
          <ac:grpSpMkLst>
            <pc:docMk/>
            <pc:sldMk cId="873272361" sldId="480"/>
            <ac:grpSpMk id="32" creationId="{85105087-7F16-4C94-837C-C45445116665}"/>
          </ac:grpSpMkLst>
        </pc:grpChg>
        <pc:grpChg chg="add">
          <ac:chgData name="Watson-Quiroz, Michael D" userId="S::michael.watsonquiroz@indianaffairs.gov::d44defd2-01d5-4fd5-82d0-8a8d3e4afc9f" providerId="AD" clId="Web-{C6E4BE6A-3AF1-7D6D-8374-CE2C5229A771}" dt="2021-12-29T17:27:10.527" v="126"/>
          <ac:grpSpMkLst>
            <pc:docMk/>
            <pc:sldMk cId="873272361" sldId="480"/>
            <ac:grpSpMk id="37" creationId="{694818F1-2ACF-4181-B8B6-7637EB92BD6E}"/>
          </ac:grpSpMkLst>
        </pc:grpChg>
        <pc:picChg chg="mod">
          <ac:chgData name="Watson-Quiroz, Michael D" userId="S::michael.watsonquiroz@indianaffairs.gov::d44defd2-01d5-4fd5-82d0-8a8d3e4afc9f" providerId="AD" clId="Web-{C6E4BE6A-3AF1-7D6D-8374-CE2C5229A771}" dt="2021-12-29T17:27:10.527" v="126"/>
          <ac:picMkLst>
            <pc:docMk/>
            <pc:sldMk cId="873272361" sldId="480"/>
            <ac:picMk id="3" creationId="{B452E640-4005-4C98-A28F-611127C6977D}"/>
          </ac:picMkLst>
        </pc:picChg>
      </pc:sldChg>
      <pc:sldChg chg="addSp delSp modSp del">
        <pc:chgData name="Watson-Quiroz, Michael D" userId="S::michael.watsonquiroz@indianaffairs.gov::d44defd2-01d5-4fd5-82d0-8a8d3e4afc9f" providerId="AD" clId="Web-{C6E4BE6A-3AF1-7D6D-8374-CE2C5229A771}" dt="2021-12-29T17:34:47.080" v="140"/>
        <pc:sldMkLst>
          <pc:docMk/>
          <pc:sldMk cId="49030255" sldId="481"/>
        </pc:sldMkLst>
        <pc:picChg chg="add mod">
          <ac:chgData name="Watson-Quiroz, Michael D" userId="S::michael.watsonquiroz@indianaffairs.gov::d44defd2-01d5-4fd5-82d0-8a8d3e4afc9f" providerId="AD" clId="Web-{C6E4BE6A-3AF1-7D6D-8374-CE2C5229A771}" dt="2021-12-29T17:25:43.807" v="119" actId="1076"/>
          <ac:picMkLst>
            <pc:docMk/>
            <pc:sldMk cId="49030255" sldId="481"/>
            <ac:picMk id="3" creationId="{AEB58E77-0385-4E1C-B44C-4B2A88DBF13B}"/>
          </ac:picMkLst>
        </pc:picChg>
        <pc:picChg chg="del">
          <ac:chgData name="Watson-Quiroz, Michael D" userId="S::michael.watsonquiroz@indianaffairs.gov::d44defd2-01d5-4fd5-82d0-8a8d3e4afc9f" providerId="AD" clId="Web-{C6E4BE6A-3AF1-7D6D-8374-CE2C5229A771}" dt="2021-12-29T17:25:33.526" v="115"/>
          <ac:picMkLst>
            <pc:docMk/>
            <pc:sldMk cId="49030255" sldId="481"/>
            <ac:picMk id="5" creationId="{ADA48304-C8CA-43B3-A47D-4BFE56C9B0AF}"/>
          </ac:picMkLst>
        </pc:picChg>
      </pc:sldChg>
      <pc:sldChg chg="addSp delSp modSp new mod setBg">
        <pc:chgData name="Watson-Quiroz, Michael D" userId="S::michael.watsonquiroz@indianaffairs.gov::d44defd2-01d5-4fd5-82d0-8a8d3e4afc9f" providerId="AD" clId="Web-{C6E4BE6A-3AF1-7D6D-8374-CE2C5229A771}" dt="2021-12-29T17:42:15.836" v="159" actId="20577"/>
        <pc:sldMkLst>
          <pc:docMk/>
          <pc:sldMk cId="3772184907" sldId="482"/>
        </pc:sldMkLst>
        <pc:spChg chg="mod">
          <ac:chgData name="Watson-Quiroz, Michael D" userId="S::michael.watsonquiroz@indianaffairs.gov::d44defd2-01d5-4fd5-82d0-8a8d3e4afc9f" providerId="AD" clId="Web-{C6E4BE6A-3AF1-7D6D-8374-CE2C5229A771}" dt="2021-12-29T17:23:02.508" v="105" actId="20577"/>
          <ac:spMkLst>
            <pc:docMk/>
            <pc:sldMk cId="3772184907" sldId="482"/>
            <ac:spMk id="2" creationId="{5FDE3939-3171-4D86-8C9B-FB34F0125F66}"/>
          </ac:spMkLst>
        </pc:spChg>
        <pc:spChg chg="del">
          <ac:chgData name="Watson-Quiroz, Michael D" userId="S::michael.watsonquiroz@indianaffairs.gov::d44defd2-01d5-4fd5-82d0-8a8d3e4afc9f" providerId="AD" clId="Web-{C6E4BE6A-3AF1-7D6D-8374-CE2C5229A771}" dt="2021-12-29T17:19:15.583" v="9"/>
          <ac:spMkLst>
            <pc:docMk/>
            <pc:sldMk cId="3772184907" sldId="482"/>
            <ac:spMk id="3" creationId="{F3F92A54-61F8-4D7F-80D4-B2DFA9FB3CDF}"/>
          </ac:spMkLst>
        </pc:spChg>
        <pc:spChg chg="add mod ord">
          <ac:chgData name="Watson-Quiroz, Michael D" userId="S::michael.watsonquiroz@indianaffairs.gov::d44defd2-01d5-4fd5-82d0-8a8d3e4afc9f" providerId="AD" clId="Web-{C6E4BE6A-3AF1-7D6D-8374-CE2C5229A771}" dt="2021-12-29T17:42:15.836" v="159" actId="20577"/>
          <ac:spMkLst>
            <pc:docMk/>
            <pc:sldMk cId="3772184907" sldId="482"/>
            <ac:spMk id="8" creationId="{9153A938-0319-42A6-91CD-1ECD8CCE8AD4}"/>
          </ac:spMkLst>
        </pc:spChg>
        <pc:spChg chg="add del">
          <ac:chgData name="Watson-Quiroz, Michael D" userId="S::michael.watsonquiroz@indianaffairs.gov::d44defd2-01d5-4fd5-82d0-8a8d3e4afc9f" providerId="AD" clId="Web-{C6E4BE6A-3AF1-7D6D-8374-CE2C5229A771}" dt="2021-12-29T17:20:41.725" v="32"/>
          <ac:spMkLst>
            <pc:docMk/>
            <pc:sldMk cId="3772184907" sldId="482"/>
            <ac:spMk id="15" creationId="{484E34F7-E155-426C-A88E-8AEA6CF3F7EC}"/>
          </ac:spMkLst>
        </pc:spChg>
        <pc:spChg chg="add">
          <ac:chgData name="Watson-Quiroz, Michael D" userId="S::michael.watsonquiroz@indianaffairs.gov::d44defd2-01d5-4fd5-82d0-8a8d3e4afc9f" providerId="AD" clId="Web-{C6E4BE6A-3AF1-7D6D-8374-CE2C5229A771}" dt="2021-12-29T17:20:41.725" v="32"/>
          <ac:spMkLst>
            <pc:docMk/>
            <pc:sldMk cId="3772184907" sldId="482"/>
            <ac:spMk id="18" creationId="{89C8D586-1ECD-4981-BED2-97336112C0AD}"/>
          </ac:spMkLst>
        </pc:spChg>
        <pc:spChg chg="add del">
          <ac:chgData name="Watson-Quiroz, Michael D" userId="S::michael.watsonquiroz@indianaffairs.gov::d44defd2-01d5-4fd5-82d0-8a8d3e4afc9f" providerId="AD" clId="Web-{C6E4BE6A-3AF1-7D6D-8374-CE2C5229A771}" dt="2021-12-29T17:20:41.694" v="31"/>
          <ac:spMkLst>
            <pc:docMk/>
            <pc:sldMk cId="3772184907" sldId="482"/>
            <ac:spMk id="24" creationId="{E009DD9B-5EE2-4C0D-8B2B-351C8C102205}"/>
          </ac:spMkLst>
        </pc:spChg>
        <pc:spChg chg="add del">
          <ac:chgData name="Watson-Quiroz, Michael D" userId="S::michael.watsonquiroz@indianaffairs.gov::d44defd2-01d5-4fd5-82d0-8a8d3e4afc9f" providerId="AD" clId="Web-{C6E4BE6A-3AF1-7D6D-8374-CE2C5229A771}" dt="2021-12-29T17:20:41.694" v="31"/>
          <ac:spMkLst>
            <pc:docMk/>
            <pc:sldMk cId="3772184907" sldId="482"/>
            <ac:spMk id="26" creationId="{E720DB99-7745-4E75-9D96-AAB6D55C531E}"/>
          </ac:spMkLst>
        </pc:spChg>
        <pc:spChg chg="add del">
          <ac:chgData name="Watson-Quiroz, Michael D" userId="S::michael.watsonquiroz@indianaffairs.gov::d44defd2-01d5-4fd5-82d0-8a8d3e4afc9f" providerId="AD" clId="Web-{C6E4BE6A-3AF1-7D6D-8374-CE2C5229A771}" dt="2021-12-29T17:20:41.694" v="31"/>
          <ac:spMkLst>
            <pc:docMk/>
            <pc:sldMk cId="3772184907" sldId="482"/>
            <ac:spMk id="28" creationId="{D68803C4-E159-4360-B7BB-74205C8F782D}"/>
          </ac:spMkLst>
        </pc:spChg>
        <pc:spChg chg="add del">
          <ac:chgData name="Watson-Quiroz, Michael D" userId="S::michael.watsonquiroz@indianaffairs.gov::d44defd2-01d5-4fd5-82d0-8a8d3e4afc9f" providerId="AD" clId="Web-{C6E4BE6A-3AF1-7D6D-8374-CE2C5229A771}" dt="2021-12-29T17:20:41.694" v="31"/>
          <ac:spMkLst>
            <pc:docMk/>
            <pc:sldMk cId="3772184907" sldId="482"/>
            <ac:spMk id="30" creationId="{504B0465-3B07-49BF-BEA7-D81476246293}"/>
          </ac:spMkLst>
        </pc:spChg>
        <pc:spChg chg="add del">
          <ac:chgData name="Watson-Quiroz, Michael D" userId="S::michael.watsonquiroz@indianaffairs.gov::d44defd2-01d5-4fd5-82d0-8a8d3e4afc9f" providerId="AD" clId="Web-{C6E4BE6A-3AF1-7D6D-8374-CE2C5229A771}" dt="2021-12-29T17:20:41.694" v="31"/>
          <ac:spMkLst>
            <pc:docMk/>
            <pc:sldMk cId="3772184907" sldId="482"/>
            <ac:spMk id="32" creationId="{49B7FFA5-14CB-4A4F-9BCC-CA3AA5D9D276}"/>
          </ac:spMkLst>
        </pc:spChg>
        <pc:spChg chg="add del">
          <ac:chgData name="Watson-Quiroz, Michael D" userId="S::michael.watsonquiroz@indianaffairs.gov::d44defd2-01d5-4fd5-82d0-8a8d3e4afc9f" providerId="AD" clId="Web-{C6E4BE6A-3AF1-7D6D-8374-CE2C5229A771}" dt="2021-12-29T17:20:41.694" v="31"/>
          <ac:spMkLst>
            <pc:docMk/>
            <pc:sldMk cId="3772184907" sldId="482"/>
            <ac:spMk id="34" creationId="{04E48745-7512-4EC2-9E20-9092D12150CA}"/>
          </ac:spMkLst>
        </pc:spChg>
        <pc:grpChg chg="add del">
          <ac:chgData name="Watson-Quiroz, Michael D" userId="S::michael.watsonquiroz@indianaffairs.gov::d44defd2-01d5-4fd5-82d0-8a8d3e4afc9f" providerId="AD" clId="Web-{C6E4BE6A-3AF1-7D6D-8374-CE2C5229A771}" dt="2021-12-29T17:20:41.725" v="32"/>
          <ac:grpSpMkLst>
            <pc:docMk/>
            <pc:sldMk cId="3772184907" sldId="482"/>
            <ac:grpSpMk id="11" creationId="{16DBFAD4-B5FC-442B-A283-381B01B195F7}"/>
          </ac:grpSpMkLst>
        </pc:grpChg>
        <pc:grpChg chg="add">
          <ac:chgData name="Watson-Quiroz, Michael D" userId="S::michael.watsonquiroz@indianaffairs.gov::d44defd2-01d5-4fd5-82d0-8a8d3e4afc9f" providerId="AD" clId="Web-{C6E4BE6A-3AF1-7D6D-8374-CE2C5229A771}" dt="2021-12-29T17:20:41.725" v="32"/>
          <ac:grpSpMkLst>
            <pc:docMk/>
            <pc:sldMk cId="3772184907" sldId="482"/>
            <ac:grpSpMk id="17" creationId="{16DBFAD4-B5FC-442B-A283-381B01B195F7}"/>
          </ac:grpSpMkLst>
        </pc:grpChg>
        <pc:grpChg chg="add">
          <ac:chgData name="Watson-Quiroz, Michael D" userId="S::michael.watsonquiroz@indianaffairs.gov::d44defd2-01d5-4fd5-82d0-8a8d3e4afc9f" providerId="AD" clId="Web-{C6E4BE6A-3AF1-7D6D-8374-CE2C5229A771}" dt="2021-12-29T17:20:41.725" v="32"/>
          <ac:grpSpMkLst>
            <pc:docMk/>
            <pc:sldMk cId="3772184907" sldId="482"/>
            <ac:grpSpMk id="19" creationId="{AF001A23-2767-4A31-BD30-56112DE9527E}"/>
          </ac:grpSpMkLst>
        </pc:grpChg>
        <pc:grpChg chg="add del">
          <ac:chgData name="Watson-Quiroz, Michael D" userId="S::michael.watsonquiroz@indianaffairs.gov::d44defd2-01d5-4fd5-82d0-8a8d3e4afc9f" providerId="AD" clId="Web-{C6E4BE6A-3AF1-7D6D-8374-CE2C5229A771}" dt="2021-12-29T17:20:41.694" v="31"/>
          <ac:grpSpMkLst>
            <pc:docMk/>
            <pc:sldMk cId="3772184907" sldId="482"/>
            <ac:grpSpMk id="20" creationId="{16DBFAD4-B5FC-442B-A283-381B01B195F7}"/>
          </ac:grpSpMkLst>
        </pc:grpChg>
        <pc:picChg chg="add mod ord">
          <ac:chgData name="Watson-Quiroz, Michael D" userId="S::michael.watsonquiroz@indianaffairs.gov::d44defd2-01d5-4fd5-82d0-8a8d3e4afc9f" providerId="AD" clId="Web-{C6E4BE6A-3AF1-7D6D-8374-CE2C5229A771}" dt="2021-12-29T17:20:57.350" v="33" actId="14100"/>
          <ac:picMkLst>
            <pc:docMk/>
            <pc:sldMk cId="3772184907" sldId="482"/>
            <ac:picMk id="4" creationId="{A6FA0268-3D60-46E5-8543-FCDAF71FC22F}"/>
          </ac:picMkLst>
        </pc:picChg>
      </pc:sldChg>
      <pc:sldChg chg="addSp delSp modSp new del mod setBg">
        <pc:chgData name="Watson-Quiroz, Michael D" userId="S::michael.watsonquiroz@indianaffairs.gov::d44defd2-01d5-4fd5-82d0-8a8d3e4afc9f" providerId="AD" clId="Web-{C6E4BE6A-3AF1-7D6D-8374-CE2C5229A771}" dt="2021-12-29T18:00:04.896" v="307"/>
        <pc:sldMkLst>
          <pc:docMk/>
          <pc:sldMk cId="2907851868" sldId="483"/>
        </pc:sldMkLst>
        <pc:spChg chg="mod">
          <ac:chgData name="Watson-Quiroz, Michael D" userId="S::michael.watsonquiroz@indianaffairs.gov::d44defd2-01d5-4fd5-82d0-8a8d3e4afc9f" providerId="AD" clId="Web-{C6E4BE6A-3AF1-7D6D-8374-CE2C5229A771}" dt="2021-12-29T17:59:34.787" v="303"/>
          <ac:spMkLst>
            <pc:docMk/>
            <pc:sldMk cId="2907851868" sldId="483"/>
            <ac:spMk id="2" creationId="{576D1872-900C-4B0B-A7A5-C1316A309487}"/>
          </ac:spMkLst>
        </pc:spChg>
        <pc:spChg chg="add del">
          <ac:chgData name="Watson-Quiroz, Michael D" userId="S::michael.watsonquiroz@indianaffairs.gov::d44defd2-01d5-4fd5-82d0-8a8d3e4afc9f" providerId="AD" clId="Web-{C6E4BE6A-3AF1-7D6D-8374-CE2C5229A771}" dt="2021-12-29T17:59:27.115" v="300"/>
          <ac:spMkLst>
            <pc:docMk/>
            <pc:sldMk cId="2907851868" sldId="483"/>
            <ac:spMk id="4" creationId="{9A3D0CE2-91FF-49B3-A5D8-181E900D7501}"/>
          </ac:spMkLst>
        </pc:spChg>
        <pc:spChg chg="add del">
          <ac:chgData name="Watson-Quiroz, Michael D" userId="S::michael.watsonquiroz@indianaffairs.gov::d44defd2-01d5-4fd5-82d0-8a8d3e4afc9f" providerId="AD" clId="Web-{C6E4BE6A-3AF1-7D6D-8374-CE2C5229A771}" dt="2021-12-29T17:59:27.115" v="300"/>
          <ac:spMkLst>
            <pc:docMk/>
            <pc:sldMk cId="2907851868" sldId="483"/>
            <ac:spMk id="5" creationId="{58AEBD96-C315-4F53-9D9E-0E20E993EBFA}"/>
          </ac:spMkLst>
        </pc:spChg>
        <pc:spChg chg="add del">
          <ac:chgData name="Watson-Quiroz, Michael D" userId="S::michael.watsonquiroz@indianaffairs.gov::d44defd2-01d5-4fd5-82d0-8a8d3e4afc9f" providerId="AD" clId="Web-{C6E4BE6A-3AF1-7D6D-8374-CE2C5229A771}" dt="2021-12-29T17:59:27.115" v="300"/>
          <ac:spMkLst>
            <pc:docMk/>
            <pc:sldMk cId="2907851868" sldId="483"/>
            <ac:spMk id="6" creationId="{78916AAA-66F6-4DFA-88ED-7E27CF6B8DAD}"/>
          </ac:spMkLst>
        </pc:spChg>
        <pc:spChg chg="add del">
          <ac:chgData name="Watson-Quiroz, Michael D" userId="S::michael.watsonquiroz@indianaffairs.gov::d44defd2-01d5-4fd5-82d0-8a8d3e4afc9f" providerId="AD" clId="Web-{C6E4BE6A-3AF1-7D6D-8374-CE2C5229A771}" dt="2021-12-29T17:59:23.927" v="298"/>
          <ac:spMkLst>
            <pc:docMk/>
            <pc:sldMk cId="2907851868" sldId="483"/>
            <ac:spMk id="7" creationId="{9A3D0CE2-91FF-49B3-A5D8-181E900D7501}"/>
          </ac:spMkLst>
        </pc:spChg>
        <pc:spChg chg="add del">
          <ac:chgData name="Watson-Quiroz, Michael D" userId="S::michael.watsonquiroz@indianaffairs.gov::d44defd2-01d5-4fd5-82d0-8a8d3e4afc9f" providerId="AD" clId="Web-{C6E4BE6A-3AF1-7D6D-8374-CE2C5229A771}" dt="2021-12-29T17:59:23.927" v="298"/>
          <ac:spMkLst>
            <pc:docMk/>
            <pc:sldMk cId="2907851868" sldId="483"/>
            <ac:spMk id="9" creationId="{58AEBD96-C315-4F53-9D9E-0E20E993EBFA}"/>
          </ac:spMkLst>
        </pc:spChg>
        <pc:spChg chg="add del">
          <ac:chgData name="Watson-Quiroz, Michael D" userId="S::michael.watsonquiroz@indianaffairs.gov::d44defd2-01d5-4fd5-82d0-8a8d3e4afc9f" providerId="AD" clId="Web-{C6E4BE6A-3AF1-7D6D-8374-CE2C5229A771}" dt="2021-12-29T17:59:27.115" v="300"/>
          <ac:spMkLst>
            <pc:docMk/>
            <pc:sldMk cId="2907851868" sldId="483"/>
            <ac:spMk id="10" creationId="{9A3CA49A-71DD-4E8D-8D00-0D000AB38C6C}"/>
          </ac:spMkLst>
        </pc:spChg>
        <pc:spChg chg="add del">
          <ac:chgData name="Watson-Quiroz, Michael D" userId="S::michael.watsonquiroz@indianaffairs.gov::d44defd2-01d5-4fd5-82d0-8a8d3e4afc9f" providerId="AD" clId="Web-{C6E4BE6A-3AF1-7D6D-8374-CE2C5229A771}" dt="2021-12-29T17:59:23.927" v="298"/>
          <ac:spMkLst>
            <pc:docMk/>
            <pc:sldMk cId="2907851868" sldId="483"/>
            <ac:spMk id="11" creationId="{78916AAA-66F6-4DFA-88ED-7E27CF6B8DAD}"/>
          </ac:spMkLst>
        </pc:spChg>
        <pc:spChg chg="add del">
          <ac:chgData name="Watson-Quiroz, Michael D" userId="S::michael.watsonquiroz@indianaffairs.gov::d44defd2-01d5-4fd5-82d0-8a8d3e4afc9f" providerId="AD" clId="Web-{C6E4BE6A-3AF1-7D6D-8374-CE2C5229A771}" dt="2021-12-29T17:59:27.115" v="300"/>
          <ac:spMkLst>
            <pc:docMk/>
            <pc:sldMk cId="2907851868" sldId="483"/>
            <ac:spMk id="12" creationId="{36E8537E-57AF-43EA-8734-3C66AD72469A}"/>
          </ac:spMkLst>
        </pc:spChg>
        <pc:spChg chg="add del">
          <ac:chgData name="Watson-Quiroz, Michael D" userId="S::michael.watsonquiroz@indianaffairs.gov::d44defd2-01d5-4fd5-82d0-8a8d3e4afc9f" providerId="AD" clId="Web-{C6E4BE6A-3AF1-7D6D-8374-CE2C5229A771}" dt="2021-12-29T17:59:34.724" v="302"/>
          <ac:spMkLst>
            <pc:docMk/>
            <pc:sldMk cId="2907851868" sldId="483"/>
            <ac:spMk id="16" creationId="{9A3D0CE2-91FF-49B3-A5D8-181E900D7501}"/>
          </ac:spMkLst>
        </pc:spChg>
        <pc:spChg chg="add del">
          <ac:chgData name="Watson-Quiroz, Michael D" userId="S::michael.watsonquiroz@indianaffairs.gov::d44defd2-01d5-4fd5-82d0-8a8d3e4afc9f" providerId="AD" clId="Web-{C6E4BE6A-3AF1-7D6D-8374-CE2C5229A771}" dt="2021-12-29T17:59:23.927" v="298"/>
          <ac:spMkLst>
            <pc:docMk/>
            <pc:sldMk cId="2907851868" sldId="483"/>
            <ac:spMk id="17" creationId="{E8035907-EB9C-4E11-8A9B-D25B0AD8D749}"/>
          </ac:spMkLst>
        </pc:spChg>
        <pc:spChg chg="add del">
          <ac:chgData name="Watson-Quiroz, Michael D" userId="S::michael.watsonquiroz@indianaffairs.gov::d44defd2-01d5-4fd5-82d0-8a8d3e4afc9f" providerId="AD" clId="Web-{C6E4BE6A-3AF1-7D6D-8374-CE2C5229A771}" dt="2021-12-29T17:59:34.724" v="302"/>
          <ac:spMkLst>
            <pc:docMk/>
            <pc:sldMk cId="2907851868" sldId="483"/>
            <ac:spMk id="18" creationId="{58AEBD96-C315-4F53-9D9E-0E20E993EBFA}"/>
          </ac:spMkLst>
        </pc:spChg>
        <pc:spChg chg="add del">
          <ac:chgData name="Watson-Quiroz, Michael D" userId="S::michael.watsonquiroz@indianaffairs.gov::d44defd2-01d5-4fd5-82d0-8a8d3e4afc9f" providerId="AD" clId="Web-{C6E4BE6A-3AF1-7D6D-8374-CE2C5229A771}" dt="2021-12-29T17:59:34.724" v="302"/>
          <ac:spMkLst>
            <pc:docMk/>
            <pc:sldMk cId="2907851868" sldId="483"/>
            <ac:spMk id="20" creationId="{78916AAA-66F6-4DFA-88ED-7E27CF6B8DAD}"/>
          </ac:spMkLst>
        </pc:spChg>
        <pc:spChg chg="add del">
          <ac:chgData name="Watson-Quiroz, Michael D" userId="S::michael.watsonquiroz@indianaffairs.gov::d44defd2-01d5-4fd5-82d0-8a8d3e4afc9f" providerId="AD" clId="Web-{C6E4BE6A-3AF1-7D6D-8374-CE2C5229A771}" dt="2021-12-29T17:59:27.115" v="300"/>
          <ac:spMkLst>
            <pc:docMk/>
            <pc:sldMk cId="2907851868" sldId="483"/>
            <ac:spMk id="21" creationId="{1DA8C18B-9C8E-47E6-BAEF-86331BC0A943}"/>
          </ac:spMkLst>
        </pc:spChg>
        <pc:spChg chg="add">
          <ac:chgData name="Watson-Quiroz, Michael D" userId="S::michael.watsonquiroz@indianaffairs.gov::d44defd2-01d5-4fd5-82d0-8a8d3e4afc9f" providerId="AD" clId="Web-{C6E4BE6A-3AF1-7D6D-8374-CE2C5229A771}" dt="2021-12-29T17:59:34.787" v="303"/>
          <ac:spMkLst>
            <pc:docMk/>
            <pc:sldMk cId="2907851868" sldId="483"/>
            <ac:spMk id="22" creationId="{9A3D0CE2-91FF-49B3-A5D8-181E900D7501}"/>
          </ac:spMkLst>
        </pc:spChg>
        <pc:spChg chg="add del">
          <ac:chgData name="Watson-Quiroz, Michael D" userId="S::michael.watsonquiroz@indianaffairs.gov::d44defd2-01d5-4fd5-82d0-8a8d3e4afc9f" providerId="AD" clId="Web-{C6E4BE6A-3AF1-7D6D-8374-CE2C5229A771}" dt="2021-12-29T17:59:23.927" v="298"/>
          <ac:spMkLst>
            <pc:docMk/>
            <pc:sldMk cId="2907851868" sldId="483"/>
            <ac:spMk id="23" creationId="{D9C69FA7-0958-4ED9-A0DF-E87A0C137BF5}"/>
          </ac:spMkLst>
        </pc:spChg>
        <pc:spChg chg="add del">
          <ac:chgData name="Watson-Quiroz, Michael D" userId="S::michael.watsonquiroz@indianaffairs.gov::d44defd2-01d5-4fd5-82d0-8a8d3e4afc9f" providerId="AD" clId="Web-{C6E4BE6A-3AF1-7D6D-8374-CE2C5229A771}" dt="2021-12-29T17:59:34.724" v="302"/>
          <ac:spMkLst>
            <pc:docMk/>
            <pc:sldMk cId="2907851868" sldId="483"/>
            <ac:spMk id="25" creationId="{C3D25154-9EF7-4C33-9AAC-7B3BE089FE0A}"/>
          </ac:spMkLst>
        </pc:spChg>
        <pc:spChg chg="add del">
          <ac:chgData name="Watson-Quiroz, Michael D" userId="S::michael.watsonquiroz@indianaffairs.gov::d44defd2-01d5-4fd5-82d0-8a8d3e4afc9f" providerId="AD" clId="Web-{C6E4BE6A-3AF1-7D6D-8374-CE2C5229A771}" dt="2021-12-29T17:59:34.724" v="302"/>
          <ac:spMkLst>
            <pc:docMk/>
            <pc:sldMk cId="2907851868" sldId="483"/>
            <ac:spMk id="26" creationId="{1604E8C0-C927-4C06-A96A-BF3323BA76D2}"/>
          </ac:spMkLst>
        </pc:spChg>
        <pc:spChg chg="add">
          <ac:chgData name="Watson-Quiroz, Michael D" userId="S::michael.watsonquiroz@indianaffairs.gov::d44defd2-01d5-4fd5-82d0-8a8d3e4afc9f" providerId="AD" clId="Web-{C6E4BE6A-3AF1-7D6D-8374-CE2C5229A771}" dt="2021-12-29T17:59:34.787" v="303"/>
          <ac:spMkLst>
            <pc:docMk/>
            <pc:sldMk cId="2907851868" sldId="483"/>
            <ac:spMk id="28" creationId="{58AEBD96-C315-4F53-9D9E-0E20E993EBFA}"/>
          </ac:spMkLst>
        </pc:spChg>
        <pc:spChg chg="add">
          <ac:chgData name="Watson-Quiroz, Michael D" userId="S::michael.watsonquiroz@indianaffairs.gov::d44defd2-01d5-4fd5-82d0-8a8d3e4afc9f" providerId="AD" clId="Web-{C6E4BE6A-3AF1-7D6D-8374-CE2C5229A771}" dt="2021-12-29T17:59:34.787" v="303"/>
          <ac:spMkLst>
            <pc:docMk/>
            <pc:sldMk cId="2907851868" sldId="483"/>
            <ac:spMk id="29" creationId="{78916AAA-66F6-4DFA-88ED-7E27CF6B8DAD}"/>
          </ac:spMkLst>
        </pc:spChg>
        <pc:spChg chg="add">
          <ac:chgData name="Watson-Quiroz, Michael D" userId="S::michael.watsonquiroz@indianaffairs.gov::d44defd2-01d5-4fd5-82d0-8a8d3e4afc9f" providerId="AD" clId="Web-{C6E4BE6A-3AF1-7D6D-8374-CE2C5229A771}" dt="2021-12-29T17:59:34.787" v="303"/>
          <ac:spMkLst>
            <pc:docMk/>
            <pc:sldMk cId="2907851868" sldId="483"/>
            <ac:spMk id="31" creationId="{E8035907-EB9C-4E11-8A9B-D25B0AD8D749}"/>
          </ac:spMkLst>
        </pc:spChg>
        <pc:spChg chg="add">
          <ac:chgData name="Watson-Quiroz, Michael D" userId="S::michael.watsonquiroz@indianaffairs.gov::d44defd2-01d5-4fd5-82d0-8a8d3e4afc9f" providerId="AD" clId="Web-{C6E4BE6A-3AF1-7D6D-8374-CE2C5229A771}" dt="2021-12-29T17:59:34.787" v="303"/>
          <ac:spMkLst>
            <pc:docMk/>
            <pc:sldMk cId="2907851868" sldId="483"/>
            <ac:spMk id="35" creationId="{D9C69FA7-0958-4ED9-A0DF-E87A0C137BF5}"/>
          </ac:spMkLst>
        </pc:spChg>
        <pc:grpChg chg="add del">
          <ac:chgData name="Watson-Quiroz, Michael D" userId="S::michael.watsonquiroz@indianaffairs.gov::d44defd2-01d5-4fd5-82d0-8a8d3e4afc9f" providerId="AD" clId="Web-{C6E4BE6A-3AF1-7D6D-8374-CE2C5229A771}" dt="2021-12-29T17:59:27.115" v="300"/>
          <ac:grpSpMkLst>
            <pc:docMk/>
            <pc:sldMk cId="2907851868" sldId="483"/>
            <ac:grpSpMk id="8" creationId="{A137D43F-BAD6-47F1-AA65-AEEA38A2FF30}"/>
          </ac:grpSpMkLst>
        </pc:grpChg>
        <pc:grpChg chg="add del">
          <ac:chgData name="Watson-Quiroz, Michael D" userId="S::michael.watsonquiroz@indianaffairs.gov::d44defd2-01d5-4fd5-82d0-8a8d3e4afc9f" providerId="AD" clId="Web-{C6E4BE6A-3AF1-7D6D-8374-CE2C5229A771}" dt="2021-12-29T17:59:23.927" v="298"/>
          <ac:grpSpMkLst>
            <pc:docMk/>
            <pc:sldMk cId="2907851868" sldId="483"/>
            <ac:grpSpMk id="13" creationId="{A137D43F-BAD6-47F1-AA65-AEEA38A2FF30}"/>
          </ac:grpSpMkLst>
        </pc:grpChg>
        <pc:grpChg chg="add del">
          <ac:chgData name="Watson-Quiroz, Michael D" userId="S::michael.watsonquiroz@indianaffairs.gov::d44defd2-01d5-4fd5-82d0-8a8d3e4afc9f" providerId="AD" clId="Web-{C6E4BE6A-3AF1-7D6D-8374-CE2C5229A771}" dt="2021-12-29T17:59:23.927" v="298"/>
          <ac:grpSpMkLst>
            <pc:docMk/>
            <pc:sldMk cId="2907851868" sldId="483"/>
            <ac:grpSpMk id="19" creationId="{B4CFDD4A-4FA1-4CD9-90D5-E253C2040BA3}"/>
          </ac:grpSpMkLst>
        </pc:grpChg>
        <pc:grpChg chg="add del">
          <ac:chgData name="Watson-Quiroz, Michael D" userId="S::michael.watsonquiroz@indianaffairs.gov::d44defd2-01d5-4fd5-82d0-8a8d3e4afc9f" providerId="AD" clId="Web-{C6E4BE6A-3AF1-7D6D-8374-CE2C5229A771}" dt="2021-12-29T17:59:34.724" v="302"/>
          <ac:grpSpMkLst>
            <pc:docMk/>
            <pc:sldMk cId="2907851868" sldId="483"/>
            <ac:grpSpMk id="24" creationId="{A137D43F-BAD6-47F1-AA65-AEEA38A2FF30}"/>
          </ac:grpSpMkLst>
        </pc:grpChg>
        <pc:grpChg chg="add del">
          <ac:chgData name="Watson-Quiroz, Michael D" userId="S::michael.watsonquiroz@indianaffairs.gov::d44defd2-01d5-4fd5-82d0-8a8d3e4afc9f" providerId="AD" clId="Web-{C6E4BE6A-3AF1-7D6D-8374-CE2C5229A771}" dt="2021-12-29T17:59:34.724" v="302"/>
          <ac:grpSpMkLst>
            <pc:docMk/>
            <pc:sldMk cId="2907851868" sldId="483"/>
            <ac:grpSpMk id="27" creationId="{9DCECFD5-4C30-4892-9FF0-540E17955A55}"/>
          </ac:grpSpMkLst>
        </pc:grpChg>
        <pc:grpChg chg="add">
          <ac:chgData name="Watson-Quiroz, Michael D" userId="S::michael.watsonquiroz@indianaffairs.gov::d44defd2-01d5-4fd5-82d0-8a8d3e4afc9f" providerId="AD" clId="Web-{C6E4BE6A-3AF1-7D6D-8374-CE2C5229A771}" dt="2021-12-29T17:59:34.787" v="303"/>
          <ac:grpSpMkLst>
            <pc:docMk/>
            <pc:sldMk cId="2907851868" sldId="483"/>
            <ac:grpSpMk id="30" creationId="{A137D43F-BAD6-47F1-AA65-AEEA38A2FF30}"/>
          </ac:grpSpMkLst>
        </pc:grpChg>
        <pc:grpChg chg="add">
          <ac:chgData name="Watson-Quiroz, Michael D" userId="S::michael.watsonquiroz@indianaffairs.gov::d44defd2-01d5-4fd5-82d0-8a8d3e4afc9f" providerId="AD" clId="Web-{C6E4BE6A-3AF1-7D6D-8374-CE2C5229A771}" dt="2021-12-29T17:59:34.787" v="303"/>
          <ac:grpSpMkLst>
            <pc:docMk/>
            <pc:sldMk cId="2907851868" sldId="483"/>
            <ac:grpSpMk id="32" creationId="{B4CFDD4A-4FA1-4CD9-90D5-E253C2040BA3}"/>
          </ac:grpSpMkLst>
        </pc:grpChg>
      </pc:sldChg>
      <pc:sldChg chg="addSp delSp modSp new mod ord modClrScheme chgLayout modNotes">
        <pc:chgData name="Watson-Quiroz, Michael D" userId="S::michael.watsonquiroz@indianaffairs.gov::d44defd2-01d5-4fd5-82d0-8a8d3e4afc9f" providerId="AD" clId="Web-{C6E4BE6A-3AF1-7D6D-8374-CE2C5229A771}" dt="2021-12-29T18:43:48.588" v="679"/>
        <pc:sldMkLst>
          <pc:docMk/>
          <pc:sldMk cId="3156412230" sldId="484"/>
        </pc:sldMkLst>
        <pc:spChg chg="mod ord">
          <ac:chgData name="Watson-Quiroz, Michael D" userId="S::michael.watsonquiroz@indianaffairs.gov::d44defd2-01d5-4fd5-82d0-8a8d3e4afc9f" providerId="AD" clId="Web-{C6E4BE6A-3AF1-7D6D-8374-CE2C5229A771}" dt="2021-12-29T18:21:09.695" v="316" actId="20577"/>
          <ac:spMkLst>
            <pc:docMk/>
            <pc:sldMk cId="3156412230" sldId="484"/>
            <ac:spMk id="2" creationId="{4EE24865-C2B4-4504-B688-46C89BDCAC80}"/>
          </ac:spMkLst>
        </pc:spChg>
        <pc:spChg chg="add mod ord">
          <ac:chgData name="Watson-Quiroz, Michael D" userId="S::michael.watsonquiroz@indianaffairs.gov::d44defd2-01d5-4fd5-82d0-8a8d3e4afc9f" providerId="AD" clId="Web-{C6E4BE6A-3AF1-7D6D-8374-CE2C5229A771}" dt="2021-12-29T18:36:23.863" v="470" actId="20577"/>
          <ac:spMkLst>
            <pc:docMk/>
            <pc:sldMk cId="3156412230" sldId="484"/>
            <ac:spMk id="3" creationId="{E0366A8D-B6C3-4D83-BE1C-8937E1AB79E6}"/>
          </ac:spMkLst>
        </pc:spChg>
        <pc:spChg chg="add del mod ord">
          <ac:chgData name="Watson-Quiroz, Michael D" userId="S::michael.watsonquiroz@indianaffairs.gov::d44defd2-01d5-4fd5-82d0-8a8d3e4afc9f" providerId="AD" clId="Web-{C6E4BE6A-3AF1-7D6D-8374-CE2C5229A771}" dt="2021-12-29T18:24:59.230" v="317"/>
          <ac:spMkLst>
            <pc:docMk/>
            <pc:sldMk cId="3156412230" sldId="484"/>
            <ac:spMk id="4" creationId="{C51C704E-33C4-4CBF-A0DC-062F053BD3AE}"/>
          </ac:spMkLst>
        </pc:spChg>
        <pc:picChg chg="add mod ord">
          <ac:chgData name="Watson-Quiroz, Michael D" userId="S::michael.watsonquiroz@indianaffairs.gov::d44defd2-01d5-4fd5-82d0-8a8d3e4afc9f" providerId="AD" clId="Web-{C6E4BE6A-3AF1-7D6D-8374-CE2C5229A771}" dt="2021-12-29T18:28:24.670" v="405" actId="14100"/>
          <ac:picMkLst>
            <pc:docMk/>
            <pc:sldMk cId="3156412230" sldId="484"/>
            <ac:picMk id="5" creationId="{D20297E8-174F-4820-B2BD-791CBC70CEB3}"/>
          </ac:picMkLst>
        </pc:picChg>
      </pc:sldChg>
    </pc:docChg>
  </pc:docChgLst>
  <pc:docChgLst>
    <pc:chgData name="Black, Michael J" userId="S::michaelj.black@indianaffairs.gov::1ae7905e-552e-4087-af90-1270803f727d" providerId="AD" clId="Web-{86F42E21-EE21-3F58-BCF9-344347627A20}"/>
    <pc:docChg chg="addSld modSld">
      <pc:chgData name="Black, Michael J" userId="S::michaelj.black@indianaffairs.gov::1ae7905e-552e-4087-af90-1270803f727d" providerId="AD" clId="Web-{86F42E21-EE21-3F58-BCF9-344347627A20}" dt="2021-12-28T20:51:54.901" v="115"/>
      <pc:docMkLst>
        <pc:docMk/>
      </pc:docMkLst>
      <pc:sldChg chg="modNotes">
        <pc:chgData name="Black, Michael J" userId="S::michaelj.black@indianaffairs.gov::1ae7905e-552e-4087-af90-1270803f727d" providerId="AD" clId="Web-{86F42E21-EE21-3F58-BCF9-344347627A20}" dt="2021-12-28T20:51:54.901" v="115"/>
        <pc:sldMkLst>
          <pc:docMk/>
          <pc:sldMk cId="1367442154" sldId="478"/>
        </pc:sldMkLst>
      </pc:sldChg>
      <pc:sldChg chg="addSp modSp new modNotes">
        <pc:chgData name="Black, Michael J" userId="S::michaelj.black@indianaffairs.gov::1ae7905e-552e-4087-af90-1270803f727d" providerId="AD" clId="Web-{86F42E21-EE21-3F58-BCF9-344347627A20}" dt="2021-12-28T20:47:54.712" v="76"/>
        <pc:sldMkLst>
          <pc:docMk/>
          <pc:sldMk cId="873272361" sldId="480"/>
        </pc:sldMkLst>
        <pc:spChg chg="mod">
          <ac:chgData name="Black, Michael J" userId="S::michaelj.black@indianaffairs.gov::1ae7905e-552e-4087-af90-1270803f727d" providerId="AD" clId="Web-{86F42E21-EE21-3F58-BCF9-344347627A20}" dt="2021-12-28T20:47:21.821" v="50" actId="20577"/>
          <ac:spMkLst>
            <pc:docMk/>
            <pc:sldMk cId="873272361" sldId="480"/>
            <ac:spMk id="2" creationId="{008ED572-9813-4217-9F35-FF37562811BA}"/>
          </ac:spMkLst>
        </pc:spChg>
        <pc:picChg chg="add mod">
          <ac:chgData name="Black, Michael J" userId="S::michaelj.black@indianaffairs.gov::1ae7905e-552e-4087-af90-1270803f727d" providerId="AD" clId="Web-{86F42E21-EE21-3F58-BCF9-344347627A20}" dt="2021-12-28T20:46:48.446" v="27" actId="14100"/>
          <ac:picMkLst>
            <pc:docMk/>
            <pc:sldMk cId="873272361" sldId="480"/>
            <ac:picMk id="3" creationId="{B452E640-4005-4C98-A28F-611127C6977D}"/>
          </ac:picMkLst>
        </pc:picChg>
      </pc:sldChg>
      <pc:sldChg chg="addSp delSp modSp new">
        <pc:chgData name="Black, Michael J" userId="S::michaelj.black@indianaffairs.gov::1ae7905e-552e-4087-af90-1270803f727d" providerId="AD" clId="Web-{86F42E21-EE21-3F58-BCF9-344347627A20}" dt="2021-12-28T20:50:30.697" v="105" actId="20577"/>
        <pc:sldMkLst>
          <pc:docMk/>
          <pc:sldMk cId="49030255" sldId="481"/>
        </pc:sldMkLst>
        <pc:spChg chg="mod">
          <ac:chgData name="Black, Michael J" userId="S::michaelj.black@indianaffairs.gov::1ae7905e-552e-4087-af90-1270803f727d" providerId="AD" clId="Web-{86F42E21-EE21-3F58-BCF9-344347627A20}" dt="2021-12-28T20:50:30.697" v="105" actId="20577"/>
          <ac:spMkLst>
            <pc:docMk/>
            <pc:sldMk cId="49030255" sldId="481"/>
            <ac:spMk id="2" creationId="{AC0536E8-0FDF-40A2-84F2-C1982A7A0742}"/>
          </ac:spMkLst>
        </pc:spChg>
        <pc:picChg chg="add del mod">
          <ac:chgData name="Black, Michael J" userId="S::michaelj.black@indianaffairs.gov::1ae7905e-552e-4087-af90-1270803f727d" providerId="AD" clId="Web-{86F42E21-EE21-3F58-BCF9-344347627A20}" dt="2021-12-28T20:48:28.681" v="78"/>
          <ac:picMkLst>
            <pc:docMk/>
            <pc:sldMk cId="49030255" sldId="481"/>
            <ac:picMk id="3" creationId="{267C1BCB-DBD5-4031-9BF2-D5CBE3A08219}"/>
          </ac:picMkLst>
        </pc:picChg>
        <pc:picChg chg="add del mod">
          <ac:chgData name="Black, Michael J" userId="S::michaelj.black@indianaffairs.gov::1ae7905e-552e-4087-af90-1270803f727d" providerId="AD" clId="Web-{86F42E21-EE21-3F58-BCF9-344347627A20}" dt="2021-12-28T20:49:11.291" v="86"/>
          <ac:picMkLst>
            <pc:docMk/>
            <pc:sldMk cId="49030255" sldId="481"/>
            <ac:picMk id="4" creationId="{C17888F6-F888-45FD-9E30-ADE4A326A4D4}"/>
          </ac:picMkLst>
        </pc:picChg>
        <pc:picChg chg="add mod">
          <ac:chgData name="Black, Michael J" userId="S::michaelj.black@indianaffairs.gov::1ae7905e-552e-4087-af90-1270803f727d" providerId="AD" clId="Web-{86F42E21-EE21-3F58-BCF9-344347627A20}" dt="2021-12-28T20:50:15.197" v="98" actId="1076"/>
          <ac:picMkLst>
            <pc:docMk/>
            <pc:sldMk cId="49030255" sldId="481"/>
            <ac:picMk id="5" creationId="{ADA48304-C8CA-43B3-A47D-4BFE56C9B0AF}"/>
          </ac:picMkLst>
        </pc:picChg>
      </pc:sldChg>
    </pc:docChg>
  </pc:docChgLst>
  <pc:docChgLst>
    <pc:chgData name="Black, Michael J" userId="S::michaelj.black@indianaffairs.gov::1ae7905e-552e-4087-af90-1270803f727d" providerId="AD" clId="Web-{316EBF58-5547-8B0D-63FD-9588BF1C9384}"/>
    <pc:docChg chg="modSld">
      <pc:chgData name="Black, Michael J" userId="S::michaelj.black@indianaffairs.gov::1ae7905e-552e-4087-af90-1270803f727d" providerId="AD" clId="Web-{316EBF58-5547-8B0D-63FD-9588BF1C9384}" dt="2022-01-04T20:40:07.423" v="24"/>
      <pc:docMkLst>
        <pc:docMk/>
      </pc:docMkLst>
      <pc:sldChg chg="modSp modNotes">
        <pc:chgData name="Black, Michael J" userId="S::michaelj.black@indianaffairs.gov::1ae7905e-552e-4087-af90-1270803f727d" providerId="AD" clId="Web-{316EBF58-5547-8B0D-63FD-9588BF1C9384}" dt="2022-01-04T20:38:34.249" v="4"/>
        <pc:sldMkLst>
          <pc:docMk/>
          <pc:sldMk cId="3772184907" sldId="482"/>
        </pc:sldMkLst>
        <pc:spChg chg="mod">
          <ac:chgData name="Black, Michael J" userId="S::michaelj.black@indianaffairs.gov::1ae7905e-552e-4087-af90-1270803f727d" providerId="AD" clId="Web-{316EBF58-5547-8B0D-63FD-9588BF1C9384}" dt="2022-01-04T20:38:30.077" v="1" actId="1076"/>
          <ac:spMkLst>
            <pc:docMk/>
            <pc:sldMk cId="3772184907" sldId="482"/>
            <ac:spMk id="8" creationId="{9153A938-0319-42A6-91CD-1ECD8CCE8AD4}"/>
          </ac:spMkLst>
        </pc:spChg>
      </pc:sldChg>
      <pc:sldChg chg="modNotes">
        <pc:chgData name="Black, Michael J" userId="S::michaelj.black@indianaffairs.gov::1ae7905e-552e-4087-af90-1270803f727d" providerId="AD" clId="Web-{316EBF58-5547-8B0D-63FD-9588BF1C9384}" dt="2022-01-04T20:40:07.423" v="24"/>
        <pc:sldMkLst>
          <pc:docMk/>
          <pc:sldMk cId="3156412230" sldId="484"/>
        </pc:sldMkLst>
      </pc:sldChg>
    </pc:docChg>
  </pc:docChgLst>
  <pc:docChgLst>
    <pc:chgData name="Watson-Quiroz, Michael D" userId="S::michael.watsonquiroz@indianaffairs.gov::d44defd2-01d5-4fd5-82d0-8a8d3e4afc9f" providerId="AD" clId="Web-{653EE070-9896-CB46-5FA4-97EFC54D9668}"/>
    <pc:docChg chg="addSld delSld modSld">
      <pc:chgData name="Watson-Quiroz, Michael D" userId="S::michael.watsonquiroz@indianaffairs.gov::d44defd2-01d5-4fd5-82d0-8a8d3e4afc9f" providerId="AD" clId="Web-{653EE070-9896-CB46-5FA4-97EFC54D9668}" dt="2021-12-28T20:43:58.977" v="57"/>
      <pc:docMkLst>
        <pc:docMk/>
      </pc:docMkLst>
      <pc:sldChg chg="addSp modSp new addCm">
        <pc:chgData name="Watson-Quiroz, Michael D" userId="S::michael.watsonquiroz@indianaffairs.gov::d44defd2-01d5-4fd5-82d0-8a8d3e4afc9f" providerId="AD" clId="Web-{653EE070-9896-CB46-5FA4-97EFC54D9668}" dt="2021-12-28T20:29:12.750" v="23"/>
        <pc:sldMkLst>
          <pc:docMk/>
          <pc:sldMk cId="1367442154" sldId="478"/>
        </pc:sldMkLst>
        <pc:spChg chg="mod">
          <ac:chgData name="Watson-Quiroz, Michael D" userId="S::michael.watsonquiroz@indianaffairs.gov::d44defd2-01d5-4fd5-82d0-8a8d3e4afc9f" providerId="AD" clId="Web-{653EE070-9896-CB46-5FA4-97EFC54D9668}" dt="2021-12-28T20:22:05.371" v="22" actId="20577"/>
          <ac:spMkLst>
            <pc:docMk/>
            <pc:sldMk cId="1367442154" sldId="478"/>
            <ac:spMk id="2" creationId="{A29E5FF8-5F93-47EE-A30F-83EAB3FD5CD6}"/>
          </ac:spMkLst>
        </pc:spChg>
        <pc:picChg chg="add mod">
          <ac:chgData name="Watson-Quiroz, Michael D" userId="S::michael.watsonquiroz@indianaffairs.gov::d44defd2-01d5-4fd5-82d0-8a8d3e4afc9f" providerId="AD" clId="Web-{653EE070-9896-CB46-5FA4-97EFC54D9668}" dt="2021-12-28T20:18:41.572" v="18" actId="1076"/>
          <ac:picMkLst>
            <pc:docMk/>
            <pc:sldMk cId="1367442154" sldId="478"/>
            <ac:picMk id="3" creationId="{D7DC7FA1-3E66-4AAD-94E9-B4D0BA2FE12F}"/>
          </ac:picMkLst>
        </pc:picChg>
      </pc:sldChg>
      <pc:sldChg chg="addSp modSp new addCm">
        <pc:chgData name="Watson-Quiroz, Michael D" userId="S::michael.watsonquiroz@indianaffairs.gov::d44defd2-01d5-4fd5-82d0-8a8d3e4afc9f" providerId="AD" clId="Web-{653EE070-9896-CB46-5FA4-97EFC54D9668}" dt="2021-12-28T20:43:38.290" v="56"/>
        <pc:sldMkLst>
          <pc:docMk/>
          <pc:sldMk cId="3598145781" sldId="479"/>
        </pc:sldMkLst>
        <pc:spChg chg="mod">
          <ac:chgData name="Watson-Quiroz, Michael D" userId="S::michael.watsonquiroz@indianaffairs.gov::d44defd2-01d5-4fd5-82d0-8a8d3e4afc9f" providerId="AD" clId="Web-{653EE070-9896-CB46-5FA4-97EFC54D9668}" dt="2021-12-28T20:30:29.985" v="35" actId="20577"/>
          <ac:spMkLst>
            <pc:docMk/>
            <pc:sldMk cId="3598145781" sldId="479"/>
            <ac:spMk id="2" creationId="{F608A900-0609-4CED-8955-9DAACD5ED52A}"/>
          </ac:spMkLst>
        </pc:spChg>
        <pc:picChg chg="add mod">
          <ac:chgData name="Watson-Quiroz, Michael D" userId="S::michael.watsonquiroz@indianaffairs.gov::d44defd2-01d5-4fd5-82d0-8a8d3e4afc9f" providerId="AD" clId="Web-{653EE070-9896-CB46-5FA4-97EFC54D9668}" dt="2021-12-28T20:32:09.611" v="45" actId="14100"/>
          <ac:picMkLst>
            <pc:docMk/>
            <pc:sldMk cId="3598145781" sldId="479"/>
            <ac:picMk id="3" creationId="{A0C26565-4265-4838-A828-67146ABCD69D}"/>
          </ac:picMkLst>
        </pc:picChg>
      </pc:sldChg>
      <pc:sldChg chg="addSp delSp modSp new del">
        <pc:chgData name="Watson-Quiroz, Michael D" userId="S::michael.watsonquiroz@indianaffairs.gov::d44defd2-01d5-4fd5-82d0-8a8d3e4afc9f" providerId="AD" clId="Web-{653EE070-9896-CB46-5FA4-97EFC54D9668}" dt="2021-12-28T20:43:58.977" v="57"/>
        <pc:sldMkLst>
          <pc:docMk/>
          <pc:sldMk cId="2458701643" sldId="480"/>
        </pc:sldMkLst>
        <pc:spChg chg="mod">
          <ac:chgData name="Watson-Quiroz, Michael D" userId="S::michael.watsonquiroz@indianaffairs.gov::d44defd2-01d5-4fd5-82d0-8a8d3e4afc9f" providerId="AD" clId="Web-{653EE070-9896-CB46-5FA4-97EFC54D9668}" dt="2021-12-28T20:32:57.158" v="53" actId="20577"/>
          <ac:spMkLst>
            <pc:docMk/>
            <pc:sldMk cId="2458701643" sldId="480"/>
            <ac:spMk id="2" creationId="{299216CF-656F-42D8-8E08-111803BEE468}"/>
          </ac:spMkLst>
        </pc:spChg>
        <pc:picChg chg="add del mod">
          <ac:chgData name="Watson-Quiroz, Michael D" userId="S::michael.watsonquiroz@indianaffairs.gov::d44defd2-01d5-4fd5-82d0-8a8d3e4afc9f" providerId="AD" clId="Web-{653EE070-9896-CB46-5FA4-97EFC54D9668}" dt="2021-12-28T20:33:15.018" v="55"/>
          <ac:picMkLst>
            <pc:docMk/>
            <pc:sldMk cId="2458701643" sldId="480"/>
            <ac:picMk id="3" creationId="{FF2DEF61-1532-4CC2-8142-59906A1017ED}"/>
          </ac:picMkLst>
        </pc:picChg>
      </pc:sldChg>
    </pc:docChg>
  </pc:docChgLst>
  <pc:docChgLst>
    <pc:chgData name="Black, Michael J" userId="S::michaelj.black@indianaffairs.gov::1ae7905e-552e-4087-af90-1270803f727d" providerId="AD" clId="Web-{DB18329F-30F7-CD6D-E401-1CCBCB1EE0EC}"/>
    <pc:docChg chg="modSld">
      <pc:chgData name="Black, Michael J" userId="S::michaelj.black@indianaffairs.gov::1ae7905e-552e-4087-af90-1270803f727d" providerId="AD" clId="Web-{DB18329F-30F7-CD6D-E401-1CCBCB1EE0EC}" dt="2022-01-10T22:32:17.214" v="9" actId="20577"/>
      <pc:docMkLst>
        <pc:docMk/>
      </pc:docMkLst>
      <pc:sldChg chg="modSp modNotes">
        <pc:chgData name="Black, Michael J" userId="S::michaelj.black@indianaffairs.gov::1ae7905e-552e-4087-af90-1270803f727d" providerId="AD" clId="Web-{DB18329F-30F7-CD6D-E401-1CCBCB1EE0EC}" dt="2022-01-10T22:29:21.789" v="5"/>
        <pc:sldMkLst>
          <pc:docMk/>
          <pc:sldMk cId="3772184907" sldId="482"/>
        </pc:sldMkLst>
        <pc:spChg chg="mod">
          <ac:chgData name="Black, Michael J" userId="S::michaelj.black@indianaffairs.gov::1ae7905e-552e-4087-af90-1270803f727d" providerId="AD" clId="Web-{DB18329F-30F7-CD6D-E401-1CCBCB1EE0EC}" dt="2022-01-10T22:13:51.527" v="4" actId="14100"/>
          <ac:spMkLst>
            <pc:docMk/>
            <pc:sldMk cId="3772184907" sldId="482"/>
            <ac:spMk id="8" creationId="{9153A938-0319-42A6-91CD-1ECD8CCE8AD4}"/>
          </ac:spMkLst>
        </pc:spChg>
      </pc:sldChg>
      <pc:sldChg chg="modSp">
        <pc:chgData name="Black, Michael J" userId="S::michaelj.black@indianaffairs.gov::1ae7905e-552e-4087-af90-1270803f727d" providerId="AD" clId="Web-{DB18329F-30F7-CD6D-E401-1CCBCB1EE0EC}" dt="2022-01-10T22:32:17.214" v="9" actId="20577"/>
        <pc:sldMkLst>
          <pc:docMk/>
          <pc:sldMk cId="3156412230" sldId="484"/>
        </pc:sldMkLst>
        <pc:spChg chg="mod">
          <ac:chgData name="Black, Michael J" userId="S::michaelj.black@indianaffairs.gov::1ae7905e-552e-4087-af90-1270803f727d" providerId="AD" clId="Web-{DB18329F-30F7-CD6D-E401-1CCBCB1EE0EC}" dt="2022-01-10T22:32:17.214" v="9" actId="20577"/>
          <ac:spMkLst>
            <pc:docMk/>
            <pc:sldMk cId="3156412230" sldId="484"/>
            <ac:spMk id="2" creationId="{4EE24865-C2B4-4504-B688-46C89BDCAC80}"/>
          </ac:spMkLst>
        </pc:spChg>
      </pc:sldChg>
    </pc:docChg>
  </pc:docChgLst>
  <pc:docChgLst>
    <pc:chgData name="Black, Michael J" userId="S::michaelj.black@indianaffairs.gov::1ae7905e-552e-4087-af90-1270803f727d" providerId="AD" clId="Web-{876942C6-DDD9-30BC-328E-05A2515C6DC8}"/>
    <pc:docChg chg="modSld">
      <pc:chgData name="Black, Michael J" userId="S::michaelj.black@indianaffairs.gov::1ae7905e-552e-4087-af90-1270803f727d" providerId="AD" clId="Web-{876942C6-DDD9-30BC-328E-05A2515C6DC8}" dt="2022-01-13T20:29:30.046" v="90"/>
      <pc:docMkLst>
        <pc:docMk/>
      </pc:docMkLst>
      <pc:sldChg chg="modSp modNotes">
        <pc:chgData name="Black, Michael J" userId="S::michaelj.black@indianaffairs.gov::1ae7905e-552e-4087-af90-1270803f727d" providerId="AD" clId="Web-{876942C6-DDD9-30BC-328E-05A2515C6DC8}" dt="2022-01-13T20:29:30.046" v="90"/>
        <pc:sldMkLst>
          <pc:docMk/>
          <pc:sldMk cId="3156412230" sldId="484"/>
        </pc:sldMkLst>
        <pc:picChg chg="mod">
          <ac:chgData name="Black, Michael J" userId="S::michaelj.black@indianaffairs.gov::1ae7905e-552e-4087-af90-1270803f727d" providerId="AD" clId="Web-{876942C6-DDD9-30BC-328E-05A2515C6DC8}" dt="2022-01-13T20:25:16.102" v="1" actId="688"/>
          <ac:picMkLst>
            <pc:docMk/>
            <pc:sldMk cId="3156412230" sldId="484"/>
            <ac:picMk id="5" creationId="{D20297E8-174F-4820-B2BD-791CBC70CEB3}"/>
          </ac:picMkLst>
        </pc:picChg>
      </pc:sldChg>
    </pc:docChg>
  </pc:docChgLst>
  <pc:docChgLst>
    <pc:chgData name="Black, Michael J" userId="S::michaelj.black@indianaffairs.gov::1ae7905e-552e-4087-af90-1270803f727d" providerId="AD" clId="Web-{8FD1D50B-15FA-B3C5-7CDB-B0B644BBF862}"/>
    <pc:docChg chg="modSld">
      <pc:chgData name="Black, Michael J" userId="S::michaelj.black@indianaffairs.gov::1ae7905e-552e-4087-af90-1270803f727d" providerId="AD" clId="Web-{8FD1D50B-15FA-B3C5-7CDB-B0B644BBF862}" dt="2022-01-06T15:17:34.504" v="7" actId="20577"/>
      <pc:docMkLst>
        <pc:docMk/>
      </pc:docMkLst>
      <pc:sldChg chg="modSp">
        <pc:chgData name="Black, Michael J" userId="S::michaelj.black@indianaffairs.gov::1ae7905e-552e-4087-af90-1270803f727d" providerId="AD" clId="Web-{8FD1D50B-15FA-B3C5-7CDB-B0B644BBF862}" dt="2022-01-06T15:17:34.504" v="7" actId="20577"/>
        <pc:sldMkLst>
          <pc:docMk/>
          <pc:sldMk cId="3598145781" sldId="479"/>
        </pc:sldMkLst>
        <pc:spChg chg="mod">
          <ac:chgData name="Black, Michael J" userId="S::michaelj.black@indianaffairs.gov::1ae7905e-552e-4087-af90-1270803f727d" providerId="AD" clId="Web-{8FD1D50B-15FA-B3C5-7CDB-B0B644BBF862}" dt="2022-01-06T15:17:34.504" v="7" actId="20577"/>
          <ac:spMkLst>
            <pc:docMk/>
            <pc:sldMk cId="3598145781" sldId="479"/>
            <ac:spMk id="2" creationId="{F608A900-0609-4CED-8955-9DAACD5ED52A}"/>
          </ac:spMkLst>
        </pc:spChg>
      </pc:sldChg>
      <pc:sldChg chg="modSp">
        <pc:chgData name="Black, Michael J" userId="S::michaelj.black@indianaffairs.gov::1ae7905e-552e-4087-af90-1270803f727d" providerId="AD" clId="Web-{8FD1D50B-15FA-B3C5-7CDB-B0B644BBF862}" dt="2022-01-06T15:16:43.754" v="5" actId="20577"/>
        <pc:sldMkLst>
          <pc:docMk/>
          <pc:sldMk cId="3772184907" sldId="482"/>
        </pc:sldMkLst>
        <pc:spChg chg="mod">
          <ac:chgData name="Black, Michael J" userId="S::michaelj.black@indianaffairs.gov::1ae7905e-552e-4087-af90-1270803f727d" providerId="AD" clId="Web-{8FD1D50B-15FA-B3C5-7CDB-B0B644BBF862}" dt="2022-01-06T15:16:22.175" v="2" actId="14100"/>
          <ac:spMkLst>
            <pc:docMk/>
            <pc:sldMk cId="3772184907" sldId="482"/>
            <ac:spMk id="2" creationId="{5FDE3939-3171-4D86-8C9B-FB34F0125F66}"/>
          </ac:spMkLst>
        </pc:spChg>
        <pc:spChg chg="mod">
          <ac:chgData name="Black, Michael J" userId="S::michaelj.black@indianaffairs.gov::1ae7905e-552e-4087-af90-1270803f727d" providerId="AD" clId="Web-{8FD1D50B-15FA-B3C5-7CDB-B0B644BBF862}" dt="2022-01-06T15:16:43.754" v="5" actId="20577"/>
          <ac:spMkLst>
            <pc:docMk/>
            <pc:sldMk cId="3772184907" sldId="482"/>
            <ac:spMk id="8" creationId="{9153A938-0319-42A6-91CD-1ECD8CCE8AD4}"/>
          </ac:spMkLst>
        </pc:spChg>
      </pc:sldChg>
    </pc:docChg>
  </pc:docChgLst>
  <pc:docChgLst>
    <pc:chgData name="Black, Michael J" userId="1ae7905e-552e-4087-af90-1270803f727d" providerId="ADAL" clId="{05313791-263D-4B14-80B6-BFD966A9A1F1}"/>
    <pc:docChg chg="custSel modSld">
      <pc:chgData name="Black, Michael J" userId="1ae7905e-552e-4087-af90-1270803f727d" providerId="ADAL" clId="{05313791-263D-4B14-80B6-BFD966A9A1F1}" dt="2022-01-26T20:38:39.622" v="19" actId="478"/>
      <pc:docMkLst>
        <pc:docMk/>
      </pc:docMkLst>
      <pc:sldChg chg="addSp delSp modSp mod">
        <pc:chgData name="Black, Michael J" userId="1ae7905e-552e-4087-af90-1270803f727d" providerId="ADAL" clId="{05313791-263D-4B14-80B6-BFD966A9A1F1}" dt="2022-01-26T20:38:39.622" v="19" actId="478"/>
        <pc:sldMkLst>
          <pc:docMk/>
          <pc:sldMk cId="3065460289" sldId="449"/>
        </pc:sldMkLst>
        <pc:spChg chg="add del mod">
          <ac:chgData name="Black, Michael J" userId="1ae7905e-552e-4087-af90-1270803f727d" providerId="ADAL" clId="{05313791-263D-4B14-80B6-BFD966A9A1F1}" dt="2022-01-26T20:38:39.622" v="19" actId="478"/>
          <ac:spMkLst>
            <pc:docMk/>
            <pc:sldMk cId="3065460289" sldId="449"/>
            <ac:spMk id="2" creationId="{960A0241-D7A0-49DF-9DA4-A98C17BD8153}"/>
          </ac:spMkLst>
        </pc:spChg>
      </pc:sldChg>
      <pc:sldChg chg="modSp mod">
        <pc:chgData name="Black, Michael J" userId="1ae7905e-552e-4087-af90-1270803f727d" providerId="ADAL" clId="{05313791-263D-4B14-80B6-BFD966A9A1F1}" dt="2022-01-26T20:36:14.865" v="5" actId="962"/>
        <pc:sldMkLst>
          <pc:docMk/>
          <pc:sldMk cId="2237843349" sldId="458"/>
        </pc:sldMkLst>
        <pc:picChg chg="mod">
          <ac:chgData name="Black, Michael J" userId="1ae7905e-552e-4087-af90-1270803f727d" providerId="ADAL" clId="{05313791-263D-4B14-80B6-BFD966A9A1F1}" dt="2022-01-26T20:36:14.865" v="5" actId="962"/>
          <ac:picMkLst>
            <pc:docMk/>
            <pc:sldMk cId="2237843349" sldId="458"/>
            <ac:picMk id="3" creationId="{00000000-0000-0000-0000-000000000000}"/>
          </ac:picMkLst>
        </pc:picChg>
      </pc:sldChg>
      <pc:sldChg chg="modSp mod">
        <pc:chgData name="Black, Michael J" userId="1ae7905e-552e-4087-af90-1270803f727d" providerId="ADAL" clId="{05313791-263D-4B14-80B6-BFD966A9A1F1}" dt="2022-01-26T20:36:28.715" v="12" actId="962"/>
        <pc:sldMkLst>
          <pc:docMk/>
          <pc:sldMk cId="56441766" sldId="463"/>
        </pc:sldMkLst>
        <pc:grpChg chg="mod">
          <ac:chgData name="Black, Michael J" userId="1ae7905e-552e-4087-af90-1270803f727d" providerId="ADAL" clId="{05313791-263D-4B14-80B6-BFD966A9A1F1}" dt="2022-01-26T20:36:28.715" v="12" actId="962"/>
          <ac:grpSpMkLst>
            <pc:docMk/>
            <pc:sldMk cId="56441766" sldId="463"/>
            <ac:grpSpMk id="14" creationId="{00000000-0000-0000-0000-000000000000}"/>
          </ac:grpSpMkLst>
        </pc:grpChg>
        <pc:grpChg chg="mod">
          <ac:chgData name="Black, Michael J" userId="1ae7905e-552e-4087-af90-1270803f727d" providerId="ADAL" clId="{05313791-263D-4B14-80B6-BFD966A9A1F1}" dt="2022-01-26T20:36:20.595" v="8" actId="962"/>
          <ac:grpSpMkLst>
            <pc:docMk/>
            <pc:sldMk cId="56441766" sldId="463"/>
            <ac:grpSpMk id="15" creationId="{00000000-0000-0000-0000-000000000000}"/>
          </ac:grpSpMkLst>
        </pc:grpChg>
      </pc:sldChg>
      <pc:sldChg chg="modSp mod">
        <pc:chgData name="Black, Michael J" userId="1ae7905e-552e-4087-af90-1270803f727d" providerId="ADAL" clId="{05313791-263D-4B14-80B6-BFD966A9A1F1}" dt="2022-01-26T20:36:30.515" v="13" actId="962"/>
        <pc:sldMkLst>
          <pc:docMk/>
          <pc:sldMk cId="1878284185" sldId="464"/>
        </pc:sldMkLst>
        <pc:spChg chg="mod">
          <ac:chgData name="Black, Michael J" userId="1ae7905e-552e-4087-af90-1270803f727d" providerId="ADAL" clId="{05313791-263D-4B14-80B6-BFD966A9A1F1}" dt="2022-01-26T20:36:22.515" v="9" actId="962"/>
          <ac:spMkLst>
            <pc:docMk/>
            <pc:sldMk cId="1878284185" sldId="464"/>
            <ac:spMk id="18" creationId="{00000000-0000-0000-0000-000000000000}"/>
          </ac:spMkLst>
        </pc:spChg>
        <pc:cxnChg chg="mod">
          <ac:chgData name="Black, Michael J" userId="1ae7905e-552e-4087-af90-1270803f727d" providerId="ADAL" clId="{05313791-263D-4B14-80B6-BFD966A9A1F1}" dt="2022-01-26T20:36:30.515" v="13" actId="962"/>
          <ac:cxnSpMkLst>
            <pc:docMk/>
            <pc:sldMk cId="1878284185" sldId="464"/>
            <ac:cxnSpMk id="19" creationId="{00000000-0000-0000-0000-000000000000}"/>
          </ac:cxnSpMkLst>
        </pc:cxnChg>
      </pc:sldChg>
      <pc:sldChg chg="modSp mod">
        <pc:chgData name="Black, Michael J" userId="1ae7905e-552e-4087-af90-1270803f727d" providerId="ADAL" clId="{05313791-263D-4B14-80B6-BFD966A9A1F1}" dt="2022-01-26T20:36:36.155" v="16" actId="962"/>
        <pc:sldMkLst>
          <pc:docMk/>
          <pc:sldMk cId="3829897157" sldId="473"/>
        </pc:sldMkLst>
        <pc:cxnChg chg="mod">
          <ac:chgData name="Black, Michael J" userId="1ae7905e-552e-4087-af90-1270803f727d" providerId="ADAL" clId="{05313791-263D-4B14-80B6-BFD966A9A1F1}" dt="2022-01-26T20:36:32.451" v="14" actId="962"/>
          <ac:cxnSpMkLst>
            <pc:docMk/>
            <pc:sldMk cId="3829897157" sldId="473"/>
            <ac:cxnSpMk id="9" creationId="{00000000-0000-0000-0000-000000000000}"/>
          </ac:cxnSpMkLst>
        </pc:cxnChg>
        <pc:cxnChg chg="mod">
          <ac:chgData name="Black, Michael J" userId="1ae7905e-552e-4087-af90-1270803f727d" providerId="ADAL" clId="{05313791-263D-4B14-80B6-BFD966A9A1F1}" dt="2022-01-26T20:36:34.092" v="15" actId="962"/>
          <ac:cxnSpMkLst>
            <pc:docMk/>
            <pc:sldMk cId="3829897157" sldId="473"/>
            <ac:cxnSpMk id="10" creationId="{00000000-0000-0000-0000-000000000000}"/>
          </ac:cxnSpMkLst>
        </pc:cxnChg>
        <pc:cxnChg chg="mod">
          <ac:chgData name="Black, Michael J" userId="1ae7905e-552e-4087-af90-1270803f727d" providerId="ADAL" clId="{05313791-263D-4B14-80B6-BFD966A9A1F1}" dt="2022-01-26T20:36:36.155" v="16" actId="962"/>
          <ac:cxnSpMkLst>
            <pc:docMk/>
            <pc:sldMk cId="3829897157" sldId="473"/>
            <ac:cxnSpMk id="12" creationId="{00000000-0000-0000-0000-000000000000}"/>
          </ac:cxnSpMkLst>
        </pc:cxnChg>
      </pc:sldChg>
      <pc:sldChg chg="modSp mod">
        <pc:chgData name="Black, Michael J" userId="1ae7905e-552e-4087-af90-1270803f727d" providerId="ADAL" clId="{05313791-263D-4B14-80B6-BFD966A9A1F1}" dt="2022-01-26T20:36:16.731" v="6" actId="962"/>
        <pc:sldMkLst>
          <pc:docMk/>
          <pc:sldMk cId="1367442154" sldId="478"/>
        </pc:sldMkLst>
        <pc:picChg chg="mod">
          <ac:chgData name="Black, Michael J" userId="1ae7905e-552e-4087-af90-1270803f727d" providerId="ADAL" clId="{05313791-263D-4B14-80B6-BFD966A9A1F1}" dt="2022-01-26T20:36:16.731" v="6" actId="962"/>
          <ac:picMkLst>
            <pc:docMk/>
            <pc:sldMk cId="1367442154" sldId="478"/>
            <ac:picMk id="3" creationId="{D7DC7FA1-3E66-4AAD-94E9-B4D0BA2FE12F}"/>
          </ac:picMkLst>
        </pc:picChg>
      </pc:sldChg>
      <pc:sldChg chg="modSp mod">
        <pc:chgData name="Black, Michael J" userId="1ae7905e-552e-4087-af90-1270803f727d" providerId="ADAL" clId="{05313791-263D-4B14-80B6-BFD966A9A1F1}" dt="2022-01-26T20:36:26.798" v="11" actId="962"/>
        <pc:sldMkLst>
          <pc:docMk/>
          <pc:sldMk cId="3598145781" sldId="479"/>
        </pc:sldMkLst>
        <pc:picChg chg="mod">
          <ac:chgData name="Black, Michael J" userId="1ae7905e-552e-4087-af90-1270803f727d" providerId="ADAL" clId="{05313791-263D-4B14-80B6-BFD966A9A1F1}" dt="2022-01-26T20:36:26.798" v="11" actId="962"/>
          <ac:picMkLst>
            <pc:docMk/>
            <pc:sldMk cId="3598145781" sldId="479"/>
            <ac:picMk id="3" creationId="{A0C26565-4265-4838-A828-67146ABCD69D}"/>
          </ac:picMkLst>
        </pc:picChg>
      </pc:sldChg>
      <pc:sldChg chg="modSp mod">
        <pc:chgData name="Black, Michael J" userId="1ae7905e-552e-4087-af90-1270803f727d" providerId="ADAL" clId="{05313791-263D-4B14-80B6-BFD966A9A1F1}" dt="2022-01-26T20:36:18.451" v="7" actId="962"/>
        <pc:sldMkLst>
          <pc:docMk/>
          <pc:sldMk cId="873272361" sldId="480"/>
        </pc:sldMkLst>
        <pc:picChg chg="mod">
          <ac:chgData name="Black, Michael J" userId="1ae7905e-552e-4087-af90-1270803f727d" providerId="ADAL" clId="{05313791-263D-4B14-80B6-BFD966A9A1F1}" dt="2022-01-26T20:36:18.451" v="7" actId="962"/>
          <ac:picMkLst>
            <pc:docMk/>
            <pc:sldMk cId="873272361" sldId="480"/>
            <ac:picMk id="3" creationId="{B452E640-4005-4C98-A28F-611127C6977D}"/>
          </ac:picMkLst>
        </pc:picChg>
      </pc:sldChg>
      <pc:sldChg chg="modSp mod">
        <pc:chgData name="Black, Michael J" userId="1ae7905e-552e-4087-af90-1270803f727d" providerId="ADAL" clId="{05313791-263D-4B14-80B6-BFD966A9A1F1}" dt="2022-01-26T20:37:47.923" v="17" actId="962"/>
        <pc:sldMkLst>
          <pc:docMk/>
          <pc:sldMk cId="3772184907" sldId="482"/>
        </pc:sldMkLst>
        <pc:picChg chg="mod">
          <ac:chgData name="Black, Michael J" userId="1ae7905e-552e-4087-af90-1270803f727d" providerId="ADAL" clId="{05313791-263D-4B14-80B6-BFD966A9A1F1}" dt="2022-01-26T20:37:47.923" v="17" actId="962"/>
          <ac:picMkLst>
            <pc:docMk/>
            <pc:sldMk cId="3772184907" sldId="482"/>
            <ac:picMk id="4" creationId="{A6FA0268-3D60-46E5-8543-FCDAF71FC22F}"/>
          </ac:picMkLst>
        </pc:picChg>
      </pc:sldChg>
      <pc:sldChg chg="modSp mod">
        <pc:chgData name="Black, Michael J" userId="1ae7905e-552e-4087-af90-1270803f727d" providerId="ADAL" clId="{05313791-263D-4B14-80B6-BFD966A9A1F1}" dt="2022-01-26T20:36:24.679" v="10" actId="962"/>
        <pc:sldMkLst>
          <pc:docMk/>
          <pc:sldMk cId="3156412230" sldId="484"/>
        </pc:sldMkLst>
        <pc:picChg chg="mod">
          <ac:chgData name="Black, Michael J" userId="1ae7905e-552e-4087-af90-1270803f727d" providerId="ADAL" clId="{05313791-263D-4B14-80B6-BFD966A9A1F1}" dt="2022-01-26T20:36:24.679" v="10" actId="962"/>
          <ac:picMkLst>
            <pc:docMk/>
            <pc:sldMk cId="3156412230" sldId="484"/>
            <ac:picMk id="5" creationId="{D20297E8-174F-4820-B2BD-791CBC70CEB3}"/>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hdr" sz="quarter"/>
          </p:nvPr>
        </p:nvSpPr>
        <p:spPr bwMode="auto">
          <a:xfrm>
            <a:off x="0" y="0"/>
            <a:ext cx="3067050" cy="4524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l" defTabSz="933450" eaLnBrk="1" hangingPunct="1">
              <a:defRPr sz="1200"/>
            </a:lvl1pPr>
          </a:lstStyle>
          <a:p>
            <a:pPr>
              <a:defRPr/>
            </a:pPr>
            <a:endParaRPr lang="en-US"/>
          </a:p>
        </p:txBody>
      </p:sp>
      <p:sp>
        <p:nvSpPr>
          <p:cNvPr id="86019" name="Rectangle 3"/>
          <p:cNvSpPr>
            <a:spLocks noGrp="1" noChangeArrowheads="1"/>
          </p:cNvSpPr>
          <p:nvPr>
            <p:ph type="dt" sz="quarter" idx="1"/>
          </p:nvPr>
        </p:nvSpPr>
        <p:spPr bwMode="auto">
          <a:xfrm>
            <a:off x="4010025" y="0"/>
            <a:ext cx="3067050" cy="4524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1" hangingPunct="1">
              <a:defRPr sz="1200"/>
            </a:lvl1pPr>
          </a:lstStyle>
          <a:p>
            <a:pPr>
              <a:defRPr/>
            </a:pPr>
            <a:endParaRPr lang="en-US"/>
          </a:p>
        </p:txBody>
      </p:sp>
      <p:sp>
        <p:nvSpPr>
          <p:cNvPr id="86020" name="Rectangle 4"/>
          <p:cNvSpPr>
            <a:spLocks noGrp="1" noChangeArrowheads="1"/>
          </p:cNvSpPr>
          <p:nvPr>
            <p:ph type="ftr" sz="quarter" idx="2"/>
          </p:nvPr>
        </p:nvSpPr>
        <p:spPr bwMode="auto">
          <a:xfrm>
            <a:off x="0" y="8599488"/>
            <a:ext cx="3067050" cy="4524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l" defTabSz="933450" eaLnBrk="1" hangingPunct="1">
              <a:defRPr sz="1200"/>
            </a:lvl1pPr>
          </a:lstStyle>
          <a:p>
            <a:pPr>
              <a:defRPr/>
            </a:pPr>
            <a:endParaRPr lang="en-US"/>
          </a:p>
        </p:txBody>
      </p:sp>
      <p:sp>
        <p:nvSpPr>
          <p:cNvPr id="86021" name="Rectangle 5"/>
          <p:cNvSpPr>
            <a:spLocks noGrp="1" noChangeArrowheads="1"/>
          </p:cNvSpPr>
          <p:nvPr>
            <p:ph type="sldNum" sz="quarter" idx="3"/>
          </p:nvPr>
        </p:nvSpPr>
        <p:spPr bwMode="auto">
          <a:xfrm>
            <a:off x="4010025" y="8599488"/>
            <a:ext cx="3067050" cy="4524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1" hangingPunct="1">
              <a:defRPr sz="1200"/>
            </a:lvl1pPr>
          </a:lstStyle>
          <a:p>
            <a:pPr>
              <a:defRPr/>
            </a:pPr>
            <a:fld id="{6FD5EA9A-6A40-4684-9011-C65E0468FA9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3067050" cy="4524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l" defTabSz="933450" eaLnBrk="1" hangingPunct="1">
              <a:defRPr sz="1200"/>
            </a:lvl1pPr>
          </a:lstStyle>
          <a:p>
            <a:pPr>
              <a:defRPr/>
            </a:pPr>
            <a:endParaRPr lang="en-US"/>
          </a:p>
        </p:txBody>
      </p:sp>
      <p:sp>
        <p:nvSpPr>
          <p:cNvPr id="68611" name="Rectangle 3"/>
          <p:cNvSpPr>
            <a:spLocks noGrp="1" noChangeArrowheads="1"/>
          </p:cNvSpPr>
          <p:nvPr>
            <p:ph type="dt" idx="1"/>
          </p:nvPr>
        </p:nvSpPr>
        <p:spPr bwMode="auto">
          <a:xfrm>
            <a:off x="4010025" y="0"/>
            <a:ext cx="3067050" cy="4524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1" hangingPunct="1">
              <a:defRPr sz="1200"/>
            </a:lvl1pPr>
          </a:lstStyle>
          <a:p>
            <a:pPr>
              <a:defRPr/>
            </a:pPr>
            <a:endParaRPr lang="en-US"/>
          </a:p>
        </p:txBody>
      </p:sp>
      <p:sp>
        <p:nvSpPr>
          <p:cNvPr id="3076" name="Rectangle 4"/>
          <p:cNvSpPr>
            <a:spLocks noGrp="1" noRot="1" noChangeAspect="1" noChangeArrowheads="1" noTextEdit="1"/>
          </p:cNvSpPr>
          <p:nvPr>
            <p:ph type="sldImg" idx="2"/>
          </p:nvPr>
        </p:nvSpPr>
        <p:spPr bwMode="auto">
          <a:xfrm>
            <a:off x="1274763" y="677863"/>
            <a:ext cx="4527550" cy="33956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5"/>
          <p:cNvSpPr>
            <a:spLocks noGrp="1" noChangeArrowheads="1"/>
          </p:cNvSpPr>
          <p:nvPr>
            <p:ph type="body" sz="quarter" idx="3"/>
          </p:nvPr>
        </p:nvSpPr>
        <p:spPr bwMode="auto">
          <a:xfrm>
            <a:off x="942975" y="4300538"/>
            <a:ext cx="5191125" cy="4073525"/>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6"/>
          <p:cNvSpPr>
            <a:spLocks noGrp="1" noChangeArrowheads="1"/>
          </p:cNvSpPr>
          <p:nvPr>
            <p:ph type="ftr" sz="quarter" idx="4"/>
          </p:nvPr>
        </p:nvSpPr>
        <p:spPr bwMode="auto">
          <a:xfrm>
            <a:off x="0" y="8599488"/>
            <a:ext cx="3067050" cy="4524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l" defTabSz="933450" eaLnBrk="1" hangingPunct="1">
              <a:defRPr sz="1200"/>
            </a:lvl1pPr>
          </a:lstStyle>
          <a:p>
            <a:pPr>
              <a:defRPr/>
            </a:pPr>
            <a:endParaRPr lang="en-US"/>
          </a:p>
        </p:txBody>
      </p:sp>
      <p:sp>
        <p:nvSpPr>
          <p:cNvPr id="68615" name="Rectangle 7"/>
          <p:cNvSpPr>
            <a:spLocks noGrp="1" noChangeArrowheads="1"/>
          </p:cNvSpPr>
          <p:nvPr>
            <p:ph type="sldNum" sz="quarter" idx="5"/>
          </p:nvPr>
        </p:nvSpPr>
        <p:spPr bwMode="auto">
          <a:xfrm>
            <a:off x="4010025" y="8599488"/>
            <a:ext cx="3067050" cy="4524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1" hangingPunct="1">
              <a:defRPr sz="1200"/>
            </a:lvl1pPr>
          </a:lstStyle>
          <a:p>
            <a:pPr>
              <a:defRPr/>
            </a:pPr>
            <a:fld id="{6E1F2C9B-9E4E-4D6F-A809-7D8ABBB4E98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FF8913-63DB-4AE7-835C-AA95A11B2382}" type="slidenum">
              <a:rPr lang="en-US" smtClean="0"/>
              <a:pPr/>
              <a:t>1</a:t>
            </a:fld>
            <a:endParaRPr lang="en-US"/>
          </a:p>
        </p:txBody>
      </p:sp>
    </p:spTree>
    <p:extLst>
      <p:ext uri="{BB962C8B-B14F-4D97-AF65-F5344CB8AC3E}">
        <p14:creationId xmlns:p14="http://schemas.microsoft.com/office/powerpoint/2010/main" val="2527298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FF8913-63DB-4AE7-835C-AA95A11B2382}" type="slidenum">
              <a:rPr lang="en-US" smtClean="0"/>
              <a:pPr/>
              <a:t>33</a:t>
            </a:fld>
            <a:endParaRPr lang="en-US"/>
          </a:p>
        </p:txBody>
      </p:sp>
    </p:spTree>
    <p:extLst>
      <p:ext uri="{BB962C8B-B14F-4D97-AF65-F5344CB8AC3E}">
        <p14:creationId xmlns:p14="http://schemas.microsoft.com/office/powerpoint/2010/main" val="2364697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a:pPr>
                <a:defRPr/>
              </a:pPr>
              <a:t>15</a:t>
            </a:fld>
            <a:endParaRPr lang="en-US" altLang="en-US"/>
          </a:p>
        </p:txBody>
      </p:sp>
    </p:spTree>
    <p:extLst>
      <p:ext uri="{BB962C8B-B14F-4D97-AF65-F5344CB8AC3E}">
        <p14:creationId xmlns:p14="http://schemas.microsoft.com/office/powerpoint/2010/main" val="144772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a:cs typeface="Times New Roman"/>
              </a:rPr>
              <a:t>Proportioner is graduated from Off to E. A is the lowest setting, E is the highest. Adjust to nozzle operators desired foam output. A Foam Flo will not automatically adjust for pressure or volume, the ENOP must do this manually.</a:t>
            </a:r>
          </a:p>
          <a:p>
            <a:endParaRPr lang="en-US" dirty="0">
              <a:latin typeface="Times New Roman"/>
              <a:cs typeface="Times New Roman"/>
            </a:endParaRP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a:pPr>
                <a:defRPr/>
              </a:pPr>
              <a:t>16</a:t>
            </a:fld>
            <a:endParaRPr lang="en-US" altLang="en-US"/>
          </a:p>
        </p:txBody>
      </p:sp>
    </p:spTree>
    <p:extLst>
      <p:ext uri="{BB962C8B-B14F-4D97-AF65-F5344CB8AC3E}">
        <p14:creationId xmlns:p14="http://schemas.microsoft.com/office/powerpoint/2010/main" val="560849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On/ Off Valve to foam tank. Must be opened to flow foam.</a:t>
            </a:r>
          </a:p>
          <a:p>
            <a:endParaRPr lang="en-US">
              <a:latin typeface="Calibri"/>
              <a:cs typeface="Calibri"/>
            </a:endParaRP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a:pPr>
                <a:defRPr/>
              </a:pPr>
              <a:t>17</a:t>
            </a:fld>
            <a:endParaRPr lang="en-US" altLang="en-US"/>
          </a:p>
        </p:txBody>
      </p:sp>
    </p:spTree>
    <p:extLst>
      <p:ext uri="{BB962C8B-B14F-4D97-AF65-F5344CB8AC3E}">
        <p14:creationId xmlns:p14="http://schemas.microsoft.com/office/powerpoint/2010/main" val="2116437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This photo is input from the foam tank to foam proportioner. This valve must also be in the open position to flow foam.</a:t>
            </a: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a:pPr>
                <a:defRPr/>
              </a:pPr>
              <a:t>18</a:t>
            </a:fld>
            <a:endParaRPr lang="en-US" altLang="en-US"/>
          </a:p>
        </p:txBody>
      </p:sp>
    </p:spTree>
    <p:extLst>
      <p:ext uri="{BB962C8B-B14F-4D97-AF65-F5344CB8AC3E}">
        <p14:creationId xmlns:p14="http://schemas.microsoft.com/office/powerpoint/2010/main" val="38667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Most BIA M-52's discharge into a single Overboard Pipe. If this pipe is plumbed to part of the system that can uptake water into the pump head (common on BIA Model 52's) and the Recirculation Valve is open (#17), you will pump foam into the tank.  This is a common issue and can lead to all sorts of problems. One of the discharge valves needs to be cracked open in order prevent foam from going the into the water tank. Review the foam valving on all BIA M-52's and correct as needed. View is top of Foam Pro.</a:t>
            </a: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a:defRPr/>
            </a:pPr>
            <a:fld id="{6E1F2C9B-9E4E-4D6F-A809-7D8ABBB4E98D}" type="slidenum">
              <a:rPr lang="en-US" altLang="en-US"/>
              <a:pPr>
                <a:defRPr/>
              </a:pPr>
              <a:t>19</a:t>
            </a:fld>
            <a:endParaRPr lang="en-US" altLang="en-US"/>
          </a:p>
        </p:txBody>
      </p:sp>
    </p:spTree>
    <p:extLst>
      <p:ext uri="{BB962C8B-B14F-4D97-AF65-F5344CB8AC3E}">
        <p14:creationId xmlns:p14="http://schemas.microsoft.com/office/powerpoint/2010/main" val="422095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FF8913-63DB-4AE7-835C-AA95A11B2382}" type="slidenum">
              <a:rPr lang="en-US" smtClean="0"/>
              <a:pPr/>
              <a:t>24</a:t>
            </a:fld>
            <a:endParaRPr lang="en-US"/>
          </a:p>
        </p:txBody>
      </p:sp>
    </p:spTree>
    <p:extLst>
      <p:ext uri="{BB962C8B-B14F-4D97-AF65-F5344CB8AC3E}">
        <p14:creationId xmlns:p14="http://schemas.microsoft.com/office/powerpoint/2010/main" val="3059329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FF8913-63DB-4AE7-835C-AA95A11B2382}" type="slidenum">
              <a:rPr lang="en-US" smtClean="0"/>
              <a:pPr/>
              <a:t>28</a:t>
            </a:fld>
            <a:endParaRPr lang="en-US"/>
          </a:p>
        </p:txBody>
      </p:sp>
    </p:spTree>
    <p:extLst>
      <p:ext uri="{BB962C8B-B14F-4D97-AF65-F5344CB8AC3E}">
        <p14:creationId xmlns:p14="http://schemas.microsoft.com/office/powerpoint/2010/main" val="3534172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2FF8913-63DB-4AE7-835C-AA95A11B2382}" type="slidenum">
              <a:rPr lang="en-US" smtClean="0"/>
              <a:pPr/>
              <a:t>32</a:t>
            </a:fld>
            <a:endParaRPr lang="en-US"/>
          </a:p>
        </p:txBody>
      </p:sp>
    </p:spTree>
    <p:extLst>
      <p:ext uri="{BB962C8B-B14F-4D97-AF65-F5344CB8AC3E}">
        <p14:creationId xmlns:p14="http://schemas.microsoft.com/office/powerpoint/2010/main" val="372073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descr="red line"/>
          <p:cNvSpPr/>
          <p:nvPr/>
        </p:nvSpPr>
        <p:spPr>
          <a:xfrm>
            <a:off x="685800" y="1346947"/>
            <a:ext cx="7772400" cy="806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descr="red line"/>
          <p:cNvSpPr/>
          <p:nvPr/>
        </p:nvSpPr>
        <p:spPr>
          <a:xfrm>
            <a:off x="685800" y="4282763"/>
            <a:ext cx="7772400" cy="80683"/>
          </a:xfrm>
          <a:prstGeom prst="rect">
            <a:avLst/>
          </a:prstGeom>
          <a:blipFill dpi="0" rotWithShape="1">
            <a:blip r:embed="rId2">
              <a:alphaModFix amt="80000"/>
              <a:duotone>
                <a:schemeClr val="accent1">
                  <a:shade val="45000"/>
                  <a:satMod val="135000"/>
                </a:schemeClr>
                <a:prstClr val="white"/>
              </a:duotone>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descr="gray box"/>
          <p:cNvSpPr/>
          <p:nvPr/>
        </p:nvSpPr>
        <p:spPr>
          <a:xfrm>
            <a:off x="685800" y="1484779"/>
            <a:ext cx="7772400" cy="274320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788670" y="1432223"/>
            <a:ext cx="7593330" cy="3035808"/>
          </a:xfrm>
        </p:spPr>
        <p:txBody>
          <a:bodyPr wrap="square" anchor="t" anchorCtr="0">
            <a:normAutofit/>
          </a:bodyPr>
          <a:lstStyle>
            <a:lvl1pPr algn="l">
              <a:lnSpc>
                <a:spcPct val="100000"/>
              </a:lnSpc>
              <a:defRPr sz="6400" b="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802386" y="4389120"/>
            <a:ext cx="7579614" cy="1069848"/>
          </a:xfrm>
        </p:spPr>
        <p:txBody>
          <a:bodyPr>
            <a:noAutofit/>
          </a:bodyPr>
          <a:lstStyle>
            <a:lvl1pPr marL="0" indent="0" algn="l">
              <a:buNone/>
              <a:defRPr sz="4000" b="0" i="1">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a:xfrm>
            <a:off x="812805" y="6272785"/>
            <a:ext cx="4745736" cy="365125"/>
          </a:xfrm>
        </p:spPr>
        <p:txBody>
          <a:bodyPr/>
          <a:lstStyle/>
          <a:p>
            <a:pPr>
              <a:defRPr/>
            </a:pPr>
            <a:endParaRPr lang="en-US"/>
          </a:p>
        </p:txBody>
      </p:sp>
      <p:grpSp>
        <p:nvGrpSpPr>
          <p:cNvPr id="10" name="Group 9" descr="slide number"/>
          <p:cNvGrpSpPr>
            <a:grpSpLocks noChangeAspect="1"/>
          </p:cNvGrpSpPr>
          <p:nvPr userDrawn="1"/>
        </p:nvGrpSpPr>
        <p:grpSpPr>
          <a:xfrm>
            <a:off x="8522208" y="6258560"/>
            <a:ext cx="393192" cy="393192"/>
            <a:chOff x="9685338" y="4460675"/>
            <a:chExt cx="1080904" cy="1080902"/>
          </a:xfrm>
        </p:grpSpPr>
        <p:sp>
          <p:nvSpPr>
            <p:cNvPr id="11" name="Oval 10" descr="oval"/>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descr="oval"/>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0" name="Rectangle 19" descr="slide number"/>
          <p:cNvSpPr/>
          <p:nvPr userDrawn="1"/>
        </p:nvSpPr>
        <p:spPr>
          <a:xfrm>
            <a:off x="8554176" y="6324351"/>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a:p>
        </p:txBody>
      </p:sp>
    </p:spTree>
    <p:extLst>
      <p:ext uri="{BB962C8B-B14F-4D97-AF65-F5344CB8AC3E}">
        <p14:creationId xmlns:p14="http://schemas.microsoft.com/office/powerpoint/2010/main" val="1851769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309284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lvl1pPr>
              <a:defRPr b="0"/>
            </a:lvl1pPr>
          </a:lstStyle>
          <a:p>
            <a:r>
              <a:rPr lang="en-US"/>
              <a:t>Click to edit Master title style</a:t>
            </a:r>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1557760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87375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371600"/>
            <a:ext cx="4038600" cy="4754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38600" cy="4754563"/>
          </a:xfrm>
        </p:spPr>
        <p:txBody>
          <a:bodyPr/>
          <a:lstStyle>
            <a:lvl1pPr>
              <a:spcBef>
                <a:spcPts val="1200"/>
              </a:spcBef>
              <a:defRPr/>
            </a:lvl1pPr>
            <a:lvl2pPr>
              <a:spcBef>
                <a:spcPts val="1200"/>
              </a:spcBef>
              <a:defRPr/>
            </a:lvl2pPr>
            <a:lvl3pPr>
              <a:spcBef>
                <a:spcPts val="1200"/>
              </a:spcBef>
              <a:defRPr/>
            </a:lvl3pPr>
            <a:lvl4pPr>
              <a:spcBef>
                <a:spcPts val="1200"/>
              </a:spcBef>
              <a:defRPr/>
            </a:lvl4pPr>
            <a:lvl5pPr>
              <a:spcBef>
                <a:spcPts val="12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781800" y="6381750"/>
            <a:ext cx="2133600" cy="476250"/>
          </a:xfrm>
        </p:spPr>
        <p:txBody>
          <a:bodyPr/>
          <a:lstStyle>
            <a:lvl1pPr>
              <a:defRPr/>
            </a:lvl1pPr>
          </a:lstStyle>
          <a:p>
            <a:r>
              <a:rPr lang="en-US"/>
              <a:t>4B-</a:t>
            </a:r>
            <a:fld id="{DCA764BA-4FF7-44AC-B092-3A07FE14C2F1}" type="slidenum">
              <a:rPr lang="en-US"/>
              <a:pPr/>
              <a:t>‹#›</a:t>
            </a:fld>
            <a:endParaRPr lang="en-US"/>
          </a:p>
        </p:txBody>
      </p:sp>
    </p:spTree>
    <p:extLst>
      <p:ext uri="{BB962C8B-B14F-4D97-AF65-F5344CB8AC3E}">
        <p14:creationId xmlns:p14="http://schemas.microsoft.com/office/powerpoint/2010/main" val="2697361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a:t>Click to edit Master title style</a:t>
            </a:r>
          </a:p>
        </p:txBody>
      </p:sp>
      <p:sp>
        <p:nvSpPr>
          <p:cNvPr id="3" name="Content Placeholder 2"/>
          <p:cNvSpPr>
            <a:spLocks noGrp="1"/>
          </p:cNvSpPr>
          <p:nvPr>
            <p:ph sz="half" idx="1"/>
          </p:nvPr>
        </p:nvSpPr>
        <p:spPr>
          <a:xfrm>
            <a:off x="457200" y="1371600"/>
            <a:ext cx="4038600" cy="4754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1600"/>
            <a:ext cx="4038600" cy="4754563"/>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r>
              <a:rPr lang="en-US"/>
              <a:t>4C-</a:t>
            </a:r>
            <a:fld id="{BB1B6457-0AE4-4F46-8C5A-6367C8A626FB}" type="slidenum">
              <a:rPr lang="en-US" smtClean="0"/>
              <a:pPr/>
              <a:t>‹#›</a:t>
            </a:fld>
            <a:endParaRPr lang="en-US"/>
          </a:p>
        </p:txBody>
      </p:sp>
    </p:spTree>
    <p:extLst>
      <p:ext uri="{BB962C8B-B14F-4D97-AF65-F5344CB8AC3E}">
        <p14:creationId xmlns:p14="http://schemas.microsoft.com/office/powerpoint/2010/main" val="3296878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a:p>
        </p:txBody>
      </p:sp>
      <p:sp>
        <p:nvSpPr>
          <p:cNvPr id="16"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a:p>
        </p:txBody>
      </p:sp>
      <p:sp>
        <p:nvSpPr>
          <p:cNvPr id="18" name="Title Placeholder 1"/>
          <p:cNvSpPr>
            <a:spLocks noGrp="1"/>
          </p:cNvSpPr>
          <p:nvPr>
            <p:ph type="title"/>
          </p:nvPr>
        </p:nvSpPr>
        <p:spPr>
          <a:xfrm>
            <a:off x="685800" y="193590"/>
            <a:ext cx="7772400" cy="914400"/>
          </a:xfrm>
          <a:prstGeom prst="rect">
            <a:avLst/>
          </a:prstGeom>
        </p:spPr>
        <p:txBody>
          <a:bodyPr vert="horz" wrap="square" lIns="91440" tIns="45720" rIns="91440" bIns="45720" rtlCol="0" anchor="ctr">
            <a:noAutofit/>
          </a:bodyPr>
          <a:lstStyle>
            <a:lvl1pPr>
              <a:defRPr sz="4000"/>
            </a:lvl1pPr>
          </a:lstStyle>
          <a:p>
            <a:r>
              <a:rPr lang="en-US"/>
              <a:t>Click to edit Master title style</a:t>
            </a:r>
          </a:p>
        </p:txBody>
      </p:sp>
      <p:sp>
        <p:nvSpPr>
          <p:cNvPr id="24" name="Content Placeholder 2"/>
          <p:cNvSpPr>
            <a:spLocks noGrp="1"/>
          </p:cNvSpPr>
          <p:nvPr>
            <p:ph sz="half" idx="1"/>
          </p:nvPr>
        </p:nvSpPr>
        <p:spPr>
          <a:xfrm>
            <a:off x="685546" y="1295400"/>
            <a:ext cx="7772654" cy="53425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747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wrap="square" anchor="ctr">
            <a:normAutofit/>
          </a:bodyPr>
          <a:lstStyle>
            <a:lvl1pPr>
              <a:lnSpc>
                <a:spcPct val="80000"/>
              </a:lnSpc>
              <a:defRPr sz="6400" b="0"/>
            </a:lvl1pPr>
          </a:lstStyle>
          <a:p>
            <a:r>
              <a:rPr lang="en-US"/>
              <a:t>Click to edit Master title style</a:t>
            </a:r>
          </a:p>
        </p:txBody>
      </p:sp>
      <p:sp>
        <p:nvSpPr>
          <p:cNvPr id="3" name="Text Placeholder 2"/>
          <p:cNvSpPr>
            <a:spLocks noGrp="1"/>
          </p:cNvSpPr>
          <p:nvPr>
            <p:ph type="body" idx="1"/>
          </p:nvPr>
        </p:nvSpPr>
        <p:spPr>
          <a:xfrm>
            <a:off x="1624330" y="5020056"/>
            <a:ext cx="6789420" cy="1066800"/>
          </a:xfrm>
        </p:spPr>
        <p:txBody>
          <a:bodyPr anchor="t">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5"/>
            <a:ext cx="1983232" cy="365125"/>
          </a:xfrm>
        </p:spPr>
        <p:txBody>
          <a:bodyPr/>
          <a:lstStyle>
            <a:lvl1pPr>
              <a:defRPr>
                <a:solidFill>
                  <a:schemeClr val="accent1">
                    <a:lumMod val="50000"/>
                  </a:schemeClr>
                </a:solidFill>
              </a:defRPr>
            </a:lvl1pPr>
          </a:lstStyle>
          <a:p>
            <a:pPr>
              <a:defRPr/>
            </a:pPr>
            <a:endParaRPr lang="en-US"/>
          </a:p>
        </p:txBody>
      </p:sp>
      <p:sp>
        <p:nvSpPr>
          <p:cNvPr id="5" name="Footer Placeholder 4"/>
          <p:cNvSpPr>
            <a:spLocks noGrp="1"/>
          </p:cNvSpPr>
          <p:nvPr>
            <p:ph type="ftr" sz="quarter" idx="11"/>
          </p:nvPr>
        </p:nvSpPr>
        <p:spPr>
          <a:xfrm>
            <a:off x="1636099" y="6272784"/>
            <a:ext cx="4745736" cy="365125"/>
          </a:xfrm>
        </p:spPr>
        <p:txBody>
          <a:bodyPr/>
          <a:lstStyle>
            <a:lvl1pPr>
              <a:defRPr>
                <a:solidFill>
                  <a:schemeClr val="accent1">
                    <a:lumMod val="50000"/>
                  </a:schemeClr>
                </a:solidFill>
              </a:defRPr>
            </a:lvl1pPr>
          </a:lstStyle>
          <a:p>
            <a:pPr>
              <a:defRPr/>
            </a:pPr>
            <a:endParaRPr lang="en-US"/>
          </a:p>
        </p:txBody>
      </p:sp>
      <p:grpSp>
        <p:nvGrpSpPr>
          <p:cNvPr id="18" name="Group 17"/>
          <p:cNvGrpSpPr/>
          <p:nvPr userDrawn="1"/>
        </p:nvGrpSpPr>
        <p:grpSpPr>
          <a:xfrm>
            <a:off x="8526780" y="6255258"/>
            <a:ext cx="393192" cy="393192"/>
            <a:chOff x="8532189" y="5068824"/>
            <a:chExt cx="393192" cy="393192"/>
          </a:xfrm>
        </p:grpSpPr>
        <p:sp>
          <p:nvSpPr>
            <p:cNvPr id="19" name="Oval 18"/>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065680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95648"/>
            <a:ext cx="7772400" cy="914400"/>
          </a:xfrm>
        </p:spPr>
        <p:txBody>
          <a:bodyPr wrap="square">
            <a:noAutofit/>
          </a:bodyPr>
          <a:lstStyle>
            <a:lvl1pPr>
              <a:lnSpc>
                <a:spcPct val="100000"/>
              </a:lnSpc>
              <a:defRPr sz="4000"/>
            </a:lvl1pPr>
          </a:lstStyle>
          <a:p>
            <a:r>
              <a:rPr lang="en-US"/>
              <a:t>Click to edit Master title style</a:t>
            </a:r>
          </a:p>
        </p:txBody>
      </p:sp>
      <p:sp>
        <p:nvSpPr>
          <p:cNvPr id="3" name="Content Placeholder 2"/>
          <p:cNvSpPr>
            <a:spLocks noGrp="1"/>
          </p:cNvSpPr>
          <p:nvPr>
            <p:ph sz="half" idx="1"/>
          </p:nvPr>
        </p:nvSpPr>
        <p:spPr>
          <a:xfrm>
            <a:off x="685546" y="1286890"/>
            <a:ext cx="36576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Content Placeholder 2"/>
          <p:cNvSpPr>
            <a:spLocks noGrp="1"/>
          </p:cNvSpPr>
          <p:nvPr>
            <p:ph sz="half" idx="12"/>
          </p:nvPr>
        </p:nvSpPr>
        <p:spPr>
          <a:xfrm>
            <a:off x="4800600" y="1286890"/>
            <a:ext cx="3657600" cy="5418710"/>
          </a:xfrm>
        </p:spPr>
        <p:txBody>
          <a:bodyPr>
            <a:normAutofit/>
          </a:bodyPr>
          <a:lstStyle>
            <a:lvl1pPr marL="365760" indent="-365760">
              <a:defRPr sz="2800"/>
            </a:lvl1pPr>
            <a:lvl2pPr marL="731520" indent="-365760">
              <a:buFont typeface="Courier New" panose="02070309020205020404" pitchFamily="49" charset="0"/>
              <a:buChar char="o"/>
              <a:defRPr sz="2400"/>
            </a:lvl2pPr>
            <a:lvl3pPr marL="1097280" indent="-365760">
              <a:buFont typeface="Rockwell" panose="02060603020205020403" pitchFamily="18" charset="0"/>
              <a:buChar char="–"/>
              <a:defRPr sz="2000"/>
            </a:lvl3pPr>
            <a:lvl4pPr marL="1463040" indent="-365760">
              <a:buFont typeface="Arial" panose="020B0604020202020204" pitchFamily="34" charset="0"/>
              <a:buChar char="•"/>
              <a:defRPr sz="2000"/>
            </a:lvl4pPr>
            <a:lvl5pPr marL="1828800" indent="-365760">
              <a:buFont typeface="Rockwell" panose="02060603020205020403" pitchFamily="18" charset="0"/>
              <a:buChar char="◊"/>
              <a:defRPr sz="20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6857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85800" y="195648"/>
            <a:ext cx="7772400" cy="914400"/>
          </a:xfrm>
        </p:spPr>
        <p:txBody>
          <a:bodyPr wrap="square">
            <a:noAutofit/>
          </a:bodyPr>
          <a:lstStyle>
            <a:lvl1pPr>
              <a:defRPr sz="4000">
                <a:latin typeface="+mj-lt"/>
              </a:defRPr>
            </a:lvl1pPr>
          </a:lstStyle>
          <a:p>
            <a:r>
              <a:rPr lang="en-US"/>
              <a:t>Click to edit Master title style</a:t>
            </a:r>
          </a:p>
        </p:txBody>
      </p:sp>
      <p:sp>
        <p:nvSpPr>
          <p:cNvPr id="3" name="Text Placeholder 2"/>
          <p:cNvSpPr>
            <a:spLocks noGrp="1"/>
          </p:cNvSpPr>
          <p:nvPr>
            <p:ph type="body" idx="1"/>
          </p:nvPr>
        </p:nvSpPr>
        <p:spPr>
          <a:xfrm>
            <a:off x="685800" y="1295400"/>
            <a:ext cx="3657600" cy="764440"/>
          </a:xfrm>
        </p:spPr>
        <p:txBody>
          <a:bodyPr anchor="ctr">
            <a:noAutofit/>
          </a:bodyPr>
          <a:lstStyle>
            <a:lvl1pPr marL="0" indent="0" algn="l">
              <a:buNone/>
              <a:defRPr sz="28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095197"/>
            <a:ext cx="3657600" cy="4580510"/>
          </a:xfrm>
        </p:spPr>
        <p:txBody>
          <a:bodyPr/>
          <a:lstStyle>
            <a:lvl1pPr marL="365760" indent="-365760">
              <a:defRPr sz="2400"/>
            </a:lvl1pPr>
            <a:lvl2pPr marL="731520" indent="-365760">
              <a:buFont typeface="Courier New" panose="02070309020205020404" pitchFamily="49" charset="0"/>
              <a:buChar char="o"/>
              <a:defRPr sz="2000"/>
            </a:lvl2pPr>
            <a:lvl3pPr marL="1096963" indent="-365125">
              <a:buFont typeface="Rockwell" panose="02060603020205020403" pitchFamily="18" charset="0"/>
              <a:buChar char="–"/>
              <a:defRPr sz="1800"/>
            </a:lvl3pPr>
            <a:lvl4pPr marL="1463040" indent="-365760">
              <a:buFont typeface="Arial" panose="020B0604020202020204" pitchFamily="34" charset="0"/>
              <a:buChar char="•"/>
              <a:defRPr sz="1800"/>
            </a:lvl4pPr>
            <a:lvl5pPr marL="1828800" indent="-365760">
              <a:buFont typeface="Rockwell" panose="02060603020205020403" pitchFamily="18" charset="0"/>
              <a:buChar cha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20793" y="1295400"/>
            <a:ext cx="3657600" cy="764440"/>
          </a:xfrm>
        </p:spPr>
        <p:txBody>
          <a:bodyPr anchor="ctr">
            <a:noAutofit/>
          </a:bodyPr>
          <a:lstStyle>
            <a:lvl1pPr marL="0" indent="0">
              <a:buNone/>
              <a:defRPr sz="28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Content Placeholder 3"/>
          <p:cNvSpPr>
            <a:spLocks noGrp="1"/>
          </p:cNvSpPr>
          <p:nvPr>
            <p:ph sz="half" idx="12"/>
          </p:nvPr>
        </p:nvSpPr>
        <p:spPr>
          <a:xfrm>
            <a:off x="4820793" y="2095197"/>
            <a:ext cx="3657600" cy="4580510"/>
          </a:xfrm>
        </p:spPr>
        <p:txBody>
          <a:bodyPr/>
          <a:lstStyle>
            <a:lvl1pPr marL="365760" indent="-365760">
              <a:defRPr sz="2400"/>
            </a:lvl1pPr>
            <a:lvl2pPr marL="731520" indent="-365760">
              <a:buFont typeface="Courier New" panose="02070309020205020404" pitchFamily="49" charset="0"/>
              <a:buChar char="o"/>
              <a:defRPr sz="2000"/>
            </a:lvl2pPr>
            <a:lvl3pPr marL="1096963" indent="-365125">
              <a:buFont typeface="Rockwell" panose="02060603020205020403" pitchFamily="18" charset="0"/>
              <a:buChar char="–"/>
              <a:defRPr sz="1800"/>
            </a:lvl3pPr>
            <a:lvl4pPr marL="1463040" indent="-365760">
              <a:buFont typeface="Arial" panose="020B0604020202020204" pitchFamily="34" charset="0"/>
              <a:buChar char="•"/>
              <a:defRPr sz="1800"/>
            </a:lvl4pPr>
            <a:lvl5pPr marL="1828800" indent="-365760">
              <a:buFont typeface="Rockwell" panose="02060603020205020403" pitchFamily="18" charset="0"/>
              <a:buChar cha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952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wrap="square">
            <a:noAutofit/>
          </a:bodyPr>
          <a:lstStyle>
            <a:lvl1pPr>
              <a:defRPr sz="4000"/>
            </a:lvl1pPr>
          </a:lstStyle>
          <a:p>
            <a:r>
              <a:rPr lang="en-US"/>
              <a:t>Click to edit Master title style</a:t>
            </a:r>
          </a:p>
        </p:txBody>
      </p:sp>
      <p:sp>
        <p:nvSpPr>
          <p:cNvPr id="3" name="Date Placeholder 2"/>
          <p:cNvSpPr>
            <a:spLocks noGrp="1"/>
          </p:cNvSpPr>
          <p:nvPr>
            <p:ph type="dt" sz="half" idx="10"/>
          </p:nvPr>
        </p:nvSpPr>
        <p:spPr/>
        <p:txBody>
          <a:bodyPr/>
          <a:lstStyle>
            <a:lvl1pPr>
              <a:defRPr>
                <a:solidFill>
                  <a:schemeClr val="accent1">
                    <a:lumMod val="50000"/>
                  </a:schemeClr>
                </a:solidFill>
              </a:defRPr>
            </a:lvl1pPr>
          </a:lstStyle>
          <a:p>
            <a:pPr>
              <a:defRPr/>
            </a:pPr>
            <a:endParaRPr lang="en-US"/>
          </a:p>
        </p:txBody>
      </p:sp>
      <p:sp>
        <p:nvSpPr>
          <p:cNvPr id="4" name="Footer Placeholder 3"/>
          <p:cNvSpPr>
            <a:spLocks noGrp="1"/>
          </p:cNvSpPr>
          <p:nvPr>
            <p:ph type="ftr" sz="quarter" idx="11"/>
          </p:nvPr>
        </p:nvSpPr>
        <p:spPr/>
        <p:txBody>
          <a:bodyPr/>
          <a:lstStyle>
            <a:lvl1pPr>
              <a:defRPr>
                <a:solidFill>
                  <a:schemeClr val="accent1">
                    <a:lumMod val="50000"/>
                  </a:schemeClr>
                </a:solidFill>
              </a:defRPr>
            </a:lvl1pPr>
          </a:lstStyle>
          <a:p>
            <a:pPr>
              <a:defRPr/>
            </a:pPr>
            <a:endParaRPr lang="en-US"/>
          </a:p>
        </p:txBody>
      </p:sp>
    </p:spTree>
    <p:extLst>
      <p:ext uri="{BB962C8B-B14F-4D97-AF65-F5344CB8AC3E}">
        <p14:creationId xmlns:p14="http://schemas.microsoft.com/office/powerpoint/2010/main" val="29692738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3002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wrap="square" anchor="t" anchorCtr="0">
            <a:normAutofit/>
          </a:bodyPr>
          <a:lstStyle>
            <a:lvl1pPr>
              <a:defRPr sz="2800" b="0"/>
            </a:lvl1pPr>
          </a:lstStyle>
          <a:p>
            <a:r>
              <a:rPr lang="en-US"/>
              <a:t>Click to edit Master title style</a:t>
            </a:r>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9" name="Date Placeholder 8"/>
          <p:cNvSpPr>
            <a:spLocks noGrp="1"/>
          </p:cNvSpPr>
          <p:nvPr>
            <p:ph type="dt" sz="half" idx="10"/>
          </p:nvPr>
        </p:nvSpPr>
        <p:spPr/>
        <p:txBody>
          <a:bodyPr/>
          <a:lstStyle/>
          <a:p>
            <a:pPr>
              <a:defRPr/>
            </a:pPr>
            <a:endParaRPr lang="en-US"/>
          </a:p>
        </p:txBody>
      </p:sp>
      <p:sp>
        <p:nvSpPr>
          <p:cNvPr id="10" name="Footer Placeholder 9"/>
          <p:cNvSpPr>
            <a:spLocks noGrp="1"/>
          </p:cNvSpPr>
          <p:nvPr>
            <p:ph type="ftr" sz="quarter" idx="11"/>
          </p:nvPr>
        </p:nvSpPr>
        <p:spPr/>
        <p:txBody>
          <a:bodyPr/>
          <a:lstStyle/>
          <a:p>
            <a:pPr>
              <a:defRPr/>
            </a:pPr>
            <a:endParaRPr lang="en-US"/>
          </a:p>
        </p:txBody>
      </p:sp>
      <p:sp>
        <p:nvSpPr>
          <p:cNvPr id="11" name="Content Placeholder 3"/>
          <p:cNvSpPr>
            <a:spLocks noGrp="1"/>
          </p:cNvSpPr>
          <p:nvPr>
            <p:ph sz="half" idx="12"/>
          </p:nvPr>
        </p:nvSpPr>
        <p:spPr>
          <a:xfrm>
            <a:off x="764616" y="685800"/>
            <a:ext cx="5026584" cy="5962650"/>
          </a:xfrm>
        </p:spPr>
        <p:txBody>
          <a:bodyPr/>
          <a:lstStyle>
            <a:lvl1pPr marL="365760" indent="-365760">
              <a:defRPr sz="2000"/>
            </a:lvl1pPr>
            <a:lvl2pPr marL="731520" indent="-365760">
              <a:buFont typeface="Courier New" panose="02070309020205020404" pitchFamily="49" charset="0"/>
              <a:buChar char="o"/>
              <a:defRPr sz="1800"/>
            </a:lvl2pPr>
            <a:lvl3pPr marL="1096963" indent="-365125">
              <a:buFont typeface="Rockwell" panose="02060603020205020403" pitchFamily="18" charset="0"/>
              <a:buChar char="–"/>
              <a:defRPr sz="1600"/>
            </a:lvl3pPr>
            <a:lvl4pPr marL="1463040" indent="-365760">
              <a:buFont typeface="Arial" panose="020B0604020202020204" pitchFamily="34" charset="0"/>
              <a:buChar char="•"/>
              <a:defRPr sz="1600"/>
            </a:lvl4pPr>
            <a:lvl5pPr marL="1828800" indent="-365760">
              <a:buFont typeface="Rockwell" panose="02060603020205020403" pitchFamily="18" charset="0"/>
              <a:buChar cha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1735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800" b="0"/>
            </a:lvl1pPr>
          </a:lstStyle>
          <a:p>
            <a:r>
              <a:rPr lang="en-US"/>
              <a:t>Click to edit Master title style</a:t>
            </a:r>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grpSp>
        <p:nvGrpSpPr>
          <p:cNvPr id="12" name="Group 11"/>
          <p:cNvGrpSpPr/>
          <p:nvPr/>
        </p:nvGrpSpPr>
        <p:grpSpPr>
          <a:xfrm>
            <a:off x="8522664" y="6255258"/>
            <a:ext cx="393192" cy="393192"/>
            <a:chOff x="8532189" y="5068824"/>
            <a:chExt cx="393192" cy="393192"/>
          </a:xfrm>
        </p:grpSpPr>
        <p:sp>
          <p:nvSpPr>
            <p:cNvPr id="13" name="Oval 12"/>
            <p:cNvSpPr>
              <a:spLocks noChangeAspect="1"/>
            </p:cNvSpPr>
            <p:nvPr/>
          </p:nvSpPr>
          <p:spPr>
            <a:xfrm>
              <a:off x="8532189" y="5068824"/>
              <a:ext cx="393192" cy="39319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sp>
        <p:nvSpPr>
          <p:cNvPr id="8" name="Date Placeholder 7"/>
          <p:cNvSpPr>
            <a:spLocks noGrp="1"/>
          </p:cNvSpPr>
          <p:nvPr>
            <p:ph type="dt" sz="half" idx="10"/>
          </p:nvPr>
        </p:nvSpPr>
        <p:spPr/>
        <p:txBody>
          <a:bodyPr/>
          <a:lstStyle/>
          <a:p>
            <a:pPr>
              <a:defRPr/>
            </a:pPr>
            <a:endParaRPr lang="en-US"/>
          </a:p>
        </p:txBody>
      </p:sp>
    </p:spTree>
    <p:extLst>
      <p:ext uri="{BB962C8B-B14F-4D97-AF65-F5344CB8AC3E}">
        <p14:creationId xmlns:p14="http://schemas.microsoft.com/office/powerpoint/2010/main" val="398413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5992368" y="6272785"/>
            <a:ext cx="2455164" cy="365125"/>
          </a:xfrm>
          <a:prstGeom prst="rect">
            <a:avLst/>
          </a:prstGeom>
        </p:spPr>
        <p:txBody>
          <a:bodyPr vert="horz" lIns="91440" tIns="45720" rIns="91440" bIns="45720" rtlCol="0" anchor="ctr"/>
          <a:lstStyle>
            <a:lvl1pPr algn="r">
              <a:defRPr sz="1000">
                <a:solidFill>
                  <a:schemeClr val="accent1">
                    <a:lumMod val="50000"/>
                  </a:schemeClr>
                </a:solidFill>
              </a:defRPr>
            </a:lvl1pPr>
          </a:lstStyle>
          <a:p>
            <a:pPr>
              <a:defRPr/>
            </a:pPr>
            <a:endParaRPr lang="en-US"/>
          </a:p>
        </p:txBody>
      </p:sp>
      <p:sp>
        <p:nvSpPr>
          <p:cNvPr id="5" name="Footer Placeholder 4"/>
          <p:cNvSpPr>
            <a:spLocks noGrp="1"/>
          </p:cNvSpPr>
          <p:nvPr>
            <p:ph type="ftr" sz="quarter" idx="3"/>
          </p:nvPr>
        </p:nvSpPr>
        <p:spPr>
          <a:xfrm>
            <a:off x="685800" y="6272785"/>
            <a:ext cx="4745736" cy="365125"/>
          </a:xfrm>
          <a:prstGeom prst="rect">
            <a:avLst/>
          </a:prstGeom>
        </p:spPr>
        <p:txBody>
          <a:bodyPr vert="horz" lIns="91440" tIns="45720" rIns="91440" bIns="45720" rtlCol="0" anchor="ctr"/>
          <a:lstStyle>
            <a:lvl1pPr algn="l">
              <a:defRPr sz="1000">
                <a:solidFill>
                  <a:schemeClr val="accent1">
                    <a:lumMod val="50000"/>
                  </a:schemeClr>
                </a:solidFill>
              </a:defRPr>
            </a:lvl1pPr>
          </a:lstStyle>
          <a:p>
            <a:pPr>
              <a:defRPr/>
            </a:pPr>
            <a:endParaRPr lang="en-US"/>
          </a:p>
        </p:txBody>
      </p:sp>
      <p:sp>
        <p:nvSpPr>
          <p:cNvPr id="3" name="Text Placeholder 2"/>
          <p:cNvSpPr>
            <a:spLocks noGrp="1"/>
          </p:cNvSpPr>
          <p:nvPr>
            <p:ph type="body" idx="1"/>
          </p:nvPr>
        </p:nvSpPr>
        <p:spPr>
          <a:xfrm>
            <a:off x="685800" y="1219200"/>
            <a:ext cx="7772400" cy="5429250"/>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685800" y="193590"/>
            <a:ext cx="7772400" cy="914400"/>
          </a:xfrm>
          <a:prstGeom prst="rect">
            <a:avLst/>
          </a:prstGeom>
        </p:spPr>
        <p:txBody>
          <a:bodyPr vert="horz" wrap="square" lIns="91440" tIns="45720" rIns="91440" bIns="45720" rtlCol="0" anchor="ctr">
            <a:noAutofit/>
          </a:bodyPr>
          <a:lstStyle/>
          <a:p>
            <a:r>
              <a:rPr lang="en-US"/>
              <a:t>Click to edit Master title style</a:t>
            </a:r>
          </a:p>
        </p:txBody>
      </p:sp>
      <p:grpSp>
        <p:nvGrpSpPr>
          <p:cNvPr id="12" name="Group 11"/>
          <p:cNvGrpSpPr/>
          <p:nvPr/>
        </p:nvGrpSpPr>
        <p:grpSpPr>
          <a:xfrm>
            <a:off x="8522664" y="6255258"/>
            <a:ext cx="393192" cy="393192"/>
            <a:chOff x="8532189" y="5068824"/>
            <a:chExt cx="393192" cy="393192"/>
          </a:xfrm>
        </p:grpSpPr>
        <p:sp>
          <p:nvSpPr>
            <p:cNvPr id="8" name="Oval 7" descr="oval"/>
            <p:cNvSpPr>
              <a:spLocks noChangeAspect="1"/>
            </p:cNvSpPr>
            <p:nvPr/>
          </p:nvSpPr>
          <p:spPr>
            <a:xfrm>
              <a:off x="8532189" y="5068824"/>
              <a:ext cx="393192" cy="393192"/>
            </a:xfrm>
            <a:prstGeom prst="ellipse">
              <a:avLst/>
            </a:prstGeom>
            <a:blipFill dpi="0" rotWithShape="1">
              <a:blip r:embed="rId16">
                <a:duotone>
                  <a:schemeClr val="accent1">
                    <a:shade val="45000"/>
                    <a:satMod val="135000"/>
                  </a:schemeClr>
                  <a:prstClr val="white"/>
                </a:duotone>
                <a:extLst>
                  <a:ext uri="{BEBA8EAE-BF5A-486C-A8C5-ECC9F3942E4B}">
                    <a14:imgProps xmlns:a14="http://schemas.microsoft.com/office/drawing/2010/main">
                      <a14:imgLayer r:embed="rId1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descr="oval"/>
            <p:cNvSpPr>
              <a:spLocks noChangeAspect="1"/>
            </p:cNvSpPr>
            <p:nvPr/>
          </p:nvSpPr>
          <p:spPr>
            <a:xfrm>
              <a:off x="8568766" y="5105400"/>
              <a:ext cx="320039" cy="320040"/>
            </a:xfrm>
            <a:prstGeom prst="ellipse">
              <a:avLst/>
            </a:prstGeom>
            <a:noFill/>
            <a:ln w="12700" cap="flat" cmpd="sng" algn="ctr">
              <a:solidFill>
                <a:srgbClr val="FFFFFF"/>
              </a:solidFill>
              <a:prstDash val="solid"/>
            </a:ln>
            <a:effectLst/>
          </p:spPr>
        </p:sp>
      </p:grpSp>
      <p:cxnSp>
        <p:nvCxnSpPr>
          <p:cNvPr id="10" name="Straight Connector 9" descr="red line"/>
          <p:cNvCxnSpPr/>
          <p:nvPr userDrawn="1"/>
        </p:nvCxnSpPr>
        <p:spPr>
          <a:xfrm>
            <a:off x="675132" y="1219200"/>
            <a:ext cx="7772400" cy="0"/>
          </a:xfrm>
          <a:prstGeom prst="line">
            <a:avLst/>
          </a:prstGeom>
          <a:ln w="762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descr="slide number"/>
          <p:cNvSpPr/>
          <p:nvPr userDrawn="1"/>
        </p:nvSpPr>
        <p:spPr>
          <a:xfrm>
            <a:off x="8554632" y="6321049"/>
            <a:ext cx="329257" cy="261610"/>
          </a:xfrm>
          <a:prstGeom prst="rect">
            <a:avLst/>
          </a:prstGeom>
        </p:spPr>
        <p:txBody>
          <a:bodyPr wrap="none">
            <a:spAutoFit/>
          </a:bodyPr>
          <a:lstStyle/>
          <a:p>
            <a:pPr algn="ctr"/>
            <a:fld id="{B66D5D78-5492-4501-9F0C-B64D119CB390}" type="slidenum">
              <a:rPr kumimoji="0" lang="en-US" altLang="en-US" sz="1100" b="1" i="0" u="none" strike="noStrike" kern="1200" cap="none" spc="-70" normalizeH="0" baseline="0" noProof="0" smtClean="0">
                <a:ln>
                  <a:noFill/>
                </a:ln>
                <a:solidFill>
                  <a:srgbClr val="FFFFFF"/>
                </a:solidFill>
                <a:effectLst/>
                <a:uLnTx/>
                <a:uFillTx/>
                <a:latin typeface="+mn-lt"/>
                <a:ea typeface="+mn-ea"/>
                <a:cs typeface="+mn-cs"/>
              </a:rPr>
              <a:pPr algn="ctr"/>
              <a:t>‹#›</a:t>
            </a:fld>
            <a:endParaRPr lang="en-US"/>
          </a:p>
        </p:txBody>
      </p:sp>
    </p:spTree>
    <p:extLst>
      <p:ext uri="{BB962C8B-B14F-4D97-AF65-F5344CB8AC3E}">
        <p14:creationId xmlns:p14="http://schemas.microsoft.com/office/powerpoint/2010/main" val="2781512748"/>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3973" r:id="rId12"/>
    <p:sldLayoutId id="2147484135" r:id="rId13"/>
    <p:sldLayoutId id="2147484136" r:id="rId14"/>
  </p:sldLayoutIdLst>
  <p:hf hdr="0" ftr="0" dt="0"/>
  <p:txStyles>
    <p:titleStyle>
      <a:lvl1pPr algn="l" defTabSz="914400" rtl="0" eaLnBrk="1" latinLnBrk="0" hangingPunct="1">
        <a:lnSpc>
          <a:spcPct val="100000"/>
        </a:lnSpc>
        <a:spcBef>
          <a:spcPct val="0"/>
        </a:spcBef>
        <a:buNone/>
        <a:defRPr sz="4000" b="1" kern="1200" cap="all" baseline="0">
          <a:blipFill>
            <a:blip r:embed="rId18">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365760" indent="-365760" algn="l" defTabSz="914400" rtl="0" eaLnBrk="1" latinLnBrk="0" hangingPunct="1">
        <a:lnSpc>
          <a:spcPct val="100000"/>
        </a:lnSpc>
        <a:spcBef>
          <a:spcPts val="1200"/>
        </a:spcBef>
        <a:buClr>
          <a:schemeClr val="accent1">
            <a:lumMod val="75000"/>
          </a:schemeClr>
        </a:buClr>
        <a:buSzPct val="85000"/>
        <a:buFont typeface="Wingdings" pitchFamily="2" charset="2"/>
        <a:buChar char="§"/>
        <a:defRPr sz="2800" kern="1200">
          <a:solidFill>
            <a:schemeClr val="tx1"/>
          </a:solidFill>
          <a:latin typeface="+mn-lt"/>
          <a:ea typeface="+mn-ea"/>
          <a:cs typeface="+mn-cs"/>
        </a:defRPr>
      </a:lvl1pPr>
      <a:lvl2pPr marL="731520" indent="-365760" algn="l" defTabSz="914400" rtl="0" eaLnBrk="1" latinLnBrk="0" hangingPunct="1">
        <a:lnSpc>
          <a:spcPct val="100000"/>
        </a:lnSpc>
        <a:spcBef>
          <a:spcPts val="400"/>
        </a:spcBef>
        <a:spcAft>
          <a:spcPts val="200"/>
        </a:spcAft>
        <a:buClr>
          <a:schemeClr val="accent1">
            <a:lumMod val="75000"/>
          </a:schemeClr>
        </a:buClr>
        <a:buSzPct val="85000"/>
        <a:buFont typeface="Courier New" panose="02070309020205020404" pitchFamily="49" charset="0"/>
        <a:buChar char="o"/>
        <a:defRPr sz="2400" kern="1200">
          <a:solidFill>
            <a:schemeClr val="tx1"/>
          </a:solidFill>
          <a:latin typeface="+mn-lt"/>
          <a:ea typeface="+mn-ea"/>
          <a:cs typeface="+mn-cs"/>
        </a:defRPr>
      </a:lvl2pPr>
      <a:lvl3pPr marL="1097280" indent="-36576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Char char="–"/>
        <a:defRPr sz="2000" kern="1200">
          <a:solidFill>
            <a:schemeClr val="tx1"/>
          </a:solidFill>
          <a:latin typeface="+mn-lt"/>
          <a:ea typeface="+mn-ea"/>
          <a:cs typeface="+mn-cs"/>
        </a:defRPr>
      </a:lvl3pPr>
      <a:lvl4pPr marL="1463040" indent="-365760" algn="l" defTabSz="914400" rtl="0" eaLnBrk="1" latinLnBrk="0" hangingPunct="1">
        <a:lnSpc>
          <a:spcPct val="100000"/>
        </a:lnSpc>
        <a:spcBef>
          <a:spcPts val="400"/>
        </a:spcBef>
        <a:spcAft>
          <a:spcPts val="200"/>
        </a:spcAft>
        <a:buClr>
          <a:schemeClr val="accent1">
            <a:lumMod val="75000"/>
          </a:schemeClr>
        </a:buClr>
        <a:buSzPct val="85000"/>
        <a:buFont typeface="Arial" panose="020B0604020202020204" pitchFamily="34" charset="0"/>
        <a:buChar char="•"/>
        <a:defRPr sz="2000" kern="1200">
          <a:solidFill>
            <a:schemeClr val="tx1"/>
          </a:solidFill>
          <a:latin typeface="+mn-lt"/>
          <a:ea typeface="+mn-ea"/>
          <a:cs typeface="+mn-cs"/>
        </a:defRPr>
      </a:lvl4pPr>
      <a:lvl5pPr marL="1828800" indent="-365760" algn="l" defTabSz="914400" rtl="0" eaLnBrk="1" latinLnBrk="0" hangingPunct="1">
        <a:lnSpc>
          <a:spcPct val="100000"/>
        </a:lnSpc>
        <a:spcBef>
          <a:spcPts val="400"/>
        </a:spcBef>
        <a:spcAft>
          <a:spcPts val="200"/>
        </a:spcAft>
        <a:buClr>
          <a:schemeClr val="accent1">
            <a:lumMod val="75000"/>
          </a:schemeClr>
        </a:buClr>
        <a:buSzPct val="85000"/>
        <a:buFont typeface="Rockwell" panose="02060603020205020403" pitchFamily="18" charset="0"/>
        <a:buChar char="◊"/>
        <a:defRPr sz="20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42.png"/><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44.jpe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Water </a:t>
            </a:r>
            <a:br>
              <a:rPr lang="en-US" dirty="0"/>
            </a:br>
            <a:r>
              <a:rPr lang="en-US" dirty="0"/>
              <a:t>Handling</a:t>
            </a:r>
            <a:br>
              <a:rPr lang="en-US" dirty="0"/>
            </a:br>
            <a:r>
              <a:rPr lang="en-US" dirty="0"/>
              <a:t>Operations</a:t>
            </a:r>
          </a:p>
        </p:txBody>
      </p:sp>
      <p:sp>
        <p:nvSpPr>
          <p:cNvPr id="6" name="Subtitle 5"/>
          <p:cNvSpPr>
            <a:spLocks noGrp="1"/>
          </p:cNvSpPr>
          <p:nvPr>
            <p:ph type="subTitle" idx="1"/>
          </p:nvPr>
        </p:nvSpPr>
        <p:spPr/>
        <p:txBody>
          <a:bodyPr/>
          <a:lstStyle/>
          <a:p>
            <a:pPr lvl="0"/>
            <a:r>
              <a:rPr lang="en-US"/>
              <a:t>Unit 4C - Foam and Foam Proportioning Equipment</a:t>
            </a:r>
          </a:p>
        </p:txBody>
      </p:sp>
      <p:pic>
        <p:nvPicPr>
          <p:cNvPr id="8" name="Picture 7" descr="engine pumping out foam"/>
          <p:cNvPicPr>
            <a:picLocks noChangeAspect="1"/>
          </p:cNvPicPr>
          <p:nvPr/>
        </p:nvPicPr>
        <p:blipFill>
          <a:blip r:embed="rId3" cstate="screen"/>
          <a:stretch>
            <a:fillRect/>
          </a:stretch>
        </p:blipFill>
        <p:spPr>
          <a:xfrm>
            <a:off x="4126548" y="205532"/>
            <a:ext cx="4255452" cy="31926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1819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amples of foam products"/>
          <p:cNvPicPr>
            <a:picLocks noChangeAspect="1"/>
          </p:cNvPicPr>
          <p:nvPr/>
        </p:nvPicPr>
        <p:blipFill>
          <a:blip r:embed="rId2"/>
          <a:srcRect/>
          <a:stretch>
            <a:fillRect/>
          </a:stretch>
        </p:blipFill>
        <p:spPr>
          <a:xfrm>
            <a:off x="0" y="0"/>
            <a:ext cx="9144000" cy="612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18447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afety equipment"/>
          <p:cNvPicPr>
            <a:picLocks noChangeAspect="1"/>
          </p:cNvPicPr>
          <p:nvPr/>
        </p:nvPicPr>
        <p:blipFill>
          <a:blip r:embed="rId2"/>
          <a:stretch>
            <a:fillRect/>
          </a:stretch>
        </p:blipFill>
        <p:spPr>
          <a:xfrm>
            <a:off x="764584" y="1381932"/>
            <a:ext cx="7619999" cy="510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p:txBody>
          <a:bodyPr/>
          <a:lstStyle/>
          <a:p>
            <a:r>
              <a:rPr lang="en-US"/>
              <a:t>Safety equipment</a:t>
            </a:r>
          </a:p>
        </p:txBody>
      </p:sp>
    </p:spTree>
    <p:extLst>
      <p:ext uri="{BB962C8B-B14F-4D97-AF65-F5344CB8AC3E}">
        <p14:creationId xmlns:p14="http://schemas.microsoft.com/office/powerpoint/2010/main" val="3640424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am near waterway"/>
          <p:cNvPicPr>
            <a:picLocks noChangeAspect="1"/>
          </p:cNvPicPr>
          <p:nvPr/>
        </p:nvPicPr>
        <p:blipFill>
          <a:blip r:embed="rId2"/>
          <a:stretch>
            <a:fillRect/>
          </a:stretch>
        </p:blipFill>
        <p:spPr>
          <a:xfrm>
            <a:off x="0" y="0"/>
            <a:ext cx="9144000" cy="612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07119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oam proportioner flow"/>
          <p:cNvSpPr>
            <a:spLocks noGrp="1"/>
          </p:cNvSpPr>
          <p:nvPr>
            <p:ph type="title"/>
          </p:nvPr>
        </p:nvSpPr>
        <p:spPr/>
        <p:txBody>
          <a:bodyPr/>
          <a:lstStyle/>
          <a:p>
            <a:r>
              <a:rPr lang="en-US"/>
              <a:t>Foam </a:t>
            </a:r>
            <a:r>
              <a:rPr lang="en-US" err="1"/>
              <a:t>Proportioners</a:t>
            </a:r>
            <a:endParaRPr lang="en-US"/>
          </a:p>
        </p:txBody>
      </p:sp>
      <p:pic>
        <p:nvPicPr>
          <p:cNvPr id="3" name="Picture 2">
            <a:extLst>
              <a:ext uri="{C183D7F6-B498-43B3-948B-1728B52AA6E4}">
                <adec:decorative xmlns:adec="http://schemas.microsoft.com/office/drawing/2017/decorative" val="1"/>
              </a:ext>
            </a:extLst>
          </p:cNvPr>
          <p:cNvPicPr>
            <a:picLocks/>
          </p:cNvPicPr>
          <p:nvPr/>
        </p:nvPicPr>
        <p:blipFill>
          <a:blip r:embed="rId2"/>
          <a:srcRect/>
          <a:stretch>
            <a:fillRect/>
          </a:stretch>
        </p:blipFill>
        <p:spPr>
          <a:xfrm>
            <a:off x="762000" y="1371600"/>
            <a:ext cx="7620000" cy="4114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37843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Manual Foam </a:t>
            </a:r>
            <a:r>
              <a:rPr lang="en-US" err="1"/>
              <a:t>Proportioners</a:t>
            </a:r>
            <a:endParaRPr lang="en-US"/>
          </a:p>
        </p:txBody>
      </p:sp>
      <p:sp>
        <p:nvSpPr>
          <p:cNvPr id="3" name="Content Placeholder 2"/>
          <p:cNvSpPr>
            <a:spLocks noGrp="1"/>
          </p:cNvSpPr>
          <p:nvPr>
            <p:ph idx="1"/>
          </p:nvPr>
        </p:nvSpPr>
        <p:spPr/>
        <p:txBody>
          <a:bodyPr/>
          <a:lstStyle/>
          <a:p>
            <a:r>
              <a:rPr lang="en-US"/>
              <a:t>Operators manually adjust the device to maintain a constant mix ratio when water flow and pressure changes.</a:t>
            </a:r>
          </a:p>
          <a:p>
            <a:pPr lvl="1"/>
            <a:r>
              <a:rPr lang="en-US"/>
              <a:t>Cannot maintain constant mix ratio over various flow and pressure rates</a:t>
            </a:r>
          </a:p>
        </p:txBody>
      </p:sp>
    </p:spTree>
    <p:extLst>
      <p:ext uri="{BB962C8B-B14F-4D97-AF65-F5344CB8AC3E}">
        <p14:creationId xmlns:p14="http://schemas.microsoft.com/office/powerpoint/2010/main" val="562303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9">
            <a:extLst>
              <a:ext uri="{FF2B5EF4-FFF2-40B4-BE49-F238E27FC236}">
                <a16:creationId xmlns:a16="http://schemas.microsoft.com/office/drawing/2014/main" id="{16DBFAD4-B5FC-442B-A283-381B01B19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1" name="Oval 20">
              <a:extLst>
                <a:ext uri="{FF2B5EF4-FFF2-40B4-BE49-F238E27FC236}">
                  <a16:creationId xmlns:a16="http://schemas.microsoft.com/office/drawing/2014/main" id="{9B649DC7-8769-4383-A6F2-8F366BA7A1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2" name="Oval 21">
              <a:extLst>
                <a:ext uri="{FF2B5EF4-FFF2-40B4-BE49-F238E27FC236}">
                  <a16:creationId xmlns:a16="http://schemas.microsoft.com/office/drawing/2014/main" id="{0C67FD53-2686-4E0E-BA49-976F78F9A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8" name="Rectangle 23">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blipFill dpi="0" rotWithShape="1">
            <a:blip r:embed="rId5">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DE3939-3171-4D86-8C9B-FB34F0125F66}"/>
              </a:ext>
            </a:extLst>
          </p:cNvPr>
          <p:cNvSpPr>
            <a:spLocks noGrp="1"/>
          </p:cNvSpPr>
          <p:nvPr>
            <p:ph type="title"/>
          </p:nvPr>
        </p:nvSpPr>
        <p:spPr>
          <a:xfrm>
            <a:off x="4800600" y="256943"/>
            <a:ext cx="3974689" cy="1017353"/>
          </a:xfrm>
          <a:ln>
            <a:noFill/>
          </a:ln>
        </p:spPr>
        <p:txBody>
          <a:bodyPr vert="horz" lIns="91440" tIns="45720" rIns="91440" bIns="45720" rtlCol="0" anchor="ctr">
            <a:normAutofit/>
          </a:bodyPr>
          <a:lstStyle/>
          <a:p>
            <a:pPr>
              <a:lnSpc>
                <a:spcPct val="90000"/>
              </a:lnSpc>
            </a:pPr>
            <a:r>
              <a:rPr lang="en-US" sz="3500" dirty="0"/>
              <a:t>BIA M-52 Foam Flo</a:t>
            </a:r>
          </a:p>
        </p:txBody>
      </p:sp>
      <p:pic>
        <p:nvPicPr>
          <p:cNvPr id="4" name="Picture 4">
            <a:extLst>
              <a:ext uri="{FF2B5EF4-FFF2-40B4-BE49-F238E27FC236}">
                <a16:creationId xmlns:a16="http://schemas.microsoft.com/office/drawing/2014/main" id="{A6FA0268-3D60-46E5-8543-FCDAF71FC22F}"/>
              </a:ext>
              <a:ext uri="{C183D7F6-B498-43B3-948B-1728B52AA6E4}">
                <adec:decorative xmlns:adec="http://schemas.microsoft.com/office/drawing/2017/decorative" val="1"/>
              </a:ext>
            </a:extLst>
          </p:cNvPr>
          <p:cNvPicPr>
            <a:picLocks noChangeAspect="1"/>
          </p:cNvPicPr>
          <p:nvPr/>
        </p:nvPicPr>
        <p:blipFill rotWithShape="1">
          <a:blip r:embed="rId6"/>
          <a:srcRect l="14663" r="18906" b="-6"/>
          <a:stretch/>
        </p:blipFill>
        <p:spPr>
          <a:xfrm>
            <a:off x="20" y="10"/>
            <a:ext cx="4843155" cy="6857989"/>
          </a:xfrm>
          <a:prstGeom prst="rect">
            <a:avLst/>
          </a:prstGeom>
          <a:ln w="38100">
            <a:solidFill>
              <a:schemeClr val="tx1"/>
            </a:solidFill>
          </a:ln>
        </p:spPr>
      </p:pic>
      <p:sp>
        <p:nvSpPr>
          <p:cNvPr id="8" name="Content Placeholder 7">
            <a:extLst>
              <a:ext uri="{FF2B5EF4-FFF2-40B4-BE49-F238E27FC236}">
                <a16:creationId xmlns:a16="http://schemas.microsoft.com/office/drawing/2014/main" id="{9153A938-0319-42A6-91CD-1ECD8CCE8AD4}"/>
              </a:ext>
            </a:extLst>
          </p:cNvPr>
          <p:cNvSpPr>
            <a:spLocks noGrp="1"/>
          </p:cNvSpPr>
          <p:nvPr>
            <p:ph sz="half" idx="1"/>
          </p:nvPr>
        </p:nvSpPr>
        <p:spPr>
          <a:xfrm>
            <a:off x="4801114" y="2337069"/>
            <a:ext cx="3801646" cy="4050792"/>
          </a:xfrm>
        </p:spPr>
        <p:txBody>
          <a:bodyPr vert="horz" lIns="91440" tIns="45720" rIns="91440" bIns="45720" rtlCol="0" anchor="t">
            <a:normAutofit/>
          </a:bodyPr>
          <a:lstStyle/>
          <a:p>
            <a:pPr indent="-182880">
              <a:lnSpc>
                <a:spcPct val="90000"/>
              </a:lnSpc>
            </a:pPr>
            <a:r>
              <a:rPr lang="en-US" sz="2000" dirty="0"/>
              <a:t>Simple and Effective.</a:t>
            </a:r>
          </a:p>
          <a:p>
            <a:pPr indent="-182880">
              <a:lnSpc>
                <a:spcPct val="90000"/>
              </a:lnSpc>
              <a:buClr>
                <a:srgbClr val="9E3611"/>
              </a:buClr>
            </a:pPr>
            <a:r>
              <a:rPr lang="en-US" sz="2000" dirty="0"/>
              <a:t>Uses Standard Fittings and is Unpowered.</a:t>
            </a:r>
          </a:p>
          <a:p>
            <a:pPr indent="-182880">
              <a:lnSpc>
                <a:spcPct val="90000"/>
              </a:lnSpc>
              <a:buClr>
                <a:srgbClr val="9E3611"/>
              </a:buClr>
            </a:pPr>
            <a:r>
              <a:rPr lang="en-US" sz="2000" dirty="0"/>
              <a:t>Can Get Foam Into Tank if Valving is Not Correctly Installed or if Internal Check Ball Malfunctions.</a:t>
            </a:r>
          </a:p>
          <a:p>
            <a:pPr indent="-182880">
              <a:lnSpc>
                <a:spcPct val="90000"/>
              </a:lnSpc>
            </a:pPr>
            <a:endParaRPr lang="en-US" sz="1600"/>
          </a:p>
          <a:p>
            <a:pPr indent="-182880">
              <a:lnSpc>
                <a:spcPct val="90000"/>
              </a:lnSpc>
            </a:pPr>
            <a:endParaRPr lang="en-US" sz="1600"/>
          </a:p>
        </p:txBody>
      </p:sp>
      <p:grpSp>
        <p:nvGrpSpPr>
          <p:cNvPr id="19" name="Group 25">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3" y="6229681"/>
            <a:ext cx="342900" cy="457200"/>
            <a:chOff x="11361456" y="6195813"/>
            <a:chExt cx="548640" cy="548640"/>
          </a:xfrm>
        </p:grpSpPr>
        <p:sp>
          <p:nvSpPr>
            <p:cNvPr id="27" name="Oval 26">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3" name="Oval 27">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772184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E5FF8-5F93-47EE-A30F-83EAB3FD5CD6}"/>
              </a:ext>
            </a:extLst>
          </p:cNvPr>
          <p:cNvSpPr>
            <a:spLocks noGrp="1"/>
          </p:cNvSpPr>
          <p:nvPr>
            <p:ph type="title"/>
          </p:nvPr>
        </p:nvSpPr>
        <p:spPr/>
        <p:txBody>
          <a:bodyPr/>
          <a:lstStyle/>
          <a:p>
            <a:pPr algn="ctr"/>
            <a:r>
              <a:rPr lang="en-US"/>
              <a:t>BIA M-52 Foam </a:t>
            </a:r>
            <a:r>
              <a:rPr lang="en-US" err="1"/>
              <a:t>FLo</a:t>
            </a:r>
            <a:r>
              <a:rPr lang="en-US"/>
              <a:t> Off Position</a:t>
            </a:r>
            <a:endParaRPr lang="en-US" err="1">
              <a:latin typeface="Rockwell Condensed"/>
            </a:endParaRPr>
          </a:p>
        </p:txBody>
      </p:sp>
      <p:pic>
        <p:nvPicPr>
          <p:cNvPr id="3" name="Picture 3">
            <a:extLst>
              <a:ext uri="{FF2B5EF4-FFF2-40B4-BE49-F238E27FC236}">
                <a16:creationId xmlns:a16="http://schemas.microsoft.com/office/drawing/2014/main" id="{D7DC7FA1-3E66-4AAD-94E9-B4D0BA2FE12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30060" y="1623923"/>
            <a:ext cx="6461183" cy="4843729"/>
          </a:xfrm>
          <a:prstGeom prst="rect">
            <a:avLst/>
          </a:prstGeom>
          <a:ln w="38100">
            <a:solidFill>
              <a:schemeClr val="tx1"/>
            </a:solidFill>
          </a:ln>
        </p:spPr>
      </p:pic>
    </p:spTree>
    <p:extLst>
      <p:ext uri="{BB962C8B-B14F-4D97-AF65-F5344CB8AC3E}">
        <p14:creationId xmlns:p14="http://schemas.microsoft.com/office/powerpoint/2010/main" val="13674421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A900-0609-4CED-8955-9DAACD5ED52A}"/>
              </a:ext>
            </a:extLst>
          </p:cNvPr>
          <p:cNvSpPr>
            <a:spLocks noGrp="1"/>
          </p:cNvSpPr>
          <p:nvPr>
            <p:ph type="title"/>
          </p:nvPr>
        </p:nvSpPr>
        <p:spPr/>
        <p:txBody>
          <a:bodyPr/>
          <a:lstStyle/>
          <a:p>
            <a:pPr algn="ctr"/>
            <a:r>
              <a:rPr lang="en-US" dirty="0"/>
              <a:t>Foam On/off valve at tank</a:t>
            </a:r>
          </a:p>
        </p:txBody>
      </p:sp>
      <p:pic>
        <p:nvPicPr>
          <p:cNvPr id="3" name="Picture 3">
            <a:extLst>
              <a:ext uri="{FF2B5EF4-FFF2-40B4-BE49-F238E27FC236}">
                <a16:creationId xmlns:a16="http://schemas.microsoft.com/office/drawing/2014/main" id="{A0C26565-4265-4838-A828-67146ABCD69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5400000">
            <a:off x="1724075" y="1045176"/>
            <a:ext cx="5290752" cy="5986732"/>
          </a:xfrm>
          <a:prstGeom prst="rect">
            <a:avLst/>
          </a:prstGeom>
          <a:ln w="38100">
            <a:solidFill>
              <a:schemeClr val="tx1"/>
            </a:solidFill>
          </a:ln>
        </p:spPr>
      </p:pic>
    </p:spTree>
    <p:extLst>
      <p:ext uri="{BB962C8B-B14F-4D97-AF65-F5344CB8AC3E}">
        <p14:creationId xmlns:p14="http://schemas.microsoft.com/office/powerpoint/2010/main" val="3598145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7">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34694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9">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4299696"/>
            <a:ext cx="7667244"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11">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0625" y="1484779"/>
            <a:ext cx="7667244"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2" name="Group 13">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6911" y="4068923"/>
            <a:ext cx="810678" cy="1080902"/>
            <a:chOff x="9685338" y="4460675"/>
            <a:chExt cx="1080904" cy="1080902"/>
          </a:xfrm>
        </p:grpSpPr>
        <p:sp>
          <p:nvSpPr>
            <p:cNvPr id="15" name="Oval 14">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33" name="Rectangle 17">
            <a:extLst>
              <a:ext uri="{FF2B5EF4-FFF2-40B4-BE49-F238E27FC236}">
                <a16:creationId xmlns:a16="http://schemas.microsoft.com/office/drawing/2014/main" id="{CFB57ED5-941D-44E2-9320-56A0A026F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1714"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19">
            <a:extLst>
              <a:ext uri="{FF2B5EF4-FFF2-40B4-BE49-F238E27FC236}">
                <a16:creationId xmlns:a16="http://schemas.microsoft.com/office/drawing/2014/main" id="{7A1BE9A9-6FBF-4CF1-8F0C-BFCFF1FD9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653241"/>
            <a:ext cx="8181594"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a:extLst>
              <a:ext uri="{FF2B5EF4-FFF2-40B4-BE49-F238E27FC236}">
                <a16:creationId xmlns:a16="http://schemas.microsoft.com/office/drawing/2014/main" id="{B452E640-4005-4C98-A28F-611127C6977D}"/>
              </a:ext>
              <a:ext uri="{C183D7F6-B498-43B3-948B-1728B52AA6E4}">
                <adec:decorative xmlns:adec="http://schemas.microsoft.com/office/drawing/2017/decorative" val="1"/>
              </a:ext>
            </a:extLst>
          </p:cNvPr>
          <p:cNvPicPr>
            <a:picLocks noChangeAspect="1"/>
          </p:cNvPicPr>
          <p:nvPr/>
        </p:nvPicPr>
        <p:blipFill rotWithShape="1">
          <a:blip r:embed="rId7"/>
          <a:srcRect l="16673" r="13191" b="4"/>
          <a:stretch/>
        </p:blipFill>
        <p:spPr>
          <a:xfrm>
            <a:off x="475499" y="1054100"/>
            <a:ext cx="4096501" cy="4382677"/>
          </a:xfrm>
          <a:prstGeom prst="rect">
            <a:avLst/>
          </a:prstGeom>
          <a:ln w="38100">
            <a:solidFill>
              <a:schemeClr val="tx1"/>
            </a:solidFill>
          </a:ln>
        </p:spPr>
      </p:pic>
      <p:sp>
        <p:nvSpPr>
          <p:cNvPr id="35" name="Rectangle 21">
            <a:extLst>
              <a:ext uri="{FF2B5EF4-FFF2-40B4-BE49-F238E27FC236}">
                <a16:creationId xmlns:a16="http://schemas.microsoft.com/office/drawing/2014/main" id="{C4AE8163-578C-46A4-BF65-BD3AEEF2A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0" y="822325"/>
            <a:ext cx="3862197" cy="4846228"/>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8ED572-9813-4217-9F35-FF37562811BA}"/>
              </a:ext>
            </a:extLst>
          </p:cNvPr>
          <p:cNvSpPr>
            <a:spLocks noGrp="1"/>
          </p:cNvSpPr>
          <p:nvPr>
            <p:ph type="title"/>
          </p:nvPr>
        </p:nvSpPr>
        <p:spPr>
          <a:xfrm>
            <a:off x="5034915" y="1054100"/>
            <a:ext cx="3461385" cy="3736099"/>
          </a:xfrm>
        </p:spPr>
        <p:txBody>
          <a:bodyPr vert="horz" lIns="91440" tIns="45720" rIns="91440" bIns="45720" rtlCol="0" anchor="ctr">
            <a:normAutofit/>
          </a:bodyPr>
          <a:lstStyle/>
          <a:p>
            <a:pPr>
              <a:lnSpc>
                <a:spcPct val="80000"/>
              </a:lnSpc>
            </a:pPr>
            <a:r>
              <a:rPr lang="en-US" sz="3900">
                <a:blipFill dpi="0" rotWithShape="1">
                  <a:blip r:embed="rId5"/>
                  <a:srcRect/>
                  <a:tile tx="6350" ty="-127000" sx="65000" sy="64000" flip="none" algn="tl"/>
                </a:blipFill>
              </a:rPr>
              <a:t>Foam Proportioner inlet Valve</a:t>
            </a:r>
            <a:br>
              <a:rPr lang="en-US" sz="3900">
                <a:blipFill dpi="0" rotWithShape="1">
                  <a:blip r:embed="rId5"/>
                  <a:srcRect/>
                  <a:tile tx="6350" ty="-127000" sx="65000" sy="64000" flip="none" algn="tl"/>
                </a:blipFill>
              </a:rPr>
            </a:br>
            <a:r>
              <a:rPr lang="en-US" sz="3900">
                <a:blipFill dpi="0" rotWithShape="1">
                  <a:blip r:embed="rId5"/>
                  <a:srcRect/>
                  <a:tile tx="6350" ty="-127000" sx="65000" sy="64000" flip="none" algn="tl"/>
                </a:blipFill>
                <a:latin typeface="Rockwell Condensed"/>
              </a:rPr>
              <a:t>-Off Position</a:t>
            </a:r>
          </a:p>
        </p:txBody>
      </p:sp>
      <p:sp>
        <p:nvSpPr>
          <p:cNvPr id="36" name="Rectangle 23">
            <a:extLst>
              <a:ext uri="{FF2B5EF4-FFF2-40B4-BE49-F238E27FC236}">
                <a16:creationId xmlns:a16="http://schemas.microsoft.com/office/drawing/2014/main" id="{346F56CC-F97A-40DF-9A88-6D8BF7A6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5756954"/>
            <a:ext cx="8181594" cy="80683"/>
          </a:xfrm>
          <a:prstGeom prst="rect">
            <a:avLst/>
          </a:prstGeom>
          <a:blipFill dpi="0" rotWithShape="1">
            <a:blip r:embed="rId3">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25">
            <a:extLst>
              <a:ext uri="{FF2B5EF4-FFF2-40B4-BE49-F238E27FC236}">
                <a16:creationId xmlns:a16="http://schemas.microsoft.com/office/drawing/2014/main" id="{694818F1-2ACF-4181-B8B6-7637EB92BD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235190" y="5257800"/>
            <a:ext cx="810678" cy="1080902"/>
            <a:chOff x="9685338" y="4460675"/>
            <a:chExt cx="1080904" cy="1080902"/>
          </a:xfrm>
        </p:grpSpPr>
        <p:sp>
          <p:nvSpPr>
            <p:cNvPr id="38" name="Oval 26">
              <a:extLst>
                <a:ext uri="{FF2B5EF4-FFF2-40B4-BE49-F238E27FC236}">
                  <a16:creationId xmlns:a16="http://schemas.microsoft.com/office/drawing/2014/main" id="{31BF4AB6-91C5-40DA-AFC8-BBDA46BB2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8" name="Oval 27">
              <a:extLst>
                <a:ext uri="{FF2B5EF4-FFF2-40B4-BE49-F238E27FC236}">
                  <a16:creationId xmlns:a16="http://schemas.microsoft.com/office/drawing/2014/main" id="{CA6D6306-ED75-4DC2-9BEF-160516C2F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873272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24865-C2B4-4504-B688-46C89BDCAC80}"/>
              </a:ext>
            </a:extLst>
          </p:cNvPr>
          <p:cNvSpPr>
            <a:spLocks noGrp="1"/>
          </p:cNvSpPr>
          <p:nvPr>
            <p:ph type="title"/>
          </p:nvPr>
        </p:nvSpPr>
        <p:spPr/>
        <p:txBody>
          <a:bodyPr/>
          <a:lstStyle/>
          <a:p>
            <a:pPr algn="ctr"/>
            <a:r>
              <a:rPr lang="en-US" dirty="0"/>
              <a:t>Model 52 </a:t>
            </a:r>
            <a:br>
              <a:rPr lang="en-US" dirty="0">
                <a:latin typeface="Rockwell Condensed"/>
              </a:rPr>
            </a:br>
            <a:r>
              <a:rPr lang="en-US" dirty="0"/>
              <a:t>Foam-</a:t>
            </a:r>
            <a:r>
              <a:rPr lang="en-US" dirty="0" err="1"/>
              <a:t>flo</a:t>
            </a:r>
          </a:p>
        </p:txBody>
      </p:sp>
      <p:sp>
        <p:nvSpPr>
          <p:cNvPr id="3" name="Text Placeholder 2">
            <a:extLst>
              <a:ext uri="{FF2B5EF4-FFF2-40B4-BE49-F238E27FC236}">
                <a16:creationId xmlns:a16="http://schemas.microsoft.com/office/drawing/2014/main" id="{E0366A8D-B6C3-4D83-BE1C-8937E1AB79E6}"/>
              </a:ext>
            </a:extLst>
          </p:cNvPr>
          <p:cNvSpPr>
            <a:spLocks noGrp="1"/>
          </p:cNvSpPr>
          <p:nvPr>
            <p:ph type="body" sz="half" idx="2"/>
          </p:nvPr>
        </p:nvSpPr>
        <p:spPr/>
        <p:txBody>
          <a:bodyPr vert="horz" lIns="91440" tIns="45720" rIns="91440" bIns="45720" rtlCol="0" anchor="t">
            <a:normAutofit/>
          </a:bodyPr>
          <a:lstStyle/>
          <a:p>
            <a:r>
              <a:rPr lang="en-US"/>
              <a:t>Water is Pushed Into the Unit From the Pump Side (LEFT SIDE)</a:t>
            </a:r>
          </a:p>
          <a:p>
            <a:endParaRPr lang="en-US"/>
          </a:p>
          <a:p>
            <a:r>
              <a:rPr lang="en-US"/>
              <a:t>Flows Across the Proportioner Valve and Pulls Concentrate Into a Mixture of Water and Concentrate. </a:t>
            </a:r>
          </a:p>
          <a:p>
            <a:endParaRPr lang="en-US"/>
          </a:p>
          <a:p>
            <a:r>
              <a:rPr lang="en-US"/>
              <a:t>Exits in Solution Above the Overboard Discharge Valve #3 (Right Side).</a:t>
            </a:r>
          </a:p>
        </p:txBody>
      </p:sp>
      <p:pic>
        <p:nvPicPr>
          <p:cNvPr id="5" name="Picture 5">
            <a:extLst>
              <a:ext uri="{FF2B5EF4-FFF2-40B4-BE49-F238E27FC236}">
                <a16:creationId xmlns:a16="http://schemas.microsoft.com/office/drawing/2014/main" id="{D20297E8-174F-4820-B2BD-791CBC70CEB3}"/>
              </a:ext>
              <a:ext uri="{C183D7F6-B498-43B3-948B-1728B52AA6E4}">
                <adec:decorative xmlns:adec="http://schemas.microsoft.com/office/drawing/2017/decorative" val="1"/>
              </a:ext>
            </a:extLst>
          </p:cNvPr>
          <p:cNvPicPr>
            <a:picLocks noGrp="1" noChangeAspect="1"/>
          </p:cNvPicPr>
          <p:nvPr>
            <p:ph sz="half" idx="12"/>
          </p:nvPr>
        </p:nvPicPr>
        <p:blipFill>
          <a:blip r:embed="rId3"/>
          <a:stretch>
            <a:fillRect/>
          </a:stretch>
        </p:blipFill>
        <p:spPr>
          <a:xfrm>
            <a:off x="536069" y="785813"/>
            <a:ext cx="5363935" cy="5261881"/>
          </a:xfrm>
          <a:ln w="38100">
            <a:solidFill>
              <a:schemeClr val="tx1"/>
            </a:solidFill>
          </a:ln>
        </p:spPr>
      </p:pic>
    </p:spTree>
    <p:extLst>
      <p:ext uri="{BB962C8B-B14F-4D97-AF65-F5344CB8AC3E}">
        <p14:creationId xmlns:p14="http://schemas.microsoft.com/office/powerpoint/2010/main" val="3156412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Objectives</a:t>
            </a:r>
          </a:p>
        </p:txBody>
      </p:sp>
      <p:sp>
        <p:nvSpPr>
          <p:cNvPr id="6147" name="Content Placeholder 2"/>
          <p:cNvSpPr>
            <a:spLocks noGrp="1"/>
          </p:cNvSpPr>
          <p:nvPr>
            <p:ph type="subTitle" idx="1"/>
          </p:nvPr>
        </p:nvSpPr>
        <p:spPr>
          <a:xfrm>
            <a:off x="685546" y="1295400"/>
            <a:ext cx="7323138" cy="5342510"/>
          </a:xfrm>
          <a:noFill/>
          <a:ln w="28575" algn="ctr">
            <a:noFill/>
            <a:miter lim="800000"/>
            <a:headEnd/>
            <a:tailEnd/>
          </a:ln>
          <a:effectLst/>
        </p:spPr>
        <p:txBody>
          <a:bodyPr>
            <a:normAutofit/>
          </a:bodyPr>
          <a:lstStyle/>
          <a:p>
            <a:pPr lvl="0"/>
            <a:r>
              <a:rPr lang="en-US"/>
              <a:t>Discuss why foam is more effective than plain water when performing wildland fire suppression operations.</a:t>
            </a:r>
          </a:p>
          <a:p>
            <a:pPr lvl="0"/>
            <a:r>
              <a:rPr lang="en-US"/>
              <a:t>Discuss foam safety, including guidelines for handling foam products.</a:t>
            </a:r>
          </a:p>
          <a:p>
            <a:pPr lvl="0"/>
            <a:r>
              <a:rPr lang="en-US"/>
              <a:t>Identify and discuss the advantages and disadvantages of two manual foam proportioning methods used when performing wildland fire suppression operations.</a:t>
            </a:r>
          </a:p>
        </p:txBody>
      </p:sp>
      <p:pic>
        <p:nvPicPr>
          <p:cNvPr id="6149" name="Picture 228" descr="Target icon"/>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8008684" y="754251"/>
            <a:ext cx="914400" cy="914400"/>
          </a:xfrm>
          <a:prstGeom prst="rect">
            <a:avLst/>
          </a:prstGeom>
          <a:solidFill>
            <a:schemeClr val="bg1"/>
          </a:solidFill>
        </p:spPr>
      </p:pic>
    </p:spTree>
    <p:extLst>
      <p:ext uri="{BB962C8B-B14F-4D97-AF65-F5344CB8AC3E}">
        <p14:creationId xmlns:p14="http://schemas.microsoft.com/office/powerpoint/2010/main" val="396040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Batch Mixing</a:t>
            </a:r>
          </a:p>
        </p:txBody>
      </p:sp>
      <p:pic>
        <p:nvPicPr>
          <p:cNvPr id="5" name="Picture 4" descr="foam in a holding tank"/>
          <p:cNvPicPr>
            <a:picLocks noChangeAspect="1"/>
          </p:cNvPicPr>
          <p:nvPr/>
        </p:nvPicPr>
        <p:blipFill>
          <a:blip r:embed="rId2"/>
          <a:stretch>
            <a:fillRect/>
          </a:stretch>
        </p:blipFill>
        <p:spPr>
          <a:xfrm>
            <a:off x="762000" y="1371600"/>
            <a:ext cx="7619999" cy="51306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83508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Suction-Side </a:t>
            </a:r>
            <a:r>
              <a:rPr lang="en-US" err="1"/>
              <a:t>Proportioners</a:t>
            </a:r>
            <a:endParaRPr lang="en-US"/>
          </a:p>
        </p:txBody>
      </p:sp>
      <p:pic>
        <p:nvPicPr>
          <p:cNvPr id="5" name="Picture 4" descr="suction-side proportioner flow"/>
          <p:cNvPicPr>
            <a:picLocks noChangeAspect="1"/>
          </p:cNvPicPr>
          <p:nvPr/>
        </p:nvPicPr>
        <p:blipFill>
          <a:blip r:embed="rId2"/>
          <a:srcRect/>
          <a:stretch>
            <a:fillRect/>
          </a:stretch>
        </p:blipFill>
        <p:spPr>
          <a:xfrm>
            <a:off x="817942" y="1371600"/>
            <a:ext cx="7564057" cy="4343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34260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rtable pump with foam attachment"/>
          <p:cNvPicPr>
            <a:picLocks noChangeAspect="1"/>
          </p:cNvPicPr>
          <p:nvPr/>
        </p:nvPicPr>
        <p:blipFill>
          <a:blip r:embed="rId2"/>
          <a:srcRect r="622"/>
          <a:stretch>
            <a:fillRect/>
          </a:stretch>
        </p:blipFill>
        <p:spPr>
          <a:xfrm>
            <a:off x="0" y="0"/>
            <a:ext cx="9144000" cy="612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4384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Automatic Foam </a:t>
            </a:r>
            <a:r>
              <a:rPr lang="en-US" err="1"/>
              <a:t>Proportioner</a:t>
            </a:r>
            <a:endParaRPr lang="en-US"/>
          </a:p>
        </p:txBody>
      </p:sp>
      <p:sp>
        <p:nvSpPr>
          <p:cNvPr id="3" name="Content Placeholder 2"/>
          <p:cNvSpPr>
            <a:spLocks noGrp="1"/>
          </p:cNvSpPr>
          <p:nvPr>
            <p:ph idx="1"/>
          </p:nvPr>
        </p:nvSpPr>
        <p:spPr/>
        <p:txBody>
          <a:bodyPr/>
          <a:lstStyle/>
          <a:p>
            <a:pPr marL="0" indent="0">
              <a:buNone/>
            </a:pPr>
            <a:r>
              <a:rPr lang="en-US"/>
              <a:t>The automatic foam </a:t>
            </a:r>
            <a:r>
              <a:rPr lang="en-US" err="1"/>
              <a:t>proportioner</a:t>
            </a:r>
            <a:r>
              <a:rPr lang="en-US"/>
              <a:t> makes an adjustment on its own to maintain a constant mix ratio when water flow and pressure changes.</a:t>
            </a:r>
          </a:p>
        </p:txBody>
      </p:sp>
      <p:grpSp>
        <p:nvGrpSpPr>
          <p:cNvPr id="15" name="Group 14">
            <a:extLst>
              <a:ext uri="{C183D7F6-B498-43B3-948B-1728B52AA6E4}">
                <adec:decorative xmlns:adec="http://schemas.microsoft.com/office/drawing/2017/decorative" val="1"/>
              </a:ext>
            </a:extLst>
          </p:cNvPr>
          <p:cNvGrpSpPr/>
          <p:nvPr/>
        </p:nvGrpSpPr>
        <p:grpSpPr>
          <a:xfrm>
            <a:off x="4621079" y="3601707"/>
            <a:ext cx="3760922" cy="2558825"/>
            <a:chOff x="4621079" y="3601707"/>
            <a:chExt cx="3760922" cy="2558825"/>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5344" t="21671" r="11388" b="13317"/>
            <a:stretch/>
          </p:blipFill>
          <p:spPr>
            <a:xfrm>
              <a:off x="4621079" y="3601707"/>
              <a:ext cx="3760922"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descr="Waterous Aquis™ 1.5&#10;"/>
            <p:cNvSpPr txBox="1"/>
            <p:nvPr/>
          </p:nvSpPr>
          <p:spPr>
            <a:xfrm>
              <a:off x="5282340" y="5791200"/>
              <a:ext cx="2438400" cy="369332"/>
            </a:xfrm>
            <a:prstGeom prst="rect">
              <a:avLst/>
            </a:prstGeom>
            <a:noFill/>
          </p:spPr>
          <p:txBody>
            <a:bodyPr wrap="square" rtlCol="0">
              <a:spAutoFit/>
            </a:bodyPr>
            <a:lstStyle/>
            <a:p>
              <a:pPr algn="ctr"/>
              <a:r>
                <a:rPr lang="en-US" err="1"/>
                <a:t>Waterous</a:t>
              </a:r>
              <a:r>
                <a:rPr lang="en-US"/>
                <a:t> </a:t>
              </a:r>
              <a:r>
                <a:rPr lang="en-US" err="1"/>
                <a:t>Aquis</a:t>
              </a:r>
              <a:r>
                <a:rPr lang="en-US"/>
                <a:t>™ 1.5</a:t>
              </a:r>
            </a:p>
          </p:txBody>
        </p:sp>
      </p:grpSp>
      <p:grpSp>
        <p:nvGrpSpPr>
          <p:cNvPr id="14" name="Group 13">
            <a:extLst>
              <a:ext uri="{C183D7F6-B498-43B3-948B-1728B52AA6E4}">
                <adec:decorative xmlns:adec="http://schemas.microsoft.com/office/drawing/2017/decorative" val="1"/>
              </a:ext>
            </a:extLst>
          </p:cNvPr>
          <p:cNvGrpSpPr/>
          <p:nvPr/>
        </p:nvGrpSpPr>
        <p:grpSpPr>
          <a:xfrm>
            <a:off x="1051453" y="3608165"/>
            <a:ext cx="3050824" cy="2552367"/>
            <a:chOff x="1051453" y="3608165"/>
            <a:chExt cx="3050824" cy="2552367"/>
          </a:xfrm>
        </p:grpSpPr>
        <p:sp>
          <p:nvSpPr>
            <p:cNvPr id="9" name="TextBox 8" descr="FoamPro® 1601&#10;"/>
            <p:cNvSpPr txBox="1"/>
            <p:nvPr/>
          </p:nvSpPr>
          <p:spPr>
            <a:xfrm>
              <a:off x="1447800" y="5791200"/>
              <a:ext cx="2286000" cy="369332"/>
            </a:xfrm>
            <a:prstGeom prst="rect">
              <a:avLst/>
            </a:prstGeom>
            <a:noFill/>
          </p:spPr>
          <p:txBody>
            <a:bodyPr wrap="square" rtlCol="0">
              <a:spAutoFit/>
            </a:bodyPr>
            <a:lstStyle/>
            <a:p>
              <a:pPr algn="ctr"/>
              <a:r>
                <a:rPr lang="en-US" err="1"/>
                <a:t>FoamPro</a:t>
              </a:r>
              <a:r>
                <a:rPr lang="en-US" baseline="30000"/>
                <a:t>®</a:t>
              </a:r>
              <a:r>
                <a:rPr lang="en-US"/>
                <a:t> 1601</a:t>
              </a:r>
            </a:p>
          </p:txBody>
        </p:sp>
        <p:pic>
          <p:nvPicPr>
            <p:cNvPr id="12" name="Content Placeholder 4" descr="foam pump.bmp"/>
            <p:cNvPicPr>
              <a:picLocks noChangeAspect="1"/>
            </p:cNvPicPr>
            <p:nvPr/>
          </p:nvPicPr>
          <p:blipFill>
            <a:blip r:embed="rId3" cstate="screen"/>
            <a:srcRect/>
            <a:stretch>
              <a:fillRect/>
            </a:stretch>
          </p:blipFill>
          <p:spPr bwMode="auto">
            <a:xfrm>
              <a:off x="1051453" y="3608165"/>
              <a:ext cx="3050824" cy="21031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Tree>
    <p:extLst>
      <p:ext uri="{BB962C8B-B14F-4D97-AF65-F5344CB8AC3E}">
        <p14:creationId xmlns:p14="http://schemas.microsoft.com/office/powerpoint/2010/main" val="564417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FoamPro 1600 system layout"/>
          <p:cNvPicPr>
            <a:picLocks noChangeAspect="1"/>
          </p:cNvPicPr>
          <p:nvPr/>
        </p:nvPicPr>
        <p:blipFill>
          <a:blip r:embed="rId3"/>
          <a:stretch>
            <a:fillRect/>
          </a:stretch>
        </p:blipFill>
        <p:spPr>
          <a:xfrm>
            <a:off x="1056167" y="1306709"/>
            <a:ext cx="6934200" cy="4937442"/>
          </a:xfrm>
          <a:prstGeom prst="rect">
            <a:avLst/>
          </a:prstGeom>
        </p:spPr>
      </p:pic>
      <p:sp>
        <p:nvSpPr>
          <p:cNvPr id="3" name="Title 2"/>
          <p:cNvSpPr>
            <a:spLocks noGrp="1"/>
          </p:cNvSpPr>
          <p:nvPr>
            <p:ph type="title"/>
          </p:nvPr>
        </p:nvSpPr>
        <p:spPr/>
        <p:txBody>
          <a:bodyPr/>
          <a:lstStyle/>
          <a:p>
            <a:r>
              <a:rPr lang="en-US"/>
              <a:t>Foam </a:t>
            </a:r>
            <a:r>
              <a:rPr lang="en-US" err="1"/>
              <a:t>Proportioner</a:t>
            </a:r>
            <a:endParaRPr lang="en-US"/>
          </a:p>
        </p:txBody>
      </p:sp>
      <p:sp>
        <p:nvSpPr>
          <p:cNvPr id="111" name="Flowchart: Connector 110" descr="circle"/>
          <p:cNvSpPr/>
          <p:nvPr/>
        </p:nvSpPr>
        <p:spPr>
          <a:xfrm>
            <a:off x="5080596" y="3852532"/>
            <a:ext cx="685800" cy="6858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a:t>
            </a:r>
          </a:p>
        </p:txBody>
      </p:sp>
      <p:cxnSp>
        <p:nvCxnSpPr>
          <p:cNvPr id="113" name="Straight Arrow Connector 112" descr="arrow"/>
          <p:cNvCxnSpPr/>
          <p:nvPr/>
        </p:nvCxnSpPr>
        <p:spPr>
          <a:xfrm>
            <a:off x="5638800" y="4277833"/>
            <a:ext cx="2286000" cy="228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7" name="Group 36" descr="line strainer"/>
          <p:cNvGrpSpPr/>
          <p:nvPr/>
        </p:nvGrpSpPr>
        <p:grpSpPr>
          <a:xfrm>
            <a:off x="7924800" y="4125433"/>
            <a:ext cx="762000" cy="762000"/>
            <a:chOff x="7772400" y="2209800"/>
            <a:chExt cx="762000" cy="762000"/>
          </a:xfrm>
        </p:grpSpPr>
        <p:pic>
          <p:nvPicPr>
            <p:cNvPr id="86" name="Picture 85" descr="line strainer"/>
            <p:cNvPicPr>
              <a:picLocks noChangeAspect="1"/>
            </p:cNvPicPr>
            <p:nvPr/>
          </p:nvPicPr>
          <p:blipFill>
            <a:blip r:embed="rId4"/>
            <a:stretch>
              <a:fillRect/>
            </a:stretch>
          </p:blipFill>
          <p:spPr>
            <a:xfrm rot="10800000" flipH="1">
              <a:off x="7848600" y="2309035"/>
              <a:ext cx="609600" cy="609600"/>
            </a:xfrm>
            <a:prstGeom prst="rect">
              <a:avLst/>
            </a:prstGeom>
          </p:spPr>
        </p:pic>
        <p:sp>
          <p:nvSpPr>
            <p:cNvPr id="114" name="Flowchart: Connector 113" descr="circle"/>
            <p:cNvSpPr/>
            <p:nvPr/>
          </p:nvSpPr>
          <p:spPr>
            <a:xfrm>
              <a:off x="7772400" y="2209800"/>
              <a:ext cx="762000" cy="7620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descr="flowmeter"/>
          <p:cNvGrpSpPr/>
          <p:nvPr/>
        </p:nvGrpSpPr>
        <p:grpSpPr>
          <a:xfrm>
            <a:off x="5257800" y="5410200"/>
            <a:ext cx="804333" cy="762000"/>
            <a:chOff x="5257800" y="5181600"/>
            <a:chExt cx="804333" cy="762000"/>
          </a:xfrm>
        </p:grpSpPr>
        <p:pic>
          <p:nvPicPr>
            <p:cNvPr id="107" name="Picture 106" descr="flowmeter"/>
            <p:cNvPicPr>
              <a:picLocks noChangeAspect="1"/>
            </p:cNvPicPr>
            <p:nvPr/>
          </p:nvPicPr>
          <p:blipFill>
            <a:blip r:embed="rId5" cstate="screen"/>
            <a:stretch>
              <a:fillRect/>
            </a:stretch>
          </p:blipFill>
          <p:spPr>
            <a:xfrm>
              <a:off x="5257800" y="5181600"/>
              <a:ext cx="804333" cy="723900"/>
            </a:xfrm>
            <a:prstGeom prst="rect">
              <a:avLst/>
            </a:prstGeom>
          </p:spPr>
        </p:pic>
        <p:sp>
          <p:nvSpPr>
            <p:cNvPr id="117" name="Flowchart: Connector 116" descr="circle"/>
            <p:cNvSpPr/>
            <p:nvPr/>
          </p:nvSpPr>
          <p:spPr>
            <a:xfrm>
              <a:off x="5257800" y="5181600"/>
              <a:ext cx="762000" cy="7620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8" name="Flowchart: Connector 117" descr="red circle"/>
          <p:cNvSpPr/>
          <p:nvPr/>
        </p:nvSpPr>
        <p:spPr>
          <a:xfrm>
            <a:off x="3732031" y="4669465"/>
            <a:ext cx="731870" cy="730101"/>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Flowchart: Connector 119" descr="red circle"/>
          <p:cNvSpPr/>
          <p:nvPr/>
        </p:nvSpPr>
        <p:spPr>
          <a:xfrm>
            <a:off x="2853068" y="4766932"/>
            <a:ext cx="685800" cy="717699"/>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1" name="Straight Arrow Connector 120" descr="arrow"/>
          <p:cNvCxnSpPr>
            <a:stCxn id="120" idx="4"/>
          </p:cNvCxnSpPr>
          <p:nvPr/>
        </p:nvCxnSpPr>
        <p:spPr>
          <a:xfrm rot="5400000">
            <a:off x="3039583" y="5569248"/>
            <a:ext cx="241002" cy="717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5" name="Group 34" descr="Check valve"/>
          <p:cNvGrpSpPr/>
          <p:nvPr/>
        </p:nvGrpSpPr>
        <p:grpSpPr>
          <a:xfrm>
            <a:off x="2743200" y="5725633"/>
            <a:ext cx="762000" cy="762000"/>
            <a:chOff x="2971800" y="5638800"/>
            <a:chExt cx="762000" cy="762000"/>
          </a:xfrm>
        </p:grpSpPr>
        <p:pic>
          <p:nvPicPr>
            <p:cNvPr id="101" name="Picture 100" descr="check valve"/>
            <p:cNvPicPr>
              <a:picLocks noChangeAspect="1"/>
            </p:cNvPicPr>
            <p:nvPr/>
          </p:nvPicPr>
          <p:blipFill>
            <a:blip r:embed="rId6"/>
            <a:stretch>
              <a:fillRect/>
            </a:stretch>
          </p:blipFill>
          <p:spPr>
            <a:xfrm>
              <a:off x="3071035" y="5748095"/>
              <a:ext cx="545541" cy="465314"/>
            </a:xfrm>
            <a:prstGeom prst="rect">
              <a:avLst/>
            </a:prstGeom>
          </p:spPr>
        </p:pic>
        <p:sp>
          <p:nvSpPr>
            <p:cNvPr id="122" name="Flowchart: Connector 121" descr="circle"/>
            <p:cNvSpPr/>
            <p:nvPr/>
          </p:nvSpPr>
          <p:spPr>
            <a:xfrm>
              <a:off x="2971800" y="5638800"/>
              <a:ext cx="762000" cy="7620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Flowchart: Connector 17">
            <a:extLst>
              <a:ext uri="{C183D7F6-B498-43B3-948B-1728B52AA6E4}">
                <adec:decorative xmlns:adec="http://schemas.microsoft.com/office/drawing/2017/decorative" val="1"/>
              </a:ext>
            </a:extLst>
          </p:cNvPr>
          <p:cNvSpPr/>
          <p:nvPr/>
        </p:nvSpPr>
        <p:spPr>
          <a:xfrm>
            <a:off x="5254262" y="3037367"/>
            <a:ext cx="533400" cy="5334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C183D7F6-B498-43B3-948B-1728B52AA6E4}">
                <adec:decorative xmlns:adec="http://schemas.microsoft.com/office/drawing/2017/decorative" val="1"/>
              </a:ext>
            </a:extLst>
          </p:cNvPr>
          <p:cNvCxnSpPr>
            <a:stCxn id="18" idx="1"/>
          </p:cNvCxnSpPr>
          <p:nvPr/>
        </p:nvCxnSpPr>
        <p:spPr>
          <a:xfrm rot="16200000" flipV="1">
            <a:off x="4850273" y="2633377"/>
            <a:ext cx="549441" cy="414769"/>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6" name="Group 35" descr="calibrate/inject valve"/>
          <p:cNvGrpSpPr/>
          <p:nvPr/>
        </p:nvGrpSpPr>
        <p:grpSpPr>
          <a:xfrm>
            <a:off x="4267200" y="1915633"/>
            <a:ext cx="762000" cy="770944"/>
            <a:chOff x="4267200" y="1828800"/>
            <a:chExt cx="762000" cy="770944"/>
          </a:xfrm>
        </p:grpSpPr>
        <p:pic>
          <p:nvPicPr>
            <p:cNvPr id="25" name="Picture 24" descr="calibrate/inject valve"/>
            <p:cNvPicPr>
              <a:picLocks noChangeAspect="1"/>
            </p:cNvPicPr>
            <p:nvPr/>
          </p:nvPicPr>
          <p:blipFill>
            <a:blip r:embed="rId7" cstate="screen"/>
            <a:stretch>
              <a:fillRect/>
            </a:stretch>
          </p:blipFill>
          <p:spPr>
            <a:xfrm rot="16200000">
              <a:off x="4341172" y="1963932"/>
              <a:ext cx="726642" cy="544982"/>
            </a:xfrm>
            <a:prstGeom prst="rect">
              <a:avLst/>
            </a:prstGeom>
          </p:spPr>
        </p:pic>
        <p:sp>
          <p:nvSpPr>
            <p:cNvPr id="26" name="Flowchart: Connector 25" descr="circle"/>
            <p:cNvSpPr/>
            <p:nvPr/>
          </p:nvSpPr>
          <p:spPr>
            <a:xfrm>
              <a:off x="4267200" y="1828800"/>
              <a:ext cx="762000" cy="762000"/>
            </a:xfrm>
            <a:prstGeom prst="flowChartConnector">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2" name="Picture 51" descr="FoamPro controller"/>
          <p:cNvPicPr>
            <a:picLocks noChangeAspect="1"/>
          </p:cNvPicPr>
          <p:nvPr/>
        </p:nvPicPr>
        <p:blipFill>
          <a:blip r:embed="rId8" cstate="screen"/>
          <a:stretch>
            <a:fillRect/>
          </a:stretch>
        </p:blipFill>
        <p:spPr>
          <a:xfrm rot="21089511">
            <a:off x="782982" y="1618788"/>
            <a:ext cx="1940590" cy="2045155"/>
          </a:xfrm>
          <a:prstGeom prst="rect">
            <a:avLst/>
          </a:prstGeom>
        </p:spPr>
      </p:pic>
      <p:cxnSp>
        <p:nvCxnSpPr>
          <p:cNvPr id="116" name="Straight Arrow Connector 115" descr="arrow"/>
          <p:cNvCxnSpPr>
            <a:stCxn id="118" idx="7"/>
            <a:endCxn id="117" idx="1"/>
          </p:cNvCxnSpPr>
          <p:nvPr/>
        </p:nvCxnSpPr>
        <p:spPr>
          <a:xfrm rot="16200000" flipH="1">
            <a:off x="4490353" y="4642754"/>
            <a:ext cx="745406" cy="101267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284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Foam </a:t>
            </a:r>
            <a:r>
              <a:rPr lang="en-US" err="1"/>
              <a:t>Proportioner</a:t>
            </a:r>
            <a:endParaRPr lang="en-US"/>
          </a:p>
        </p:txBody>
      </p:sp>
      <p:sp>
        <p:nvSpPr>
          <p:cNvPr id="3" name="Content Placeholder 2"/>
          <p:cNvSpPr>
            <a:spLocks noGrp="1"/>
          </p:cNvSpPr>
          <p:nvPr>
            <p:ph sz="half" idx="1"/>
          </p:nvPr>
        </p:nvSpPr>
        <p:spPr/>
        <p:txBody>
          <a:bodyPr>
            <a:normAutofit lnSpcReduction="10000"/>
          </a:bodyPr>
          <a:lstStyle/>
          <a:p>
            <a:r>
              <a:rPr lang="en-US"/>
              <a:t>Proportional and automatic</a:t>
            </a:r>
          </a:p>
          <a:p>
            <a:r>
              <a:rPr lang="en-US"/>
              <a:t>Works on discharge side of pump</a:t>
            </a:r>
          </a:p>
          <a:p>
            <a:r>
              <a:rPr lang="en-US"/>
              <a:t>Class A foam only</a:t>
            </a:r>
          </a:p>
          <a:p>
            <a:r>
              <a:rPr lang="en-US"/>
              <a:t>Requires water flow and electrical current</a:t>
            </a:r>
          </a:p>
          <a:p>
            <a:r>
              <a:rPr lang="en-US"/>
              <a:t>No restrictions due to hose length or number of nozzles </a:t>
            </a:r>
          </a:p>
        </p:txBody>
      </p:sp>
      <p:sp>
        <p:nvSpPr>
          <p:cNvPr id="13" name="Content Placeholder 12"/>
          <p:cNvSpPr>
            <a:spLocks noGrp="1"/>
          </p:cNvSpPr>
          <p:nvPr>
            <p:ph sz="half" idx="12"/>
          </p:nvPr>
        </p:nvSpPr>
        <p:spPr/>
        <p:txBody>
          <a:bodyPr/>
          <a:lstStyle/>
          <a:p>
            <a:r>
              <a:rPr lang="en-US"/>
              <a:t>No loss of pressure or flow</a:t>
            </a:r>
          </a:p>
          <a:p>
            <a:r>
              <a:rPr lang="en-US"/>
              <a:t>Accurate at all flow ranges</a:t>
            </a:r>
          </a:p>
          <a:p>
            <a:r>
              <a:rPr lang="en-US"/>
              <a:t>Resupply foam without  interruption</a:t>
            </a:r>
          </a:p>
        </p:txBody>
      </p:sp>
    </p:spTree>
    <p:extLst>
      <p:ext uri="{BB962C8B-B14F-4D97-AF65-F5344CB8AC3E}">
        <p14:creationId xmlns:p14="http://schemas.microsoft.com/office/powerpoint/2010/main" val="4238971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3600"/>
              <a:t>Operating the Foam </a:t>
            </a:r>
            <a:r>
              <a:rPr lang="en-US" sz="3600" err="1"/>
              <a:t>Proportioner</a:t>
            </a:r>
            <a:br>
              <a:rPr lang="en-US"/>
            </a:br>
            <a:r>
              <a:rPr lang="en-US" sz="3200"/>
              <a:t>Major Components</a:t>
            </a:r>
          </a:p>
        </p:txBody>
      </p:sp>
      <p:sp>
        <p:nvSpPr>
          <p:cNvPr id="7" name="Content Placeholder 6"/>
          <p:cNvSpPr>
            <a:spLocks noGrp="1"/>
          </p:cNvSpPr>
          <p:nvPr>
            <p:ph sz="half" idx="1"/>
          </p:nvPr>
        </p:nvSpPr>
        <p:spPr/>
        <p:txBody>
          <a:bodyPr>
            <a:normAutofit/>
          </a:bodyPr>
          <a:lstStyle/>
          <a:p>
            <a:r>
              <a:rPr lang="en-US"/>
              <a:t>Operator control module</a:t>
            </a:r>
          </a:p>
          <a:p>
            <a:r>
              <a:rPr lang="en-US"/>
              <a:t>Motor driver box/module</a:t>
            </a:r>
          </a:p>
          <a:p>
            <a:r>
              <a:rPr lang="en-US"/>
              <a:t>Paddlewheel flowmeter</a:t>
            </a:r>
          </a:p>
        </p:txBody>
      </p:sp>
      <p:sp>
        <p:nvSpPr>
          <p:cNvPr id="13" name="Content Placeholder 12"/>
          <p:cNvSpPr>
            <a:spLocks noGrp="1"/>
          </p:cNvSpPr>
          <p:nvPr>
            <p:ph sz="half" idx="12"/>
          </p:nvPr>
        </p:nvSpPr>
        <p:spPr/>
        <p:txBody>
          <a:bodyPr/>
          <a:lstStyle/>
          <a:p>
            <a:r>
              <a:rPr lang="en-US"/>
              <a:t>Foam pump and electric motor</a:t>
            </a:r>
          </a:p>
          <a:p>
            <a:r>
              <a:rPr lang="en-US"/>
              <a:t>Calibrate/Inject valve</a:t>
            </a:r>
          </a:p>
          <a:p>
            <a:r>
              <a:rPr lang="en-US"/>
              <a:t>Inline strainer</a:t>
            </a:r>
          </a:p>
          <a:p>
            <a:endParaRPr lang="en-US"/>
          </a:p>
        </p:txBody>
      </p:sp>
      <p:pic>
        <p:nvPicPr>
          <p:cNvPr id="8" name="Content Placeholder 4" descr="Foam Pro"/>
          <p:cNvPicPr>
            <a:picLocks noChangeAspect="1"/>
          </p:cNvPicPr>
          <p:nvPr/>
        </p:nvPicPr>
        <p:blipFill>
          <a:blip r:embed="rId2" cstate="screen"/>
          <a:srcRect/>
          <a:stretch>
            <a:fillRect/>
          </a:stretch>
        </p:blipFill>
        <p:spPr bwMode="auto">
          <a:xfrm>
            <a:off x="3962400" y="3962400"/>
            <a:ext cx="3840694" cy="26476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012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p:cNvSpPr>
            <a:spLocks noGrp="1"/>
          </p:cNvSpPr>
          <p:nvPr>
            <p:ph type="title"/>
          </p:nvPr>
        </p:nvSpPr>
        <p:spPr/>
        <p:txBody>
          <a:bodyPr/>
          <a:lstStyle/>
          <a:p>
            <a:r>
              <a:rPr lang="en-US"/>
              <a:t>Operator Control Module</a:t>
            </a:r>
            <a:br>
              <a:rPr lang="en-US"/>
            </a:br>
            <a:r>
              <a:rPr lang="en-US" sz="3200"/>
              <a:t>Panel Mounted</a:t>
            </a:r>
            <a:endParaRPr lang="en-US"/>
          </a:p>
        </p:txBody>
      </p:sp>
      <p:sp>
        <p:nvSpPr>
          <p:cNvPr id="25" name="Content Placeholder 24"/>
          <p:cNvSpPr>
            <a:spLocks noGrp="1"/>
          </p:cNvSpPr>
          <p:nvPr>
            <p:ph sz="half" idx="1"/>
          </p:nvPr>
        </p:nvSpPr>
        <p:spPr/>
        <p:txBody>
          <a:bodyPr/>
          <a:lstStyle/>
          <a:p>
            <a:r>
              <a:rPr lang="en-US"/>
              <a:t>Operating instructions</a:t>
            </a:r>
          </a:p>
          <a:p>
            <a:r>
              <a:rPr lang="en-US"/>
              <a:t>On/Off switch</a:t>
            </a:r>
          </a:p>
          <a:p>
            <a:r>
              <a:rPr lang="en-US"/>
              <a:t>Injection rate control</a:t>
            </a:r>
          </a:p>
          <a:p>
            <a:pPr lvl="1"/>
            <a:r>
              <a:rPr lang="en-US"/>
              <a:t>Adjustable from 0.1%-1.0% </a:t>
            </a:r>
          </a:p>
          <a:p>
            <a:r>
              <a:rPr lang="en-US"/>
              <a:t>Low concentrate (“LOW CONC.”) light</a:t>
            </a:r>
          </a:p>
          <a:p>
            <a:endParaRPr lang="en-US"/>
          </a:p>
        </p:txBody>
      </p:sp>
      <p:sp>
        <p:nvSpPr>
          <p:cNvPr id="10" name="Content Placeholder 9"/>
          <p:cNvSpPr>
            <a:spLocks noGrp="1"/>
          </p:cNvSpPr>
          <p:nvPr>
            <p:ph sz="half" idx="12"/>
          </p:nvPr>
        </p:nvSpPr>
        <p:spPr/>
        <p:txBody>
          <a:bodyPr/>
          <a:lstStyle/>
          <a:p>
            <a:endParaRPr lang="en-US"/>
          </a:p>
        </p:txBody>
      </p:sp>
      <p:pic>
        <p:nvPicPr>
          <p:cNvPr id="27" name="Picture 26" descr="FoamPro operator control module"/>
          <p:cNvPicPr>
            <a:picLocks noChangeAspect="1"/>
          </p:cNvPicPr>
          <p:nvPr/>
        </p:nvPicPr>
        <p:blipFill>
          <a:blip r:embed="rId2"/>
          <a:stretch>
            <a:fillRect/>
          </a:stretch>
        </p:blipFill>
        <p:spPr>
          <a:xfrm>
            <a:off x="4764342" y="1676400"/>
            <a:ext cx="3846258" cy="4053505"/>
          </a:xfrm>
          <a:prstGeom prst="rect">
            <a:avLst/>
          </a:prstGeom>
        </p:spPr>
      </p:pic>
    </p:spTree>
    <p:extLst>
      <p:ext uri="{BB962C8B-B14F-4D97-AF65-F5344CB8AC3E}">
        <p14:creationId xmlns:p14="http://schemas.microsoft.com/office/powerpoint/2010/main" val="2846647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Motor Driver Box/Module</a:t>
            </a:r>
            <a:br>
              <a:rPr lang="en-US"/>
            </a:br>
            <a:r>
              <a:rPr lang="en-US" sz="3200"/>
              <a:t>Normal Operation</a:t>
            </a:r>
            <a:endParaRPr lang="en-US"/>
          </a:p>
        </p:txBody>
      </p:sp>
      <p:sp>
        <p:nvSpPr>
          <p:cNvPr id="8" name="Text Box 13"/>
          <p:cNvSpPr txBox="1">
            <a:spLocks noChangeArrowheads="1"/>
          </p:cNvSpPr>
          <p:nvPr/>
        </p:nvSpPr>
        <p:spPr bwMode="auto">
          <a:xfrm>
            <a:off x="6934200" y="1908175"/>
            <a:ext cx="1912938" cy="923972"/>
          </a:xfrm>
          <a:prstGeom prst="rect">
            <a:avLst/>
          </a:prstGeom>
          <a:noFill/>
          <a:ln w="9525">
            <a:noFill/>
            <a:miter lim="800000"/>
            <a:headEnd/>
            <a:tailEnd/>
          </a:ln>
        </p:spPr>
        <p:txBody>
          <a:bodyPr wrap="square" lIns="92075" tIns="46038" rIns="92075" bIns="46038">
            <a:spAutoFit/>
          </a:bodyPr>
          <a:lstStyle/>
          <a:p>
            <a:pPr>
              <a:spcBef>
                <a:spcPct val="50000"/>
              </a:spcBef>
            </a:pPr>
            <a:r>
              <a:rPr lang="en-US">
                <a:latin typeface="Arial" pitchFamily="34" charset="0"/>
              </a:rPr>
              <a:t>Circuit breaker switch </a:t>
            </a:r>
            <a:r>
              <a:rPr lang="en-US" b="1">
                <a:latin typeface="Arial" pitchFamily="34" charset="0"/>
              </a:rPr>
              <a:t>“Up”</a:t>
            </a:r>
            <a:r>
              <a:rPr lang="en-US">
                <a:latin typeface="Arial" pitchFamily="34" charset="0"/>
              </a:rPr>
              <a:t> for normal operation</a:t>
            </a:r>
          </a:p>
        </p:txBody>
      </p:sp>
      <p:sp>
        <p:nvSpPr>
          <p:cNvPr id="9" name="Line 14" descr="arrow"/>
          <p:cNvSpPr>
            <a:spLocks noChangeShapeType="1"/>
          </p:cNvSpPr>
          <p:nvPr/>
        </p:nvSpPr>
        <p:spPr bwMode="auto">
          <a:xfrm flipH="1">
            <a:off x="6934200" y="3048000"/>
            <a:ext cx="1066800" cy="1474788"/>
          </a:xfrm>
          <a:prstGeom prst="line">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wrap="none" lIns="92075" tIns="46038" rIns="92075" bIns="46038"/>
          <a:lstStyle/>
          <a:p>
            <a:endParaRPr lang="en-US"/>
          </a:p>
        </p:txBody>
      </p:sp>
      <p:sp>
        <p:nvSpPr>
          <p:cNvPr id="10" name="Text Box 15"/>
          <p:cNvSpPr txBox="1">
            <a:spLocks noChangeArrowheads="1"/>
          </p:cNvSpPr>
          <p:nvPr/>
        </p:nvSpPr>
        <p:spPr bwMode="auto">
          <a:xfrm>
            <a:off x="336550" y="1905000"/>
            <a:ext cx="1752600" cy="1200971"/>
          </a:xfrm>
          <a:prstGeom prst="rect">
            <a:avLst/>
          </a:prstGeom>
          <a:noFill/>
          <a:ln w="9525">
            <a:noFill/>
            <a:miter lim="800000"/>
            <a:headEnd/>
            <a:tailEnd/>
          </a:ln>
        </p:spPr>
        <p:txBody>
          <a:bodyPr lIns="92075" tIns="46038" rIns="92075" bIns="46038">
            <a:spAutoFit/>
          </a:bodyPr>
          <a:lstStyle/>
          <a:p>
            <a:pPr>
              <a:spcBef>
                <a:spcPct val="50000"/>
              </a:spcBef>
            </a:pPr>
            <a:r>
              <a:rPr lang="en-US">
                <a:latin typeface="Arial" pitchFamily="34" charset="0"/>
              </a:rPr>
              <a:t>Simulated flow switch </a:t>
            </a:r>
            <a:r>
              <a:rPr lang="en-US" b="1">
                <a:latin typeface="Arial" pitchFamily="34" charset="0"/>
              </a:rPr>
              <a:t>“Down”</a:t>
            </a:r>
            <a:r>
              <a:rPr lang="en-US">
                <a:latin typeface="Arial" pitchFamily="34" charset="0"/>
              </a:rPr>
              <a:t> for normal operation</a:t>
            </a:r>
          </a:p>
        </p:txBody>
      </p:sp>
      <p:sp>
        <p:nvSpPr>
          <p:cNvPr id="11" name="Line 17" descr="arrow"/>
          <p:cNvSpPr>
            <a:spLocks noChangeShapeType="1"/>
          </p:cNvSpPr>
          <p:nvPr/>
        </p:nvSpPr>
        <p:spPr bwMode="auto">
          <a:xfrm>
            <a:off x="1371600" y="3429000"/>
            <a:ext cx="762000" cy="1143000"/>
          </a:xfrm>
          <a:prstGeom prst="line">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txBody>
          <a:bodyPr wrap="none" lIns="92075" tIns="46038" rIns="92075" bIns="46038"/>
          <a:lstStyle/>
          <a:p>
            <a:endParaRPr lang="en-US">
              <a:latin typeface="+mn-lt"/>
            </a:endParaRPr>
          </a:p>
        </p:txBody>
      </p:sp>
      <p:pic>
        <p:nvPicPr>
          <p:cNvPr id="12" name="Picture 11" descr="foam proportioner motor driver box/module "/>
          <p:cNvPicPr>
            <a:picLocks noChangeAspect="1"/>
          </p:cNvPicPr>
          <p:nvPr/>
        </p:nvPicPr>
        <p:blipFill>
          <a:blip r:embed="rId3" cstate="screen"/>
          <a:stretch>
            <a:fillRect/>
          </a:stretch>
        </p:blipFill>
        <p:spPr>
          <a:xfrm>
            <a:off x="2133600" y="2746248"/>
            <a:ext cx="4736592" cy="2816352"/>
          </a:xfrm>
          <a:prstGeom prst="rect">
            <a:avLst/>
          </a:prstGeom>
        </p:spPr>
      </p:pic>
    </p:spTree>
    <p:extLst>
      <p:ext uri="{BB962C8B-B14F-4D97-AF65-F5344CB8AC3E}">
        <p14:creationId xmlns:p14="http://schemas.microsoft.com/office/powerpoint/2010/main" val="3738990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Paddlewheel Flowmeter</a:t>
            </a:r>
          </a:p>
        </p:txBody>
      </p:sp>
      <p:pic>
        <p:nvPicPr>
          <p:cNvPr id="5" name="Picture 4" descr="paddlewheel flowmeter parts"/>
          <p:cNvPicPr>
            <a:picLocks noChangeAspect="1"/>
          </p:cNvPicPr>
          <p:nvPr/>
        </p:nvPicPr>
        <p:blipFill>
          <a:blip r:embed="rId2"/>
          <a:stretch>
            <a:fillRect/>
          </a:stretch>
        </p:blipFill>
        <p:spPr>
          <a:xfrm>
            <a:off x="1066800" y="1371600"/>
            <a:ext cx="1219200" cy="2140580"/>
          </a:xfrm>
          <a:prstGeom prst="rect">
            <a:avLst/>
          </a:prstGeom>
        </p:spPr>
      </p:pic>
      <p:pic>
        <p:nvPicPr>
          <p:cNvPr id="6" name="Picture 5" descr="paddlewheel flowmeter parts"/>
          <p:cNvPicPr>
            <a:picLocks noChangeAspect="1"/>
          </p:cNvPicPr>
          <p:nvPr/>
        </p:nvPicPr>
        <p:blipFill>
          <a:blip r:embed="rId3"/>
          <a:stretch>
            <a:fillRect/>
          </a:stretch>
        </p:blipFill>
        <p:spPr>
          <a:xfrm>
            <a:off x="304800" y="3505200"/>
            <a:ext cx="2743200" cy="2468880"/>
          </a:xfrm>
          <a:prstGeom prst="rect">
            <a:avLst/>
          </a:prstGeom>
        </p:spPr>
      </p:pic>
      <p:pic>
        <p:nvPicPr>
          <p:cNvPr id="7" name="Picture 6" descr="installed paddlewheel flowmeter"/>
          <p:cNvPicPr>
            <a:picLocks noChangeAspect="1"/>
          </p:cNvPicPr>
          <p:nvPr/>
        </p:nvPicPr>
        <p:blipFill>
          <a:blip r:embed="rId4" cstate="print"/>
          <a:stretch>
            <a:fillRect/>
          </a:stretch>
        </p:blipFill>
        <p:spPr>
          <a:xfrm>
            <a:off x="3124200" y="1676400"/>
            <a:ext cx="50800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71116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Objectives</a:t>
            </a:r>
          </a:p>
        </p:txBody>
      </p:sp>
      <p:sp>
        <p:nvSpPr>
          <p:cNvPr id="6147" name="Content Placeholder 2"/>
          <p:cNvSpPr>
            <a:spLocks noGrp="1"/>
          </p:cNvSpPr>
          <p:nvPr>
            <p:ph type="subTitle" idx="1"/>
          </p:nvPr>
        </p:nvSpPr>
        <p:spPr>
          <a:xfrm>
            <a:off x="685546" y="1295400"/>
            <a:ext cx="7323138" cy="5342510"/>
          </a:xfrm>
          <a:noFill/>
          <a:ln w="28575" algn="ctr">
            <a:noFill/>
            <a:miter lim="800000"/>
            <a:headEnd/>
            <a:tailEnd/>
          </a:ln>
          <a:effectLst/>
        </p:spPr>
        <p:txBody>
          <a:bodyPr>
            <a:normAutofit/>
          </a:bodyPr>
          <a:lstStyle/>
          <a:p>
            <a:pPr lvl="0"/>
            <a:r>
              <a:rPr lang="en-US"/>
              <a:t>Identify various operational components of the </a:t>
            </a:r>
            <a:r>
              <a:rPr lang="en-US" err="1"/>
              <a:t>FoamPro</a:t>
            </a:r>
            <a:r>
              <a:rPr lang="en-US" baseline="30000"/>
              <a:t>®</a:t>
            </a:r>
            <a:r>
              <a:rPr lang="en-US"/>
              <a:t> 1600/1601 and </a:t>
            </a:r>
            <a:r>
              <a:rPr lang="en-US" err="1"/>
              <a:t>Waterous</a:t>
            </a:r>
            <a:r>
              <a:rPr lang="en-US"/>
              <a:t> </a:t>
            </a:r>
            <a:r>
              <a:rPr lang="en-US" err="1"/>
              <a:t>Aquis</a:t>
            </a:r>
            <a:r>
              <a:rPr lang="en-US"/>
              <a:t> 1.5.</a:t>
            </a:r>
          </a:p>
          <a:p>
            <a:pPr lvl="0"/>
            <a:r>
              <a:rPr lang="en-US"/>
              <a:t>Demonstrate the ability to set up, run, have foam solution pumped to a nozzle person, and shut down a foam </a:t>
            </a:r>
            <a:r>
              <a:rPr lang="en-US" err="1"/>
              <a:t>proportioner</a:t>
            </a:r>
            <a:r>
              <a:rPr lang="en-US"/>
              <a:t>.</a:t>
            </a:r>
          </a:p>
        </p:txBody>
      </p:sp>
      <p:pic>
        <p:nvPicPr>
          <p:cNvPr id="6149" name="Picture 228" descr="Target icon"/>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8008684" y="754251"/>
            <a:ext cx="914400" cy="914400"/>
          </a:xfrm>
          <a:prstGeom prst="rect">
            <a:avLst/>
          </a:prstGeom>
          <a:solidFill>
            <a:schemeClr val="bg1"/>
          </a:solid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Foam Pump and Electric Motor</a:t>
            </a:r>
          </a:p>
        </p:txBody>
      </p:sp>
      <p:pic>
        <p:nvPicPr>
          <p:cNvPr id="6" name="Picture 5" descr="foam pump and electric motor"/>
          <p:cNvPicPr>
            <a:picLocks noChangeAspect="1"/>
          </p:cNvPicPr>
          <p:nvPr/>
        </p:nvPicPr>
        <p:blipFill>
          <a:blip r:embed="rId2"/>
          <a:stretch>
            <a:fillRect/>
          </a:stretch>
        </p:blipFill>
        <p:spPr>
          <a:xfrm>
            <a:off x="1119704" y="1676400"/>
            <a:ext cx="6750162" cy="4382714"/>
          </a:xfrm>
          <a:prstGeom prst="rect">
            <a:avLst/>
          </a:prstGeom>
        </p:spPr>
      </p:pic>
    </p:spTree>
    <p:extLst>
      <p:ext uri="{BB962C8B-B14F-4D97-AF65-F5344CB8AC3E}">
        <p14:creationId xmlns:p14="http://schemas.microsoft.com/office/powerpoint/2010/main" val="1408314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Calibrate/Inject Valve</a:t>
            </a:r>
          </a:p>
        </p:txBody>
      </p:sp>
      <p:pic>
        <p:nvPicPr>
          <p:cNvPr id="5" name="Picture 4" descr="calibrate/inject valves"/>
          <p:cNvPicPr>
            <a:picLocks noChangeAspect="1"/>
          </p:cNvPicPr>
          <p:nvPr/>
        </p:nvPicPr>
        <p:blipFill>
          <a:blip r:embed="rId2"/>
          <a:srcRect l="22884" t="8785" r="10114"/>
          <a:stretch>
            <a:fillRect/>
          </a:stretch>
        </p:blipFill>
        <p:spPr>
          <a:xfrm>
            <a:off x="4876800" y="2133600"/>
            <a:ext cx="4038600" cy="2895600"/>
          </a:xfrm>
          <a:prstGeom prst="rect">
            <a:avLst/>
          </a:prstGeom>
        </p:spPr>
      </p:pic>
      <p:pic>
        <p:nvPicPr>
          <p:cNvPr id="7" name="Picture 6" descr="claibrate/inject valves"/>
          <p:cNvPicPr>
            <a:picLocks noChangeAspect="1"/>
          </p:cNvPicPr>
          <p:nvPr/>
        </p:nvPicPr>
        <p:blipFill>
          <a:blip r:embed="rId3"/>
          <a:srcRect l="4993" t="10168" b="7718"/>
          <a:stretch>
            <a:fillRect/>
          </a:stretch>
        </p:blipFill>
        <p:spPr>
          <a:xfrm>
            <a:off x="228600" y="2209800"/>
            <a:ext cx="4349382" cy="2819400"/>
          </a:xfrm>
          <a:prstGeom prst="rect">
            <a:avLst/>
          </a:prstGeom>
        </p:spPr>
      </p:pic>
    </p:spTree>
    <p:extLst>
      <p:ext uri="{BB962C8B-B14F-4D97-AF65-F5344CB8AC3E}">
        <p14:creationId xmlns:p14="http://schemas.microsoft.com/office/powerpoint/2010/main" val="6195604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Purging Air</a:t>
            </a:r>
          </a:p>
        </p:txBody>
      </p:sp>
      <p:sp>
        <p:nvSpPr>
          <p:cNvPr id="3" name="Content Placeholder 2"/>
          <p:cNvSpPr>
            <a:spLocks noGrp="1"/>
          </p:cNvSpPr>
          <p:nvPr>
            <p:ph sz="half" idx="1"/>
          </p:nvPr>
        </p:nvSpPr>
        <p:spPr/>
        <p:txBody>
          <a:bodyPr>
            <a:normAutofit fontScale="92500"/>
          </a:bodyPr>
          <a:lstStyle/>
          <a:p>
            <a:r>
              <a:rPr lang="en-US"/>
              <a:t>Enter “Simulated Flow”</a:t>
            </a:r>
          </a:p>
          <a:p>
            <a:pPr lvl="1"/>
            <a:r>
              <a:rPr lang="en-US"/>
              <a:t>Switch to “Up” position</a:t>
            </a:r>
          </a:p>
          <a:p>
            <a:pPr lvl="1"/>
            <a:r>
              <a:rPr lang="en-US"/>
              <a:t>Preprogrammed for 100 gpm</a:t>
            </a:r>
          </a:p>
          <a:p>
            <a:r>
              <a:rPr lang="en-US"/>
              <a:t>Valve to “Cal/Flush”</a:t>
            </a:r>
          </a:p>
          <a:p>
            <a:r>
              <a:rPr lang="en-US"/>
              <a:t>Turn panel switch “On”</a:t>
            </a:r>
          </a:p>
          <a:p>
            <a:r>
              <a:rPr lang="en-US"/>
              <a:t>Run pump until concentrate flows from dump line</a:t>
            </a:r>
          </a:p>
        </p:txBody>
      </p:sp>
      <p:pic>
        <p:nvPicPr>
          <p:cNvPr id="16" name="Picture 15" descr="calibrate/inject valves"/>
          <p:cNvPicPr>
            <a:picLocks noChangeAspect="1"/>
          </p:cNvPicPr>
          <p:nvPr/>
        </p:nvPicPr>
        <p:blipFill>
          <a:blip r:embed="rId3"/>
          <a:srcRect l="22910" t="7912" r="10418"/>
          <a:stretch>
            <a:fillRect/>
          </a:stretch>
        </p:blipFill>
        <p:spPr>
          <a:xfrm>
            <a:off x="6096000" y="2971800"/>
            <a:ext cx="2438400" cy="1773777"/>
          </a:xfrm>
          <a:prstGeom prst="rect">
            <a:avLst/>
          </a:prstGeom>
        </p:spPr>
      </p:pic>
      <p:cxnSp>
        <p:nvCxnSpPr>
          <p:cNvPr id="18" name="Straight Arrow Connector 17" descr="arrow"/>
          <p:cNvCxnSpPr/>
          <p:nvPr/>
        </p:nvCxnSpPr>
        <p:spPr>
          <a:xfrm flipV="1">
            <a:off x="3924300" y="2362200"/>
            <a:ext cx="1714500" cy="76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descr="arrow"/>
          <p:cNvCxnSpPr/>
          <p:nvPr/>
        </p:nvCxnSpPr>
        <p:spPr>
          <a:xfrm>
            <a:off x="3810000" y="3352800"/>
            <a:ext cx="2590800" cy="3063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descr="foam proportioner motor driver box/module "/>
          <p:cNvPicPr>
            <a:picLocks noChangeAspect="1"/>
          </p:cNvPicPr>
          <p:nvPr/>
        </p:nvPicPr>
        <p:blipFill>
          <a:blip r:embed="rId4" cstate="screen"/>
          <a:stretch>
            <a:fillRect/>
          </a:stretch>
        </p:blipFill>
        <p:spPr>
          <a:xfrm>
            <a:off x="5638800" y="1274134"/>
            <a:ext cx="2819400" cy="1676400"/>
          </a:xfrm>
          <a:prstGeom prst="rect">
            <a:avLst/>
          </a:prstGeom>
        </p:spPr>
      </p:pic>
      <p:pic>
        <p:nvPicPr>
          <p:cNvPr id="10" name="Picture 9" descr="FoamPro operator control module"/>
          <p:cNvPicPr>
            <a:picLocks noChangeAspect="1"/>
          </p:cNvPicPr>
          <p:nvPr/>
        </p:nvPicPr>
        <p:blipFill>
          <a:blip r:embed="rId5" cstate="screen"/>
          <a:stretch>
            <a:fillRect/>
          </a:stretch>
        </p:blipFill>
        <p:spPr>
          <a:xfrm>
            <a:off x="6248400" y="4870107"/>
            <a:ext cx="1669344" cy="1759293"/>
          </a:xfrm>
          <a:prstGeom prst="rect">
            <a:avLst/>
          </a:prstGeom>
        </p:spPr>
      </p:pic>
      <p:cxnSp>
        <p:nvCxnSpPr>
          <p:cNvPr id="14" name="Straight Arrow Connector 13" descr="arrow"/>
          <p:cNvCxnSpPr/>
          <p:nvPr/>
        </p:nvCxnSpPr>
        <p:spPr>
          <a:xfrm>
            <a:off x="4038600" y="4038600"/>
            <a:ext cx="2286000" cy="1600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888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FoamPro operator control module"/>
          <p:cNvPicPr>
            <a:picLocks noChangeAspect="1"/>
          </p:cNvPicPr>
          <p:nvPr/>
        </p:nvPicPr>
        <p:blipFill>
          <a:blip r:embed="rId3" cstate="screen"/>
          <a:stretch>
            <a:fillRect/>
          </a:stretch>
        </p:blipFill>
        <p:spPr>
          <a:xfrm>
            <a:off x="6324600" y="1371600"/>
            <a:ext cx="1778521" cy="1874352"/>
          </a:xfrm>
          <a:prstGeom prst="rect">
            <a:avLst/>
          </a:prstGeom>
        </p:spPr>
      </p:pic>
      <p:sp>
        <p:nvSpPr>
          <p:cNvPr id="2" name="Title 1"/>
          <p:cNvSpPr>
            <a:spLocks noGrp="1"/>
          </p:cNvSpPr>
          <p:nvPr>
            <p:ph type="title"/>
          </p:nvPr>
        </p:nvSpPr>
        <p:spPr/>
        <p:txBody>
          <a:bodyPr/>
          <a:lstStyle/>
          <a:p>
            <a:r>
              <a:rPr lang="en-US"/>
              <a:t>Purging Air </a:t>
            </a:r>
            <a:br>
              <a:rPr lang="en-US"/>
            </a:br>
            <a:r>
              <a:rPr lang="en-US" sz="3200"/>
              <a:t>Continued</a:t>
            </a:r>
            <a:endParaRPr lang="en-US"/>
          </a:p>
        </p:txBody>
      </p:sp>
      <p:sp>
        <p:nvSpPr>
          <p:cNvPr id="18" name="Content Placeholder 17"/>
          <p:cNvSpPr>
            <a:spLocks noGrp="1"/>
          </p:cNvSpPr>
          <p:nvPr>
            <p:ph sz="half" idx="1"/>
          </p:nvPr>
        </p:nvSpPr>
        <p:spPr/>
        <p:txBody>
          <a:bodyPr/>
          <a:lstStyle/>
          <a:p>
            <a:r>
              <a:rPr lang="en-US"/>
              <a:t>Turn control panel to “Off” position</a:t>
            </a:r>
          </a:p>
          <a:p>
            <a:r>
              <a:rPr lang="en-US"/>
              <a:t>Return valve to “Inject” </a:t>
            </a:r>
          </a:p>
          <a:p>
            <a:r>
              <a:rPr lang="en-US"/>
              <a:t>Exit “Simulated Flow” by returning switch to “Down” position</a:t>
            </a:r>
          </a:p>
          <a:p>
            <a:endParaRPr lang="en-US"/>
          </a:p>
        </p:txBody>
      </p:sp>
      <p:pic>
        <p:nvPicPr>
          <p:cNvPr id="6" name="Picture 5" descr="foam proportioner motor driver box/module "/>
          <p:cNvPicPr>
            <a:picLocks noChangeAspect="1"/>
          </p:cNvPicPr>
          <p:nvPr/>
        </p:nvPicPr>
        <p:blipFill>
          <a:blip r:embed="rId4" cstate="screen"/>
          <a:stretch>
            <a:fillRect/>
          </a:stretch>
        </p:blipFill>
        <p:spPr>
          <a:xfrm>
            <a:off x="4959204" y="4594112"/>
            <a:ext cx="3307772" cy="1966784"/>
          </a:xfrm>
          <a:prstGeom prst="rect">
            <a:avLst/>
          </a:prstGeom>
        </p:spPr>
      </p:pic>
      <p:pic>
        <p:nvPicPr>
          <p:cNvPr id="8" name="Picture 7" descr="calibrate/inject valves"/>
          <p:cNvPicPr>
            <a:picLocks noChangeAspect="1"/>
          </p:cNvPicPr>
          <p:nvPr/>
        </p:nvPicPr>
        <p:blipFill>
          <a:blip r:embed="rId5"/>
          <a:stretch>
            <a:fillRect/>
          </a:stretch>
        </p:blipFill>
        <p:spPr>
          <a:xfrm>
            <a:off x="3660183" y="2331552"/>
            <a:ext cx="3048000" cy="2286000"/>
          </a:xfrm>
          <a:prstGeom prst="rect">
            <a:avLst/>
          </a:prstGeom>
        </p:spPr>
      </p:pic>
      <p:cxnSp>
        <p:nvCxnSpPr>
          <p:cNvPr id="9" name="Straight Arrow Connector 8">
            <a:extLst>
              <a:ext uri="{C183D7F6-B498-43B3-948B-1728B52AA6E4}">
                <adec:decorative xmlns:adec="http://schemas.microsoft.com/office/drawing/2017/decorative" val="1"/>
              </a:ext>
            </a:extLst>
          </p:cNvPr>
          <p:cNvCxnSpPr/>
          <p:nvPr/>
        </p:nvCxnSpPr>
        <p:spPr>
          <a:xfrm>
            <a:off x="3048000" y="2726480"/>
            <a:ext cx="2895346" cy="51947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C183D7F6-B498-43B3-948B-1728B52AA6E4}">
                <adec:decorative xmlns:adec="http://schemas.microsoft.com/office/drawing/2017/decorative" val="1"/>
              </a:ext>
            </a:extLst>
          </p:cNvPr>
          <p:cNvCxnSpPr/>
          <p:nvPr/>
        </p:nvCxnSpPr>
        <p:spPr>
          <a:xfrm>
            <a:off x="2514346" y="4648200"/>
            <a:ext cx="2444858" cy="1219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C183D7F6-B498-43B3-948B-1728B52AA6E4}">
                <adec:decorative xmlns:adec="http://schemas.microsoft.com/office/drawing/2017/decorative" val="1"/>
              </a:ext>
            </a:extLst>
          </p:cNvPr>
          <p:cNvCxnSpPr/>
          <p:nvPr/>
        </p:nvCxnSpPr>
        <p:spPr>
          <a:xfrm>
            <a:off x="4724400" y="1600200"/>
            <a:ext cx="1828800" cy="63122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9897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Inline Strainer</a:t>
            </a:r>
          </a:p>
        </p:txBody>
      </p:sp>
      <p:pic>
        <p:nvPicPr>
          <p:cNvPr id="4" name="Picture 3" descr="inline strainer"/>
          <p:cNvPicPr>
            <a:picLocks noChangeAspect="1"/>
          </p:cNvPicPr>
          <p:nvPr/>
        </p:nvPicPr>
        <p:blipFill>
          <a:blip r:embed="rId2"/>
          <a:stretch>
            <a:fillRect/>
          </a:stretch>
        </p:blipFill>
        <p:spPr>
          <a:xfrm>
            <a:off x="2514600" y="1753772"/>
            <a:ext cx="3886200" cy="3427828"/>
          </a:xfrm>
          <a:prstGeom prst="rect">
            <a:avLst/>
          </a:prstGeom>
        </p:spPr>
      </p:pic>
    </p:spTree>
    <p:extLst>
      <p:ext uri="{BB962C8B-B14F-4D97-AF65-F5344CB8AC3E}">
        <p14:creationId xmlns:p14="http://schemas.microsoft.com/office/powerpoint/2010/main" val="25447492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Foam Injection Check Valve </a:t>
            </a:r>
            <a:br>
              <a:rPr lang="en-US"/>
            </a:br>
            <a:r>
              <a:rPr lang="en-US"/>
              <a:t>and Injection Port</a:t>
            </a:r>
          </a:p>
        </p:txBody>
      </p:sp>
      <p:pic>
        <p:nvPicPr>
          <p:cNvPr id="4" name="Picture 3" descr="foam injection check valve and injection port"/>
          <p:cNvPicPr>
            <a:picLocks noChangeAspect="1"/>
          </p:cNvPicPr>
          <p:nvPr/>
        </p:nvPicPr>
        <p:blipFill>
          <a:blip r:embed="rId2"/>
          <a:srcRect/>
          <a:stretch>
            <a:fillRect/>
          </a:stretch>
        </p:blipFill>
        <p:spPr>
          <a:xfrm>
            <a:off x="2427767" y="1828800"/>
            <a:ext cx="3668233" cy="3505200"/>
          </a:xfrm>
          <a:prstGeom prst="rect">
            <a:avLst/>
          </a:prstGeom>
        </p:spPr>
      </p:pic>
    </p:spTree>
    <p:extLst>
      <p:ext uri="{BB962C8B-B14F-4D97-AF65-F5344CB8AC3E}">
        <p14:creationId xmlns:p14="http://schemas.microsoft.com/office/powerpoint/2010/main" val="411368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Objectives</a:t>
            </a:r>
          </a:p>
        </p:txBody>
      </p:sp>
      <p:sp>
        <p:nvSpPr>
          <p:cNvPr id="6147" name="Content Placeholder 2"/>
          <p:cNvSpPr>
            <a:spLocks noGrp="1"/>
          </p:cNvSpPr>
          <p:nvPr>
            <p:ph type="subTitle" idx="1"/>
          </p:nvPr>
        </p:nvSpPr>
        <p:spPr>
          <a:xfrm>
            <a:off x="685546" y="1295400"/>
            <a:ext cx="7323138" cy="5342510"/>
          </a:xfrm>
          <a:noFill/>
          <a:ln w="28575" algn="ctr">
            <a:noFill/>
            <a:miter lim="800000"/>
            <a:headEnd/>
            <a:tailEnd/>
          </a:ln>
          <a:effectLst/>
        </p:spPr>
        <p:txBody>
          <a:bodyPr>
            <a:normAutofit/>
          </a:bodyPr>
          <a:lstStyle/>
          <a:p>
            <a:pPr lvl="0"/>
            <a:r>
              <a:rPr lang="en-US"/>
              <a:t>Discuss why foam is more effective than plain water when performing wildland fire suppression operations.</a:t>
            </a:r>
          </a:p>
          <a:p>
            <a:pPr lvl="0"/>
            <a:r>
              <a:rPr lang="en-US"/>
              <a:t>Discuss foam safety, including guidelines for handling foam products.</a:t>
            </a:r>
          </a:p>
          <a:p>
            <a:pPr lvl="0"/>
            <a:r>
              <a:rPr lang="en-US"/>
              <a:t>Identify and discuss the advantages and disadvantages of two manual foam proportioning methods used when performing wildland fire suppression operations.</a:t>
            </a:r>
          </a:p>
        </p:txBody>
      </p:sp>
      <p:pic>
        <p:nvPicPr>
          <p:cNvPr id="6149" name="Picture 228" descr="Target icon"/>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8008684" y="754251"/>
            <a:ext cx="914400" cy="914400"/>
          </a:xfrm>
          <a:prstGeom prst="rect">
            <a:avLst/>
          </a:prstGeom>
          <a:solidFill>
            <a:schemeClr val="bg1"/>
          </a:solidFill>
        </p:spPr>
      </p:pic>
    </p:spTree>
    <p:extLst>
      <p:ext uri="{BB962C8B-B14F-4D97-AF65-F5344CB8AC3E}">
        <p14:creationId xmlns:p14="http://schemas.microsoft.com/office/powerpoint/2010/main" val="36652100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Objectives</a:t>
            </a:r>
          </a:p>
        </p:txBody>
      </p:sp>
      <p:sp>
        <p:nvSpPr>
          <p:cNvPr id="6147" name="Content Placeholder 2"/>
          <p:cNvSpPr>
            <a:spLocks noGrp="1"/>
          </p:cNvSpPr>
          <p:nvPr>
            <p:ph type="subTitle" idx="1"/>
          </p:nvPr>
        </p:nvSpPr>
        <p:spPr>
          <a:xfrm>
            <a:off x="685546" y="1295400"/>
            <a:ext cx="7323138" cy="5342510"/>
          </a:xfrm>
          <a:noFill/>
          <a:ln w="28575" algn="ctr">
            <a:noFill/>
            <a:miter lim="800000"/>
            <a:headEnd/>
            <a:tailEnd/>
          </a:ln>
          <a:effectLst/>
        </p:spPr>
        <p:txBody>
          <a:bodyPr>
            <a:normAutofit/>
          </a:bodyPr>
          <a:lstStyle/>
          <a:p>
            <a:pPr lvl="0"/>
            <a:r>
              <a:rPr lang="en-US"/>
              <a:t>Identify various operational components of the </a:t>
            </a:r>
            <a:r>
              <a:rPr lang="en-US" err="1"/>
              <a:t>FoamPro</a:t>
            </a:r>
            <a:r>
              <a:rPr lang="en-US" baseline="30000"/>
              <a:t>®</a:t>
            </a:r>
            <a:r>
              <a:rPr lang="en-US"/>
              <a:t> 1600/1601 and </a:t>
            </a:r>
            <a:r>
              <a:rPr lang="en-US" err="1"/>
              <a:t>Waterous</a:t>
            </a:r>
            <a:r>
              <a:rPr lang="en-US"/>
              <a:t> </a:t>
            </a:r>
            <a:r>
              <a:rPr lang="en-US" err="1"/>
              <a:t>Aquis</a:t>
            </a:r>
            <a:r>
              <a:rPr lang="en-US"/>
              <a:t> 1.5.</a:t>
            </a:r>
          </a:p>
          <a:p>
            <a:pPr lvl="0"/>
            <a:r>
              <a:rPr lang="en-US"/>
              <a:t>Demonstrate the ability to set up, run, have foam solution pumped to a nozzle person, and shut down a foam </a:t>
            </a:r>
            <a:r>
              <a:rPr lang="en-US" err="1"/>
              <a:t>proportioner</a:t>
            </a:r>
            <a:r>
              <a:rPr lang="en-US"/>
              <a:t>.</a:t>
            </a:r>
          </a:p>
        </p:txBody>
      </p:sp>
      <p:pic>
        <p:nvPicPr>
          <p:cNvPr id="6149" name="Picture 228" descr="Target icon"/>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artisticPencilSketch/>
                    </a14:imgEffect>
                  </a14:imgLayer>
                </a14:imgProps>
              </a:ext>
              <a:ext uri="{28A0092B-C50C-407E-A947-70E740481C1C}">
                <a14:useLocalDpi xmlns:a14="http://schemas.microsoft.com/office/drawing/2010/main" val="0"/>
              </a:ext>
            </a:extLst>
          </a:blip>
          <a:srcRect/>
          <a:stretch>
            <a:fillRect/>
          </a:stretch>
        </p:blipFill>
        <p:spPr bwMode="auto">
          <a:xfrm>
            <a:off x="8008684" y="754251"/>
            <a:ext cx="914400" cy="914400"/>
          </a:xfrm>
          <a:prstGeom prst="rect">
            <a:avLst/>
          </a:prstGeom>
          <a:solidFill>
            <a:schemeClr val="bg1"/>
          </a:solidFill>
        </p:spPr>
      </p:pic>
    </p:spTree>
    <p:extLst>
      <p:ext uri="{BB962C8B-B14F-4D97-AF65-F5344CB8AC3E}">
        <p14:creationId xmlns:p14="http://schemas.microsoft.com/office/powerpoint/2010/main" val="28307704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refighter spreading foam on pile of logs"/>
          <p:cNvPicPr>
            <a:picLocks noChangeAspect="1"/>
          </p:cNvPicPr>
          <p:nvPr/>
        </p:nvPicPr>
        <p:blipFill>
          <a:blip r:embed="rId2"/>
          <a:srcRect l="1807"/>
          <a:stretch>
            <a:fillRect/>
          </a:stretch>
        </p:blipFill>
        <p:spPr>
          <a:xfrm>
            <a:off x="0" y="-76200"/>
            <a:ext cx="9144000" cy="612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65460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ees sprayed with foam"/>
          <p:cNvPicPr>
            <a:picLocks noChangeAspect="1"/>
          </p:cNvPicPr>
          <p:nvPr/>
        </p:nvPicPr>
        <p:blipFill>
          <a:blip r:embed="rId2"/>
          <a:srcRect r="387"/>
          <a:stretch>
            <a:fillRect/>
          </a:stretch>
        </p:blipFill>
        <p:spPr>
          <a:xfrm>
            <a:off x="0" y="0"/>
            <a:ext cx="9132376" cy="61186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46227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rning brush pile sprayed with foam"/>
          <p:cNvPicPr>
            <a:picLocks noChangeAspect="1"/>
          </p:cNvPicPr>
          <p:nvPr/>
        </p:nvPicPr>
        <p:blipFill>
          <a:blip r:embed="rId2"/>
          <a:stretch>
            <a:fillRect/>
          </a:stretch>
        </p:blipFill>
        <p:spPr>
          <a:xfrm>
            <a:off x="1" y="0"/>
            <a:ext cx="9143999" cy="612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8116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ouse sprayed with foam"/>
          <p:cNvPicPr>
            <a:picLocks noChangeAspect="1"/>
          </p:cNvPicPr>
          <p:nvPr/>
        </p:nvPicPr>
        <p:blipFill>
          <a:blip r:embed="rId2"/>
          <a:srcRect r="686"/>
          <a:stretch>
            <a:fillRect/>
          </a:stretch>
        </p:blipFill>
        <p:spPr>
          <a:xfrm>
            <a:off x="0" y="0"/>
            <a:ext cx="9144000" cy="612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7430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am applied to support a backburn"/>
          <p:cNvPicPr>
            <a:picLocks noChangeAspect="1"/>
          </p:cNvPicPr>
          <p:nvPr/>
        </p:nvPicPr>
        <p:blipFill>
          <a:blip r:embed="rId2"/>
          <a:srcRect r="928"/>
          <a:stretch>
            <a:fillRect/>
          </a:stretch>
        </p:blipFill>
        <p:spPr>
          <a:xfrm>
            <a:off x="0" y="0"/>
            <a:ext cx="9144000" cy="612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87105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am applied to support a backburn"/>
          <p:cNvPicPr>
            <a:picLocks/>
          </p:cNvPicPr>
          <p:nvPr/>
        </p:nvPicPr>
        <p:blipFill>
          <a:blip r:embed="rId2"/>
          <a:srcRect l="826"/>
          <a:stretch>
            <a:fillRect/>
          </a:stretch>
        </p:blipFill>
        <p:spPr>
          <a:xfrm>
            <a:off x="0" y="0"/>
            <a:ext cx="9144000" cy="6126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20385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9D6652020581F4AAFEC247DDFD43C06" ma:contentTypeVersion="2" ma:contentTypeDescription="Create a new document." ma:contentTypeScope="" ma:versionID="5a328d6fc7b0f8b4010254549e87812a">
  <xsd:schema xmlns:xsd="http://www.w3.org/2001/XMLSchema" xmlns:xs="http://www.w3.org/2001/XMLSchema" xmlns:p="http://schemas.microsoft.com/office/2006/metadata/properties" xmlns:ns2="6dc33cb6-6e53-400e-a50b-7d10ab5b0f80" targetNamespace="http://schemas.microsoft.com/office/2006/metadata/properties" ma:root="true" ma:fieldsID="63d12a00ee4cf5b63b0850246bd16b37" ns2:_="">
    <xsd:import namespace="6dc33cb6-6e53-400e-a50b-7d10ab5b0f8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c33cb6-6e53-400e-a50b-7d10ab5b0f8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4E4F5E-D170-4B73-ACB7-E3042509EC16}">
  <ds:schemaRefs>
    <ds:schemaRef ds:uri="http://purl.org/dc/dcmitype/"/>
    <ds:schemaRef ds:uri="http://purl.org/dc/elements/1.1/"/>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schemas.microsoft.com/office/infopath/2007/PartnerControls"/>
    <ds:schemaRef ds:uri="6dc33cb6-6e53-400e-a50b-7d10ab5b0f80"/>
    <ds:schemaRef ds:uri="http://purl.org/dc/terms/"/>
  </ds:schemaRefs>
</ds:datastoreItem>
</file>

<file path=customXml/itemProps2.xml><?xml version="1.0" encoding="utf-8"?>
<ds:datastoreItem xmlns:ds="http://schemas.openxmlformats.org/officeDocument/2006/customXml" ds:itemID="{807F6488-0FFB-4BD4-A23D-52FD2D52DD94}">
  <ds:schemaRefs>
    <ds:schemaRef ds:uri="http://schemas.microsoft.com/sharepoint/v3/contenttype/forms"/>
  </ds:schemaRefs>
</ds:datastoreItem>
</file>

<file path=customXml/itemProps3.xml><?xml version="1.0" encoding="utf-8"?>
<ds:datastoreItem xmlns:ds="http://schemas.openxmlformats.org/officeDocument/2006/customXml" ds:itemID="{CB38A7BA-3C4F-4FC3-9766-25C35924B038}">
  <ds:schemaRefs>
    <ds:schemaRef ds:uri="6dc33cb6-6e53-400e-a50b-7d10ab5b0f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TM03090434[[fn=Wood Type]]</Template>
  <TotalTime>2</TotalTime>
  <Words>791</Words>
  <Application>Microsoft Office PowerPoint</Application>
  <PresentationFormat>On-screen Show (4:3)</PresentationFormat>
  <Paragraphs>97</Paragraphs>
  <Slides>37</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Arial</vt:lpstr>
      <vt:lpstr>Calibri</vt:lpstr>
      <vt:lpstr>Courier New</vt:lpstr>
      <vt:lpstr>Rockwell</vt:lpstr>
      <vt:lpstr>Rockwell Condensed</vt:lpstr>
      <vt:lpstr>Rockwell Extra Bold</vt:lpstr>
      <vt:lpstr>Times New Roman</vt:lpstr>
      <vt:lpstr>Wingdings</vt:lpstr>
      <vt:lpstr>Wood Type</vt:lpstr>
      <vt:lpstr>Water  Handling Operations</vt:lpstr>
      <vt:lpstr>Objectives</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Safety equipment</vt:lpstr>
      <vt:lpstr>PowerPoint Presentation</vt:lpstr>
      <vt:lpstr>Foam Proportioners</vt:lpstr>
      <vt:lpstr>Manual Foam Proportioners</vt:lpstr>
      <vt:lpstr>BIA M-52 Foam Flo</vt:lpstr>
      <vt:lpstr>BIA M-52 Foam FLo Off Position</vt:lpstr>
      <vt:lpstr>Foam On/off valve at tank</vt:lpstr>
      <vt:lpstr>Foam Proportioner inlet Valve -Off Position</vt:lpstr>
      <vt:lpstr>Model 52  Foam-flo</vt:lpstr>
      <vt:lpstr>Batch Mixing</vt:lpstr>
      <vt:lpstr>Suction-Side Proportioners</vt:lpstr>
      <vt:lpstr>PowerPoint Presentation</vt:lpstr>
      <vt:lpstr>Automatic Foam Proportioner</vt:lpstr>
      <vt:lpstr>Foam Proportioner</vt:lpstr>
      <vt:lpstr>Foam Proportioner</vt:lpstr>
      <vt:lpstr>Operating the Foam Proportioner Major Components</vt:lpstr>
      <vt:lpstr>Operator Control Module Panel Mounted</vt:lpstr>
      <vt:lpstr>Motor Driver Box/Module Normal Operation</vt:lpstr>
      <vt:lpstr>Paddlewheel Flowmeter</vt:lpstr>
      <vt:lpstr>Foam Pump and Electric Motor</vt:lpstr>
      <vt:lpstr>Calibrate/Inject Valve</vt:lpstr>
      <vt:lpstr>Purging Air</vt:lpstr>
      <vt:lpstr>Purging Air  Continued</vt:lpstr>
      <vt:lpstr>Inline Strainer</vt:lpstr>
      <vt:lpstr>Foam Injection Check Valve  and Injection Port</vt:lpstr>
      <vt:lpstr>Objectives</vt:lpstr>
      <vt:lpstr>Objectives</vt:lpstr>
    </vt:vector>
  </TitlesOfParts>
  <Company>GBC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CR15A Dell</dc:creator>
  <cp:lastModifiedBy>Black, Michael J</cp:lastModifiedBy>
  <cp:revision>26</cp:revision>
  <dcterms:created xsi:type="dcterms:W3CDTF">2001-03-22T19:20:22Z</dcterms:created>
  <dcterms:modified xsi:type="dcterms:W3CDTF">2022-01-26T20:38:42Z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0x01010059D6652020581F4AAFEC247DDFD43C06</vt:lpwstr>
  </property>
</Properties>
</file>