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60" r:id="rId5"/>
    <p:sldId id="258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9" autoAdjust="0"/>
  </p:normalViewPr>
  <p:slideViewPr>
    <p:cSldViewPr showGuides="1">
      <p:cViewPr varScale="1">
        <p:scale>
          <a:sx n="79" d="100"/>
          <a:sy n="79" d="100"/>
        </p:scale>
        <p:origin x="54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9763A-70F8-42CD-B263-0183D1D771D8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09DA2-0EF8-4901-AD15-394D8519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Hurricane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Irma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Estimated</a:t>
            </a:r>
            <a:r>
              <a:rPr lang="en-US" baseline="0" dirty="0" smtClean="0"/>
              <a:t> time of arrival of Tropical Store Force Winds: </a:t>
            </a:r>
          </a:p>
          <a:p>
            <a:r>
              <a:rPr lang="en-US" baseline="0" dirty="0" smtClean="0"/>
              <a:t>Mid – Northern Florida </a:t>
            </a:r>
            <a:r>
              <a:rPr lang="en-US" baseline="0" dirty="0" smtClean="0"/>
              <a:t>Sun </a:t>
            </a:r>
            <a:r>
              <a:rPr lang="en-US" baseline="0" dirty="0" smtClean="0"/>
              <a:t>8pm</a:t>
            </a:r>
            <a:endParaRPr lang="en-US" baseline="0" dirty="0" smtClean="0"/>
          </a:p>
          <a:p>
            <a:r>
              <a:rPr lang="en-US" baseline="0" dirty="0" smtClean="0"/>
              <a:t>Southern – Mid Georgia </a:t>
            </a:r>
            <a:r>
              <a:rPr lang="en-US" baseline="0" dirty="0" smtClean="0"/>
              <a:t>Monday 2am</a:t>
            </a:r>
          </a:p>
          <a:p>
            <a:r>
              <a:rPr lang="en-US" baseline="0" dirty="0" smtClean="0"/>
              <a:t>Northern Georgia 8am</a:t>
            </a:r>
          </a:p>
          <a:p>
            <a:r>
              <a:rPr lang="en-US" baseline="0" dirty="0" smtClean="0"/>
              <a:t>North Alabama </a:t>
            </a:r>
            <a:r>
              <a:rPr lang="en-US" baseline="0" dirty="0" smtClean="0"/>
              <a:t>2pm</a:t>
            </a:r>
          </a:p>
          <a:p>
            <a:r>
              <a:rPr lang="en-US" baseline="0" dirty="0" smtClean="0"/>
              <a:t>Northwest point of Alabama Monday 8 pm</a:t>
            </a:r>
            <a:endParaRPr lang="en-US" baseline="0" dirty="0" smtClean="0"/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Estimated Wind Speed: Between 34 </a:t>
            </a:r>
            <a:r>
              <a:rPr lang="en-US" baseline="0" dirty="0" err="1" smtClean="0"/>
              <a:t>Kts</a:t>
            </a:r>
            <a:r>
              <a:rPr lang="en-US" baseline="0" dirty="0" smtClean="0"/>
              <a:t> and 64 </a:t>
            </a:r>
            <a:r>
              <a:rPr lang="en-US" baseline="0" dirty="0" err="1" smtClean="0"/>
              <a:t>Kts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5:00 pm (MDT)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Source: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The shaded area around the forecast track is called the "cone of uncertainty."  The cone represents the probable track of the center of a tropical cyclone.</a:t>
            </a:r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5:00 pm (MDT)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tropical storm force wind speed probabilities (1-minute average &gt;= 39 mph)</a:t>
            </a:r>
          </a:p>
          <a:p>
            <a:r>
              <a:rPr lang="en-US" baseline="0" dirty="0" smtClean="0"/>
              <a:t>for the next 120 hours (2 AM AST Fri, Sept 08 – 2 AM AST Wed, Sept 13)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Miccosukee: </a:t>
            </a:r>
            <a:r>
              <a:rPr lang="en-US" baseline="0" dirty="0" smtClean="0"/>
              <a:t>70-80%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Big Cypress: </a:t>
            </a:r>
            <a:r>
              <a:rPr lang="en-US" baseline="0" dirty="0" smtClean="0"/>
              <a:t>80-90%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Brighton: </a:t>
            </a:r>
            <a:r>
              <a:rPr lang="en-US" baseline="0" dirty="0" smtClean="0"/>
              <a:t>50-60%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5:00 pm (MDT)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NOAA/NOS/OCS </a:t>
            </a:r>
            <a:r>
              <a:rPr lang="en-US" dirty="0" err="1" smtClean="0"/>
              <a:t>nowCOAST</a:t>
            </a:r>
            <a:r>
              <a:rPr lang="en-US" dirty="0" smtClean="0"/>
              <a:t> and NOAA/NWS/NHC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precipitation amounts for the next 120 hours</a:t>
            </a:r>
          </a:p>
          <a:p>
            <a:r>
              <a:rPr lang="en-US" baseline="0" dirty="0" smtClean="0"/>
              <a:t>(Sun, </a:t>
            </a:r>
            <a:r>
              <a:rPr lang="en-US" baseline="0" dirty="0" smtClean="0"/>
              <a:t>Sept </a:t>
            </a:r>
            <a:r>
              <a:rPr lang="en-US" baseline="0" dirty="0" smtClean="0"/>
              <a:t>11–Wed</a:t>
            </a:r>
            <a:r>
              <a:rPr lang="en-US" baseline="0" dirty="0" smtClean="0"/>
              <a:t>, Sept </a:t>
            </a:r>
            <a:r>
              <a:rPr lang="en-US" baseline="0" dirty="0" smtClean="0"/>
              <a:t>16)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Miccosukee: </a:t>
            </a:r>
            <a:r>
              <a:rPr lang="en-US" baseline="0" dirty="0" smtClean="0"/>
              <a:t>1.5 </a:t>
            </a:r>
            <a:r>
              <a:rPr lang="en-US" baseline="0" dirty="0" smtClean="0"/>
              <a:t>inches</a:t>
            </a:r>
          </a:p>
          <a:p>
            <a:r>
              <a:rPr lang="en-US" baseline="0" dirty="0" smtClean="0"/>
              <a:t>Big Cypress: </a:t>
            </a:r>
            <a:r>
              <a:rPr lang="en-US" baseline="0" dirty="0" smtClean="0"/>
              <a:t>1.75 </a:t>
            </a:r>
            <a:r>
              <a:rPr lang="en-US" baseline="0" dirty="0" smtClean="0"/>
              <a:t>inches</a:t>
            </a:r>
          </a:p>
          <a:p>
            <a:r>
              <a:rPr lang="en-US" baseline="0" dirty="0" smtClean="0"/>
              <a:t>Brighton: </a:t>
            </a:r>
            <a:r>
              <a:rPr lang="en-US" baseline="0" dirty="0" smtClean="0"/>
              <a:t>2.0 </a:t>
            </a:r>
            <a:r>
              <a:rPr lang="en-US" baseline="0" dirty="0" smtClean="0"/>
              <a:t>inches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</a:t>
            </a:r>
            <a:r>
              <a:rPr lang="en-US" dirty="0" smtClean="0"/>
              <a:t>5:00 pm (MDT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evacuation routes and hospitals.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Census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8:00 am (MDT)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5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" y="609600"/>
            <a:ext cx="9160382" cy="632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" y="-103909"/>
            <a:ext cx="9144000" cy="78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3" y="6477000"/>
            <a:ext cx="9160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335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 declared as Category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Sun, Sept 10 5:00 pm (MDT)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8" y="-126580"/>
            <a:ext cx="9163048" cy="7096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829"/>
            <a:ext cx="9144000" cy="83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7476" y="3355528"/>
            <a:ext cx="2939143" cy="3121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1553286"/>
            <a:ext cx="2990850" cy="4904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Sun, Sept 10 </a:t>
            </a:r>
            <a:r>
              <a:rPr lang="en-US" sz="1600" b="1" dirty="0" smtClean="0">
                <a:solidFill>
                  <a:schemeClr val="bg1"/>
                </a:solidFill>
              </a:rPr>
              <a:t>5:00 pm </a:t>
            </a:r>
            <a:r>
              <a:rPr lang="en-US" sz="1600" b="1" dirty="0">
                <a:solidFill>
                  <a:schemeClr val="bg1"/>
                </a:solidFill>
              </a:rPr>
              <a:t>(MDT)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19"/>
            <a:ext cx="9143999" cy="70722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Sun, Sept 10 5:00 pm (MDT)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67" y="745445"/>
            <a:ext cx="2237033" cy="36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481"/>
            <a:ext cx="9144000" cy="70649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9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Sun, Sept 10 5:00 pm (MDT)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9588" y="-85130"/>
            <a:ext cx="3313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Hurricane Irma Tropical Storm Force Wind Speed </a:t>
            </a:r>
            <a:r>
              <a:rPr lang="en-US" dirty="0" smtClean="0">
                <a:solidFill>
                  <a:schemeClr val="bg1"/>
                </a:solidFill>
              </a:rPr>
              <a:t>Probabilities for 120 hours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967389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72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6 hour Precipitation Amount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Sun, Sept 10 5:00 pm (MDT)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29337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5" y="-152401"/>
            <a:ext cx="9152365" cy="70692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120 hour Precipitation Amount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Sun, Sept 10 5:00 pm (MDT)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" y="2889069"/>
            <a:ext cx="1552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7" y="0"/>
            <a:ext cx="8885265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Evacuation Routes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Sun, Sept 10 8:00 am (MDT)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8187"/>
            <a:ext cx="2543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442</Words>
  <Application>Microsoft Office PowerPoint</Application>
  <PresentationFormat>On-screen Show (4:3)</PresentationFormat>
  <Paragraphs>94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Mesa, Steven Donald</dc:creator>
  <cp:lastModifiedBy>Smith, Heston Lamar</cp:lastModifiedBy>
  <cp:revision>84</cp:revision>
  <dcterms:created xsi:type="dcterms:W3CDTF">2016-12-16T15:16:04Z</dcterms:created>
  <dcterms:modified xsi:type="dcterms:W3CDTF">2017-09-10T23:50:58Z</dcterms:modified>
</cp:coreProperties>
</file>