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9" r:id="rId4"/>
    <p:sldId id="260" r:id="rId5"/>
    <p:sldId id="258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212" autoAdjust="0"/>
  </p:normalViewPr>
  <p:slideViewPr>
    <p:cSldViewPr showGuides="1">
      <p:cViewPr varScale="1">
        <p:scale>
          <a:sx n="79" d="100"/>
          <a:sy n="79" d="100"/>
        </p:scale>
        <p:origin x="5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9763A-70F8-42CD-B263-0183D1D771D8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09DA2-0EF8-4901-AD15-394D8519F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5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Tracking Hurricane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Irma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09DA2-0EF8-4901-AD15-394D8519F3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08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Hurricane and Cyclone Public Information Map Source NOAA</a:t>
            </a:r>
          </a:p>
          <a:p>
            <a:endParaRPr lang="en-US" dirty="0" smtClean="0"/>
          </a:p>
          <a:p>
            <a:r>
              <a:rPr lang="en-US" dirty="0" smtClean="0"/>
              <a:t>This map describes the current &amp; recent location of tropical storms, as well as forecast positions and probable track of tropical storms. </a:t>
            </a:r>
          </a:p>
          <a:p>
            <a:endParaRPr lang="en-US" dirty="0" smtClean="0"/>
          </a:p>
          <a:p>
            <a:r>
              <a:rPr lang="en-US" dirty="0" smtClean="0"/>
              <a:t>Estimated</a:t>
            </a:r>
            <a:r>
              <a:rPr lang="en-US" baseline="0" dirty="0" smtClean="0"/>
              <a:t> time of arrival of Tropical Store Force Winds: </a:t>
            </a:r>
          </a:p>
          <a:p>
            <a:r>
              <a:rPr lang="en-US" baseline="0" dirty="0" smtClean="0"/>
              <a:t>Mid Florida Sun 2pm</a:t>
            </a:r>
          </a:p>
          <a:p>
            <a:r>
              <a:rPr lang="en-US" baseline="0" dirty="0" smtClean="0"/>
              <a:t>Just Below Florida Pan handle Sun 8pm</a:t>
            </a:r>
          </a:p>
          <a:p>
            <a:r>
              <a:rPr lang="en-US" baseline="0" dirty="0" smtClean="0"/>
              <a:t>Mid Georgia Monday 2am</a:t>
            </a:r>
          </a:p>
          <a:p>
            <a:r>
              <a:rPr lang="en-US" baseline="0" dirty="0" smtClean="0"/>
              <a:t>Northern Georgia 8am</a:t>
            </a:r>
          </a:p>
          <a:p>
            <a:r>
              <a:rPr lang="en-US" baseline="0" dirty="0" smtClean="0"/>
              <a:t>North Alabama 8pm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Estimated Wind Speed: Between 34 </a:t>
            </a:r>
            <a:r>
              <a:rPr lang="en-US" baseline="0" dirty="0" err="1" smtClean="0"/>
              <a:t>Kts</a:t>
            </a:r>
            <a:r>
              <a:rPr lang="en-US" baseline="0" dirty="0" smtClean="0"/>
              <a:t> and 64 </a:t>
            </a:r>
            <a:r>
              <a:rPr lang="en-US" baseline="0" dirty="0" err="1" smtClean="0"/>
              <a:t>Kts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map is provided by the Branch of Geospatial Support</a:t>
            </a:r>
          </a:p>
          <a:p>
            <a:endParaRPr lang="en-US" dirty="0" smtClean="0"/>
          </a:p>
          <a:p>
            <a:r>
              <a:rPr lang="en-US" dirty="0" smtClean="0"/>
              <a:t>Last Update Time:</a:t>
            </a:r>
          </a:p>
          <a:p>
            <a:r>
              <a:rPr lang="en-US" dirty="0" smtClean="0"/>
              <a:t>Sun, Sept 10 8:00 am (MDT)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09DA2-0EF8-4901-AD15-394D8519F3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08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Hurricane and Cyclone Public Information Map Source: NOAA</a:t>
            </a:r>
          </a:p>
          <a:p>
            <a:endParaRPr lang="en-US" dirty="0" smtClean="0"/>
          </a:p>
          <a:p>
            <a:r>
              <a:rPr lang="en-US" dirty="0" smtClean="0"/>
              <a:t>This map describes the current &amp; recent location of tropical storms, as well as forecast positions and probable track of tropical storms. </a:t>
            </a:r>
          </a:p>
          <a:p>
            <a:endParaRPr lang="en-US" dirty="0" smtClean="0"/>
          </a:p>
          <a:p>
            <a:r>
              <a:rPr lang="en-US" dirty="0" smtClean="0"/>
              <a:t>The shaded area around the forecast track is called the "cone of uncertainty."  The cone represents the probable track of the center of a tropical cyclone.</a:t>
            </a:r>
          </a:p>
          <a:p>
            <a:endParaRPr lang="en-US" dirty="0" smtClean="0"/>
          </a:p>
          <a:p>
            <a:r>
              <a:rPr lang="en-US" dirty="0" smtClean="0"/>
              <a:t>This map is provided by the Branch of Geospatial Support</a:t>
            </a:r>
          </a:p>
          <a:p>
            <a:endParaRPr lang="en-US" dirty="0" smtClean="0"/>
          </a:p>
          <a:p>
            <a:r>
              <a:rPr lang="en-US" dirty="0" smtClean="0"/>
              <a:t>Last Update Time:</a:t>
            </a:r>
          </a:p>
          <a:p>
            <a:r>
              <a:rPr lang="en-US" dirty="0" smtClean="0"/>
              <a:t>Sun, Sept 10 8:00 am (MDT)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09DA2-0EF8-4901-AD15-394D8519F3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08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map shows tropical storm force wind speed probabilities (1-minute average &gt;= 39 mph)</a:t>
            </a:r>
          </a:p>
          <a:p>
            <a:r>
              <a:rPr lang="en-US" baseline="0" dirty="0" smtClean="0"/>
              <a:t>for the next 120 hours (2 AM AST Fri, Sept 08 – 2 AM AST Wed, Sept 13)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NOAA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Miccosukee: 30-40%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Big Cypress: 30-40%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Brighton: 20-30%</a:t>
            </a:r>
          </a:p>
          <a:p>
            <a:endParaRPr lang="en-US" dirty="0" smtClean="0"/>
          </a:p>
          <a:p>
            <a:r>
              <a:rPr lang="en-US" dirty="0" smtClean="0"/>
              <a:t>Last Update Time:</a:t>
            </a:r>
          </a:p>
          <a:p>
            <a:r>
              <a:rPr lang="en-US" dirty="0" smtClean="0"/>
              <a:t>Sun, Sept 10 8:00 am (MDT)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09DA2-0EF8-4901-AD15-394D8519F3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08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NOAA/NOS/OCS </a:t>
            </a:r>
            <a:r>
              <a:rPr lang="en-US" dirty="0" err="1" smtClean="0"/>
              <a:t>nowCOAST</a:t>
            </a:r>
            <a:r>
              <a:rPr lang="en-US" dirty="0" smtClean="0"/>
              <a:t> and NOAA/NWS/NHC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09DA2-0EF8-4901-AD15-394D8519F3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40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map shows precipitation amounts for the next 120 hours</a:t>
            </a:r>
          </a:p>
          <a:p>
            <a:r>
              <a:rPr lang="en-US" baseline="0" dirty="0" smtClean="0"/>
              <a:t>(2 AM AST Fri, Sept 08 – 2 AM AST Wed, Sept 13)</a:t>
            </a:r>
          </a:p>
          <a:p>
            <a:endParaRPr lang="en-US" baseline="0" dirty="0" smtClean="0"/>
          </a:p>
          <a:p>
            <a:r>
              <a:rPr lang="en-US" baseline="0" dirty="0" smtClean="0"/>
              <a:t>Miccosukee: 7 inches</a:t>
            </a:r>
          </a:p>
          <a:p>
            <a:r>
              <a:rPr lang="en-US" baseline="0" dirty="0" smtClean="0"/>
              <a:t>Big Cypress: 7 inches</a:t>
            </a:r>
          </a:p>
          <a:p>
            <a:r>
              <a:rPr lang="en-US" baseline="0" dirty="0" smtClean="0"/>
              <a:t>Brighton: 7 inches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NOAA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Last Update Time:</a:t>
            </a:r>
          </a:p>
          <a:p>
            <a:r>
              <a:rPr lang="en-US" dirty="0" smtClean="0"/>
              <a:t>Sun, Sept 10 8:00 am (MDT)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09DA2-0EF8-4901-AD15-394D8519F3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40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map shows evacuation routes and hospitals.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Census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Last Update Time:</a:t>
            </a:r>
          </a:p>
          <a:p>
            <a:r>
              <a:rPr lang="en-US" dirty="0" smtClean="0"/>
              <a:t>Sun, Sept 10 8:00 am (MDT)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09DA2-0EF8-4901-AD15-394D8519F3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40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49E-999E-41E5-A365-FB7E20F913F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95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49E-999E-41E5-A365-FB7E20F913F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36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49E-999E-41E5-A365-FB7E20F913F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6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49E-999E-41E5-A365-FB7E20F913F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4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49E-999E-41E5-A365-FB7E20F913F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0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49E-999E-41E5-A365-FB7E20F913F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9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49E-999E-41E5-A365-FB7E20F913F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1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49E-999E-41E5-A365-FB7E20F913F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8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49E-999E-41E5-A365-FB7E20F913F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56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49E-999E-41E5-A365-FB7E20F913F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21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49E-999E-41E5-A365-FB7E20F913F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9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2849E-999E-41E5-A365-FB7E20F913F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6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3" y="609600"/>
            <a:ext cx="9160382" cy="6324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5" y="-103909"/>
            <a:ext cx="9144000" cy="78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83" y="6477000"/>
            <a:ext cx="9160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33534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Hurricane Irma declared as Category 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9600" y="6477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FOUO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2482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Last Update Time: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Sun, Sept 10 8:00 </a:t>
            </a:r>
            <a:r>
              <a:rPr lang="en-US" sz="1600" b="1" dirty="0">
                <a:solidFill>
                  <a:schemeClr val="bg1"/>
                </a:solidFill>
              </a:rPr>
              <a:t>am (MDT)</a:t>
            </a:r>
          </a:p>
        </p:txBody>
      </p:sp>
    </p:spTree>
    <p:extLst>
      <p:ext uri="{BB962C8B-B14F-4D97-AF65-F5344CB8AC3E}">
        <p14:creationId xmlns:p14="http://schemas.microsoft.com/office/powerpoint/2010/main" val="220721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829"/>
            <a:ext cx="9144000" cy="70807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34600" y="529451"/>
            <a:ext cx="9143998" cy="613221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48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152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Hurricane Irma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8200" y="6477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FOUO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2482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Last Update Time: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Sun, Sept 10 8:00 am (MDT)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60571" y="5158718"/>
            <a:ext cx="2939143" cy="31214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49" y="1553286"/>
            <a:ext cx="2990850" cy="49046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829"/>
            <a:ext cx="9144000" cy="83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7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33" y="0"/>
            <a:ext cx="8876133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908"/>
            <a:ext cx="9144000" cy="81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48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152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Hurricane Irma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8200" y="6477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FOUO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2482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Last Update Time: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Sun, Sept 10 8:00 am (MDT)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67" y="745445"/>
            <a:ext cx="2237033" cy="366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2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1" y="33951"/>
            <a:ext cx="8788250" cy="67900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908"/>
            <a:ext cx="9144000" cy="94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48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58200" y="6477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FOUO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2482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Last Update Time: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Sun, Sept 10 8:00 am (MDT)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9588" y="-85130"/>
            <a:ext cx="33136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Hurricane Irma Tropical Storm Force Wind Speed </a:t>
            </a:r>
            <a:r>
              <a:rPr lang="en-US" dirty="0" smtClean="0">
                <a:solidFill>
                  <a:schemeClr val="bg1"/>
                </a:solidFill>
              </a:rPr>
              <a:t>Probabilities for 120 hours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2967389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44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8" y="0"/>
            <a:ext cx="8894363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51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-52498"/>
            <a:ext cx="2948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Hurricane Irma 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6 hour Precipitation Amount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8200" y="6477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FOUO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95734" y="-42973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Last Update Time:</a:t>
            </a:r>
          </a:p>
          <a:p>
            <a:r>
              <a:rPr lang="en-US" b="1" dirty="0">
                <a:solidFill>
                  <a:schemeClr val="bg1"/>
                </a:solidFill>
              </a:rPr>
              <a:t>Sun, Sept 10 8:00 am (MDT)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05400"/>
            <a:ext cx="29337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7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876133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51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-52498"/>
            <a:ext cx="29482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Hurricane Irma </a:t>
            </a:r>
          </a:p>
          <a:p>
            <a:r>
              <a:rPr lang="en-US" sz="1600" dirty="0" smtClean="0">
                <a:solidFill>
                  <a:prstClr val="white"/>
                </a:solidFill>
              </a:rPr>
              <a:t>120 hour Precipitation Amount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8200" y="6477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FOUO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95734" y="-42973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Last Update Time:</a:t>
            </a:r>
          </a:p>
          <a:p>
            <a:r>
              <a:rPr lang="en-US" b="1" dirty="0">
                <a:solidFill>
                  <a:schemeClr val="bg1"/>
                </a:solidFill>
              </a:rPr>
              <a:t>Sun, Sept 10 8:00 am (MDT)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7" y="2889069"/>
            <a:ext cx="15525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17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67" y="0"/>
            <a:ext cx="8885265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51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-52498"/>
            <a:ext cx="29482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Hurricane Irma </a:t>
            </a:r>
          </a:p>
          <a:p>
            <a:r>
              <a:rPr lang="en-US" sz="1600" dirty="0" smtClean="0">
                <a:solidFill>
                  <a:prstClr val="white"/>
                </a:solidFill>
              </a:rPr>
              <a:t>Evacuation Routes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8200" y="6477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FOUO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95734" y="-42973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Last Update Time:</a:t>
            </a:r>
          </a:p>
          <a:p>
            <a:r>
              <a:rPr lang="en-US" b="1" dirty="0">
                <a:solidFill>
                  <a:schemeClr val="bg1"/>
                </a:solidFill>
              </a:rPr>
              <a:t>Sun, Sept 10 8:00 am (MDT)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48187"/>
            <a:ext cx="25431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2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446</Words>
  <Application>Microsoft Office PowerPoint</Application>
  <PresentationFormat>On-screen Show (4:3)</PresentationFormat>
  <Paragraphs>94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Mesa, Steven Donald</dc:creator>
  <cp:lastModifiedBy>Smith, Heston Lamar</cp:lastModifiedBy>
  <cp:revision>71</cp:revision>
  <dcterms:created xsi:type="dcterms:W3CDTF">2016-12-16T15:16:04Z</dcterms:created>
  <dcterms:modified xsi:type="dcterms:W3CDTF">2017-09-10T16:11:47Z</dcterms:modified>
</cp:coreProperties>
</file>