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59" r:id="rId4"/>
    <p:sldId id="261" r:id="rId5"/>
    <p:sldId id="260" r:id="rId6"/>
    <p:sldId id="258" r:id="rId7"/>
    <p:sldId id="264" r:id="rId8"/>
    <p:sldId id="265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7" autoAdjust="0"/>
  </p:normalViewPr>
  <p:slideViewPr>
    <p:cSldViewPr showGuides="1">
      <p:cViewPr>
        <p:scale>
          <a:sx n="90" d="100"/>
          <a:sy n="90" d="100"/>
        </p:scale>
        <p:origin x="-504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9763A-70F8-42CD-B263-0183D1D771D8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09DA2-0EF8-4901-AD15-394D8519F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59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Tracking Hurricane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Irma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HURRICANE IRMA HITTING HARD THE NORTH COAST OF CUBA... ...TERRAIN OF CUBA WEAKEN THE HURRICANE BUT RESTRENGTHENING IS ANTICIPATED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09DA2-0EF8-4901-AD15-394D8519F3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08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Hurricane and Cyclone Public Information Map Source NOAA</a:t>
            </a:r>
          </a:p>
          <a:p>
            <a:endParaRPr lang="en-US" dirty="0" smtClean="0"/>
          </a:p>
          <a:p>
            <a:r>
              <a:rPr lang="en-US" dirty="0" smtClean="0"/>
              <a:t>This map describes the current &amp; recent location of tropical storms, as well as forecast positions and probable track of tropical storms. </a:t>
            </a:r>
          </a:p>
          <a:p>
            <a:endParaRPr lang="en-US" dirty="0" smtClean="0"/>
          </a:p>
          <a:p>
            <a:r>
              <a:rPr lang="en-US" dirty="0" smtClean="0"/>
              <a:t>This map is provided by the Branch of Geospatial Support</a:t>
            </a:r>
          </a:p>
          <a:p>
            <a:endParaRPr lang="en-US" dirty="0" smtClean="0"/>
          </a:p>
          <a:p>
            <a:r>
              <a:rPr lang="en-US" dirty="0" smtClean="0"/>
              <a:t>Last Update Time:</a:t>
            </a:r>
          </a:p>
          <a:p>
            <a:r>
              <a:rPr lang="en-US" dirty="0" smtClean="0"/>
              <a:t>Fri, Sept 09 5:00 am (EDT)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09DA2-0EF8-4901-AD15-394D8519F3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08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Hurricane and Cyclone Public Information Map Source: NOAA</a:t>
            </a:r>
          </a:p>
          <a:p>
            <a:endParaRPr lang="en-US" dirty="0" smtClean="0"/>
          </a:p>
          <a:p>
            <a:r>
              <a:rPr lang="en-US" dirty="0" smtClean="0"/>
              <a:t>This map describes the current &amp; recent location of tropical storms, as well as forecast positions and probable track of tropical storms. </a:t>
            </a:r>
          </a:p>
          <a:p>
            <a:endParaRPr lang="en-US" dirty="0" smtClean="0"/>
          </a:p>
          <a:p>
            <a:r>
              <a:rPr lang="en-US" dirty="0" smtClean="0"/>
              <a:t>The shaded area around the forecast track is called the "cone of uncertainty."  The cone represents the probable track of the center of a tropical cyclone.</a:t>
            </a:r>
          </a:p>
          <a:p>
            <a:endParaRPr lang="en-US" dirty="0" smtClean="0"/>
          </a:p>
          <a:p>
            <a:r>
              <a:rPr lang="en-US" dirty="0" smtClean="0"/>
              <a:t>This map is provided by the Branch of Geospatial Support</a:t>
            </a:r>
          </a:p>
          <a:p>
            <a:endParaRPr lang="en-US" dirty="0" smtClean="0"/>
          </a:p>
          <a:p>
            <a:r>
              <a:rPr lang="en-US" dirty="0" smtClean="0"/>
              <a:t>Last Update Time:</a:t>
            </a:r>
          </a:p>
          <a:p>
            <a:r>
              <a:rPr lang="en-US" dirty="0" smtClean="0"/>
              <a:t>8:00 AM EDT Sat Sep 9</a:t>
            </a:r>
          </a:p>
          <a:p>
            <a:r>
              <a:rPr lang="en-US" dirty="0" smtClean="0"/>
              <a:t>Location: 22.6°N 79.6°W</a:t>
            </a:r>
          </a:p>
          <a:p>
            <a:r>
              <a:rPr lang="en-US" dirty="0" smtClean="0"/>
              <a:t>Moving: W at 12 mph</a:t>
            </a:r>
          </a:p>
          <a:p>
            <a:r>
              <a:rPr lang="en-US" dirty="0" smtClean="0"/>
              <a:t>Min pressure: 937 </a:t>
            </a:r>
            <a:r>
              <a:rPr lang="en-US" dirty="0" err="1" smtClean="0"/>
              <a:t>mb</a:t>
            </a:r>
            <a:endParaRPr lang="en-US" dirty="0" smtClean="0"/>
          </a:p>
          <a:p>
            <a:r>
              <a:rPr lang="en-US" dirty="0" smtClean="0"/>
              <a:t>Max sustained: 130 mph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09DA2-0EF8-4901-AD15-394D8519F3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08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times</a:t>
            </a:r>
            <a:r>
              <a:rPr lang="en-US" baseline="0" dirty="0" smtClean="0"/>
              <a:t> displayed show the m</a:t>
            </a:r>
            <a:r>
              <a:rPr lang="en-US" dirty="0" smtClean="0"/>
              <a:t>ost</a:t>
            </a:r>
            <a:r>
              <a:rPr lang="en-US" baseline="0" dirty="0" smtClean="0"/>
              <a:t> likely time of arrival of tropical-storm-force winds for Hurricane Irma as of Saturday, Sept. 9 2017 at 6 AM MDT.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map shows tropical storm force wind speed probabilities for the next 120 hours (2 AM AST Sat, Sept 08 – 2 AM AST Wednesday, Sept 13)</a:t>
            </a:r>
          </a:p>
          <a:p>
            <a:endParaRPr lang="en-US" baseline="0" dirty="0" smtClean="0"/>
          </a:p>
          <a:p>
            <a:r>
              <a:rPr lang="en-US" baseline="0" dirty="0" smtClean="0"/>
              <a:t>Wind speeds range from 34-64 knots. 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 NOAA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Last Update Time:</a:t>
            </a:r>
          </a:p>
          <a:p>
            <a:r>
              <a:rPr lang="en-US" dirty="0" smtClean="0"/>
              <a:t>Sat, Sept 09 6:00 am (MDT)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09DA2-0EF8-4901-AD15-394D8519F3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08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map shows tropical storm force wind speed probabilities (1-minute average &gt;= 39 mph)</a:t>
            </a:r>
          </a:p>
          <a:p>
            <a:r>
              <a:rPr lang="en-US" baseline="0" dirty="0" smtClean="0"/>
              <a:t>for the next 120 hours (2 AM AST Sat, Sept 09– 2 AM AST </a:t>
            </a:r>
            <a:r>
              <a:rPr lang="en-US" baseline="0" dirty="0" err="1" smtClean="0"/>
              <a:t>Thur</a:t>
            </a:r>
            <a:r>
              <a:rPr lang="en-US" baseline="0" dirty="0" smtClean="0"/>
              <a:t>, Sept 14)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NOAA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Miccosukee: 70-80%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Big Cypress: 60-70%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Brighton: 60-70%</a:t>
            </a:r>
          </a:p>
          <a:p>
            <a:endParaRPr lang="en-US" dirty="0" smtClean="0"/>
          </a:p>
          <a:p>
            <a:r>
              <a:rPr lang="en-US" dirty="0" smtClean="0"/>
              <a:t>Last Update Time:</a:t>
            </a:r>
          </a:p>
          <a:p>
            <a:r>
              <a:rPr lang="en-US" dirty="0" smtClean="0"/>
              <a:t>Fri, Sept 08 7:36 am (MDT)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09DA2-0EF8-4901-AD15-394D8519F3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08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NOAA/NOS/OCS </a:t>
            </a:r>
            <a:r>
              <a:rPr lang="en-US" dirty="0" err="1" smtClean="0"/>
              <a:t>nowCOAST</a:t>
            </a:r>
            <a:r>
              <a:rPr lang="en-US" dirty="0" smtClean="0"/>
              <a:t> and NOAA/NWS/NHC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09DA2-0EF8-4901-AD15-394D8519F3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40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map shows precipitation amounts for the next 120 hours</a:t>
            </a:r>
          </a:p>
          <a:p>
            <a:r>
              <a:rPr lang="en-US" baseline="0" dirty="0" smtClean="0"/>
              <a:t>(2 AM AST Fri, Sept 08 – 2 AM AST Wed, Sept 13)</a:t>
            </a:r>
          </a:p>
          <a:p>
            <a:endParaRPr lang="en-US" baseline="0" dirty="0" smtClean="0"/>
          </a:p>
          <a:p>
            <a:r>
              <a:rPr lang="en-US" baseline="0" dirty="0" smtClean="0"/>
              <a:t>Miccosukee: 10 inches</a:t>
            </a:r>
          </a:p>
          <a:p>
            <a:r>
              <a:rPr lang="en-US" baseline="0" dirty="0" smtClean="0"/>
              <a:t>Big Cypress: 10 inches</a:t>
            </a:r>
          </a:p>
          <a:p>
            <a:r>
              <a:rPr lang="en-US" baseline="0" dirty="0" smtClean="0"/>
              <a:t>Brighton: 10 inches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NOAA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Last Update Time:</a:t>
            </a:r>
          </a:p>
          <a:p>
            <a:r>
              <a:rPr lang="en-US" dirty="0" smtClean="0"/>
              <a:t>Fri, Sept 08 8:22 am (MDT)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09DA2-0EF8-4901-AD15-394D8519F3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40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map shows Potential Storm Surge Flooding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NOAA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Last Update Time:</a:t>
            </a:r>
          </a:p>
          <a:p>
            <a:r>
              <a:rPr lang="en-US" dirty="0" smtClean="0"/>
              <a:t>Fri, Sept 08 8:37 am (MDT)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09DA2-0EF8-4901-AD15-394D8519F3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40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map shows hazardous wildfire for the Western states. There are over 50 American Indian Reservations/Tribal Organizations within the</a:t>
            </a:r>
          </a:p>
          <a:p>
            <a:r>
              <a:rPr lang="en-US" baseline="0" dirty="0" smtClean="0"/>
              <a:t>states of Washington, Oregon, Montana, Utah, South Dakota, and Idaho.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Source: NOAA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Last Update Time:</a:t>
            </a:r>
          </a:p>
          <a:p>
            <a:r>
              <a:rPr lang="en-US" dirty="0" smtClean="0"/>
              <a:t>Fri, Sept 08 7:49 am (MDT)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09DA2-0EF8-4901-AD15-394D8519F3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40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49E-999E-41E5-A365-FB7E20F913F3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B5F3-6B29-4FA3-8B93-51D65B16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95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49E-999E-41E5-A365-FB7E20F913F3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B5F3-6B29-4FA3-8B93-51D65B16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36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49E-999E-41E5-A365-FB7E20F913F3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B5F3-6B29-4FA3-8B93-51D65B16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62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49E-999E-41E5-A365-FB7E20F913F3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B5F3-6B29-4FA3-8B93-51D65B16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4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49E-999E-41E5-A365-FB7E20F913F3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B5F3-6B29-4FA3-8B93-51D65B16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0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49E-999E-41E5-A365-FB7E20F913F3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B5F3-6B29-4FA3-8B93-51D65B16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9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49E-999E-41E5-A365-FB7E20F913F3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B5F3-6B29-4FA3-8B93-51D65B16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14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49E-999E-41E5-A365-FB7E20F913F3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B5F3-6B29-4FA3-8B93-51D65B16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8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49E-999E-41E5-A365-FB7E20F913F3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B5F3-6B29-4FA3-8B93-51D65B16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56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49E-999E-41E5-A365-FB7E20F913F3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B5F3-6B29-4FA3-8B93-51D65B16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21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2849E-999E-41E5-A365-FB7E20F913F3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2B5F3-6B29-4FA3-8B93-51D65B16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9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2849E-999E-41E5-A365-FB7E20F913F3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2B5F3-6B29-4FA3-8B93-51D65B16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6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5" y="-103909"/>
            <a:ext cx="9144000" cy="78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83" y="6477000"/>
            <a:ext cx="916038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33534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Hurricane Irma declared as Category 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9600" y="6477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FOUO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24825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Last Update Time: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Sat, Sept 09 6:00 </a:t>
            </a:r>
            <a:r>
              <a:rPr lang="en-US" sz="1600" b="1" dirty="0">
                <a:solidFill>
                  <a:schemeClr val="bg1"/>
                </a:solidFill>
              </a:rPr>
              <a:t>am (MDT)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9865"/>
            <a:ext cx="9144000" cy="579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1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7" t="5771" r="19030" b="11726"/>
          <a:stretch/>
        </p:blipFill>
        <p:spPr>
          <a:xfrm>
            <a:off x="0" y="697595"/>
            <a:ext cx="9144000" cy="585560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908"/>
            <a:ext cx="9144000" cy="81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48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152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Hurricane Irma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8200" y="6477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FOUO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24825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Last Update Time: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Sat, Sept 09 </a:t>
            </a:r>
            <a:r>
              <a:rPr lang="en-US" sz="1600" b="1" dirty="0" smtClean="0">
                <a:solidFill>
                  <a:schemeClr val="bg1"/>
                </a:solidFill>
              </a:rPr>
              <a:t>5:00 </a:t>
            </a:r>
            <a:r>
              <a:rPr lang="en-US" sz="1600" b="1" dirty="0">
                <a:solidFill>
                  <a:schemeClr val="bg1"/>
                </a:solidFill>
              </a:rPr>
              <a:t>am </a:t>
            </a:r>
            <a:r>
              <a:rPr lang="en-US" sz="1600" b="1" dirty="0" smtClean="0">
                <a:solidFill>
                  <a:schemeClr val="bg1"/>
                </a:solidFill>
              </a:rPr>
              <a:t>(EDT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267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6" t="23129" r="8956" b="2315"/>
          <a:stretch/>
        </p:blipFill>
        <p:spPr>
          <a:xfrm>
            <a:off x="-76200" y="-103908"/>
            <a:ext cx="9220200" cy="70629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908"/>
            <a:ext cx="9144000" cy="81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400800"/>
            <a:ext cx="9220200" cy="56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152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Hurricane Irma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8200" y="6477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FOUO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24825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Last Update Time: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Sat, Sept 09 </a:t>
            </a:r>
            <a:r>
              <a:rPr lang="en-US" sz="1600" b="1" dirty="0" smtClean="0">
                <a:solidFill>
                  <a:schemeClr val="bg1"/>
                </a:solidFill>
              </a:rPr>
              <a:t>5:00 </a:t>
            </a:r>
            <a:r>
              <a:rPr lang="en-US" sz="1600" b="1" dirty="0">
                <a:solidFill>
                  <a:schemeClr val="bg1"/>
                </a:solidFill>
              </a:rPr>
              <a:t>am (MDT)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229" y="726319"/>
            <a:ext cx="2066287" cy="338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2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2" y="-103908"/>
            <a:ext cx="9143999" cy="69619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908"/>
            <a:ext cx="9144000" cy="81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0615"/>
            <a:ext cx="9144000" cy="51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8500" y="0"/>
            <a:ext cx="339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Hurricane Irma Most Likely Time of Tropical-Storm-Force Winds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8200" y="6477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FOUO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24825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Last Update Time: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Sat, Sept 09 </a:t>
            </a:r>
            <a:r>
              <a:rPr lang="en-US" sz="1600" b="1" dirty="0" smtClean="0">
                <a:solidFill>
                  <a:schemeClr val="bg1"/>
                </a:solidFill>
              </a:rPr>
              <a:t>6:00 </a:t>
            </a:r>
            <a:r>
              <a:rPr lang="en-US" sz="1600" b="1" dirty="0">
                <a:solidFill>
                  <a:schemeClr val="bg1"/>
                </a:solidFill>
              </a:rPr>
              <a:t>am (MDT)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" y="3320689"/>
            <a:ext cx="2967389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20670432">
            <a:off x="5803535" y="5643644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 8 AM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0583976">
            <a:off x="5183840" y="3828482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 2 AM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907774">
            <a:off x="4572000" y="1785252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 8 PM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0851893">
            <a:off x="4988240" y="3131359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 8 AM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0651072">
            <a:off x="5148490" y="5212552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 2 PM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20435180">
            <a:off x="5156799" y="4478765"/>
            <a:ext cx="843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Sat </a:t>
            </a:r>
            <a:r>
              <a:rPr lang="en-US" sz="1400" b="1" dirty="0" smtClean="0">
                <a:solidFill>
                  <a:schemeClr val="bg1"/>
                </a:solidFill>
              </a:rPr>
              <a:t>8 </a:t>
            </a:r>
            <a:r>
              <a:rPr lang="en-US" sz="1400" b="1" dirty="0">
                <a:solidFill>
                  <a:schemeClr val="bg1"/>
                </a:solidFill>
              </a:rPr>
              <a:t>PM</a:t>
            </a:r>
          </a:p>
        </p:txBody>
      </p:sp>
    </p:spTree>
    <p:extLst>
      <p:ext uri="{BB962C8B-B14F-4D97-AF65-F5344CB8AC3E}">
        <p14:creationId xmlns:p14="http://schemas.microsoft.com/office/powerpoint/2010/main" val="312044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130"/>
            <a:ext cx="9143999" cy="704703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908"/>
            <a:ext cx="9144000" cy="94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48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58200" y="6477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FOUO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24825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Last Update Time: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Sat, Sept 09 </a:t>
            </a:r>
            <a:r>
              <a:rPr lang="en-US" sz="1600" b="1" dirty="0" smtClean="0">
                <a:solidFill>
                  <a:schemeClr val="bg1"/>
                </a:solidFill>
              </a:rPr>
              <a:t>6:00 </a:t>
            </a:r>
            <a:r>
              <a:rPr lang="en-US" sz="1600" b="1" dirty="0">
                <a:solidFill>
                  <a:schemeClr val="bg1"/>
                </a:solidFill>
              </a:rPr>
              <a:t>am (MDT)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9588" y="-85130"/>
            <a:ext cx="33136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Hurricane Irma Tropical Storm Force Wind Speed </a:t>
            </a:r>
            <a:r>
              <a:rPr lang="en-US" dirty="0" smtClean="0">
                <a:solidFill>
                  <a:schemeClr val="bg1"/>
                </a:solidFill>
              </a:rPr>
              <a:t>Probabilities for 120 hours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5200" y="1447800"/>
            <a:ext cx="2967389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44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3999" cy="706928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51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0" y="-52498"/>
            <a:ext cx="2948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Hurricane Irma 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12 hour Precipitation Amount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8200" y="6477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FOUO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95734" y="-42973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Last Update Time:</a:t>
            </a:r>
          </a:p>
          <a:p>
            <a:r>
              <a:rPr lang="en-US" b="1" dirty="0">
                <a:solidFill>
                  <a:schemeClr val="bg1"/>
                </a:solidFill>
              </a:rPr>
              <a:t>Sat, Sept 09 </a:t>
            </a:r>
            <a:r>
              <a:rPr lang="en-US" b="1" dirty="0" smtClean="0">
                <a:solidFill>
                  <a:schemeClr val="bg1"/>
                </a:solidFill>
              </a:rPr>
              <a:t>6:00 </a:t>
            </a:r>
            <a:r>
              <a:rPr lang="en-US" b="1" dirty="0">
                <a:solidFill>
                  <a:schemeClr val="bg1"/>
                </a:solidFill>
              </a:rPr>
              <a:t>am (MDT)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000" y="4114800"/>
            <a:ext cx="2933700" cy="1200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07" t="31214" b="13752"/>
          <a:stretch/>
        </p:blipFill>
        <p:spPr>
          <a:xfrm>
            <a:off x="8144540" y="1752600"/>
            <a:ext cx="689897" cy="375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7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2"/>
            <a:ext cx="9143999" cy="70692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2"/>
            <a:ext cx="91440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51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0" y="-52498"/>
            <a:ext cx="294826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Hurricane Irma </a:t>
            </a:r>
          </a:p>
          <a:p>
            <a:r>
              <a:rPr lang="en-US" sz="1600" dirty="0" smtClean="0">
                <a:solidFill>
                  <a:prstClr val="white"/>
                </a:solidFill>
              </a:rPr>
              <a:t>120 hour Precipitation Amount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8200" y="6477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FOUO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95734" y="-42973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Last Update Time:</a:t>
            </a:r>
          </a:p>
          <a:p>
            <a:r>
              <a:rPr lang="en-US" b="1" dirty="0">
                <a:solidFill>
                  <a:schemeClr val="bg1"/>
                </a:solidFill>
              </a:rPr>
              <a:t>Sat, Sept 09 9:01 am (MDT)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98983"/>
            <a:ext cx="1707152" cy="380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62600" y="53340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15 00”</a:t>
            </a:r>
            <a:endParaRPr lang="en-US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7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3999" cy="706928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51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0" y="-52498"/>
            <a:ext cx="294826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Hurricane Irma </a:t>
            </a:r>
          </a:p>
          <a:p>
            <a:r>
              <a:rPr lang="en-US" sz="1600" dirty="0" smtClean="0">
                <a:solidFill>
                  <a:prstClr val="white"/>
                </a:solidFill>
              </a:rPr>
              <a:t>Potential Storm Surge Flooding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8200" y="6477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FOUO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95734" y="-42973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Last Update Time:</a:t>
            </a:r>
          </a:p>
          <a:p>
            <a:r>
              <a:rPr lang="en-US" b="1" dirty="0">
                <a:solidFill>
                  <a:schemeClr val="bg1"/>
                </a:solidFill>
              </a:rPr>
              <a:t>Sat, Sept 09 </a:t>
            </a:r>
            <a:r>
              <a:rPr lang="en-US" b="1" dirty="0" smtClean="0">
                <a:solidFill>
                  <a:schemeClr val="bg1"/>
                </a:solidFill>
              </a:rPr>
              <a:t>6:00 </a:t>
            </a:r>
            <a:r>
              <a:rPr lang="en-US" b="1" dirty="0">
                <a:solidFill>
                  <a:schemeClr val="bg1"/>
                </a:solidFill>
              </a:rPr>
              <a:t>am (MDT)</a:t>
            </a:r>
          </a:p>
        </p:txBody>
      </p:sp>
    </p:spTree>
    <p:extLst>
      <p:ext uri="{BB962C8B-B14F-4D97-AF65-F5344CB8AC3E}">
        <p14:creationId xmlns:p14="http://schemas.microsoft.com/office/powerpoint/2010/main" val="210226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3"/>
          <a:stretch/>
        </p:blipFill>
        <p:spPr>
          <a:xfrm>
            <a:off x="0" y="712787"/>
            <a:ext cx="9144000" cy="568801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51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-52499"/>
            <a:ext cx="2948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Hazardous Wildfire Conditions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8200" y="6477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FOUO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95734" y="-42973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Last Update Time:</a:t>
            </a:r>
          </a:p>
          <a:p>
            <a:r>
              <a:rPr lang="en-US" b="1">
                <a:solidFill>
                  <a:schemeClr val="bg1"/>
                </a:solidFill>
              </a:rPr>
              <a:t>Sat, Sept 09 9:01 am (MDT)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600575"/>
            <a:ext cx="24669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3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673</Words>
  <Application>Microsoft Office PowerPoint</Application>
  <PresentationFormat>On-screen Show (4:3)</PresentationFormat>
  <Paragraphs>127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Mesa, Steven Donald</dc:creator>
  <cp:lastModifiedBy>Kraynal Colett Alfred</cp:lastModifiedBy>
  <cp:revision>67</cp:revision>
  <dcterms:created xsi:type="dcterms:W3CDTF">2016-12-16T15:16:04Z</dcterms:created>
  <dcterms:modified xsi:type="dcterms:W3CDTF">2017-09-09T14:46:41Z</dcterms:modified>
</cp:coreProperties>
</file>