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handoutMasterIdLst>
    <p:handoutMasterId r:id="rId11"/>
  </p:handoutMasterIdLst>
  <p:sldIdLst>
    <p:sldId id="302" r:id="rId2"/>
    <p:sldId id="303" r:id="rId3"/>
    <p:sldId id="329" r:id="rId4"/>
    <p:sldId id="330" r:id="rId5"/>
    <p:sldId id="331" r:id="rId6"/>
    <p:sldId id="332" r:id="rId7"/>
    <p:sldId id="333" r:id="rId8"/>
    <p:sldId id="334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brough, Molly L" initials="NML" lastIdx="1" clrIdx="0">
    <p:extLst>
      <p:ext uri="{19B8F6BF-5375-455C-9EA6-DF929625EA0E}">
        <p15:presenceInfo xmlns:p15="http://schemas.microsoft.com/office/powerpoint/2012/main" userId="S::mlreid@usgs.gov::f478fcda-714a-467e-b7c3-622ca8b92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DDDD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60618" autoAdjust="0"/>
  </p:normalViewPr>
  <p:slideViewPr>
    <p:cSldViewPr>
      <p:cViewPr varScale="1">
        <p:scale>
          <a:sx n="69" d="100"/>
          <a:sy n="69" d="100"/>
        </p:scale>
        <p:origin x="27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59211076876259"/>
          <c:y val="9.3681433417200588E-2"/>
          <c:w val="0.5946636512333191"/>
          <c:h val="0.82982184148068172"/>
        </c:manualLayout>
      </c:layout>
      <c:pieChart>
        <c:varyColors val="1"/>
        <c:ser>
          <c:idx val="0"/>
          <c:order val="0"/>
          <c:tx>
            <c:strRef>
              <c:f>ASI!$B$69:$B$70</c:f>
              <c:strCache>
                <c:ptCount val="2"/>
                <c:pt idx="0">
                  <c:v># of
Respondents</c:v>
                </c:pt>
                <c:pt idx="1">
                  <c:v>2019</c:v>
                </c:pt>
              </c:strCache>
            </c:strRef>
          </c:tx>
          <c:spPr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B6B6-4B84-8279-F348778A548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6B6-4B84-8279-F348778A548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B6B6-4B84-8279-F348778A548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6B6-4B84-8279-F348778A548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B6B6-4B84-8279-F348778A548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6B6-4B84-8279-F348778A548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B6B6-4B84-8279-F348778A548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6B6-4B84-8279-F348778A548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B6B6-4B84-8279-F348778A548F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B6B6-4B84-8279-F348778A548F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B6B6-4B84-8279-F348778A548F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B6B6-4B84-8279-F348778A548F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B6B6-4B84-8279-F348778A548F}"/>
              </c:ext>
            </c:extLst>
          </c:dPt>
          <c:dLbls>
            <c:dLbl>
              <c:idx val="0"/>
              <c:layout>
                <c:manualLayout>
                  <c:x val="0.22524645809803903"/>
                  <c:y val="-3.229325811885454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B6-4B84-8279-F348778A548F}"/>
                </c:ext>
              </c:extLst>
            </c:dLbl>
            <c:dLbl>
              <c:idx val="1"/>
              <c:layout>
                <c:manualLayout>
                  <c:x val="6.7366240121656248E-2"/>
                  <c:y val="3.16208328436557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B6-4B84-8279-F348778A548F}"/>
                </c:ext>
              </c:extLst>
            </c:dLbl>
            <c:dLbl>
              <c:idx val="2"/>
              <c:layout>
                <c:manualLayout>
                  <c:x val="9.2049732315569906E-3"/>
                  <c:y val="0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B6-4B84-8279-F348778A548F}"/>
                </c:ext>
              </c:extLst>
            </c:dLbl>
            <c:dLbl>
              <c:idx val="3"/>
              <c:layout>
                <c:manualLayout>
                  <c:x val="2.8771977925449492E-2"/>
                  <c:y val="1.16429019097603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05746881393455"/>
                      <c:h val="8.45794648803227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B6-4B84-8279-F348778A548F}"/>
                </c:ext>
              </c:extLst>
            </c:dLbl>
            <c:dLbl>
              <c:idx val="4"/>
              <c:layout>
                <c:manualLayout>
                  <c:x val="1.939865315000755E-2"/>
                  <c:y val="0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B6-4B84-8279-F348778A548F}"/>
                </c:ext>
              </c:extLst>
            </c:dLbl>
            <c:dLbl>
              <c:idx val="5"/>
              <c:layout>
                <c:manualLayout>
                  <c:x val="3.982446858174349E-3"/>
                  <c:y val="-2.57570973097961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B6-4B84-8279-F348778A548F}"/>
                </c:ext>
              </c:extLst>
            </c:dLbl>
            <c:dLbl>
              <c:idx val="6"/>
              <c:layout>
                <c:manualLayout>
                  <c:x val="1.1243709215247177E-2"/>
                  <c:y val="0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B6-4B84-8279-F348778A548F}"/>
                </c:ext>
              </c:extLst>
            </c:dLbl>
            <c:dLbl>
              <c:idx val="7"/>
              <c:layout>
                <c:manualLayout>
                  <c:x val="-2.62110319214050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B6-4B84-8279-F348778A548F}"/>
                </c:ext>
              </c:extLst>
            </c:dLbl>
            <c:dLbl>
              <c:idx val="8"/>
              <c:layout>
                <c:manualLayout>
                  <c:x val="-1.7002120360522895E-2"/>
                  <c:y val="9.950248756218815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B6-4B84-8279-F348778A548F}"/>
                </c:ext>
              </c:extLst>
            </c:dLbl>
            <c:dLbl>
              <c:idx val="9"/>
              <c:layout>
                <c:manualLayout>
                  <c:x val="1.7359917166317587E-2"/>
                  <c:y val="0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B6-4B84-8279-F348778A548F}"/>
                </c:ext>
              </c:extLst>
            </c:dLbl>
            <c:dLbl>
              <c:idx val="10"/>
              <c:layout>
                <c:manualLayout>
                  <c:x val="-5.3818569121547588E-2"/>
                  <c:y val="-8.99756547249188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B6-4B84-8279-F348778A548F}"/>
                </c:ext>
              </c:extLst>
            </c:dLbl>
            <c:dLbl>
              <c:idx val="11"/>
              <c:layout>
                <c:manualLayout>
                  <c:x val="-4.6969319987497989E-2"/>
                  <c:y val="-9.11368355075018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B6-4B84-8279-F348778A548F}"/>
                </c:ext>
              </c:extLst>
            </c:dLbl>
            <c:dLbl>
              <c:idx val="12"/>
              <c:layout>
                <c:manualLayout>
                  <c:x val="5.4928505792625627E-2"/>
                  <c:y val="-1.82908293179770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B6-4B84-8279-F348778A5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ASI!$A$71:$A$83</c:f>
              <c:strCache>
                <c:ptCount val="13"/>
                <c:pt idx="0">
                  <c:v>International</c:v>
                </c:pt>
                <c:pt idx="1">
                  <c:v>Region 01 - North Atlantic-Appalachian</c:v>
                </c:pt>
                <c:pt idx="2">
                  <c:v>Region 02 - South Atlantic Gulf</c:v>
                </c:pt>
                <c:pt idx="3">
                  <c:v>Region 03 - Great Lakes</c:v>
                </c:pt>
                <c:pt idx="4">
                  <c:v>Region 04 - Mississippi Basin</c:v>
                </c:pt>
                <c:pt idx="5">
                  <c:v>Region 05 - Missouri Basin</c:v>
                </c:pt>
                <c:pt idx="6">
                  <c:v>Region 06 - Arkansas-Rio Grande-Texas-Gulf</c:v>
                </c:pt>
                <c:pt idx="7">
                  <c:v>Region 07 - Upper Colorado Basin</c:v>
                </c:pt>
                <c:pt idx="8">
                  <c:v>Region 08 - Lower Colorado Basin</c:v>
                </c:pt>
                <c:pt idx="9">
                  <c:v>Region 09 - Columbia-Pacific Northwest</c:v>
                </c:pt>
                <c:pt idx="10">
                  <c:v>Region 10 - California-Great Basin</c:v>
                </c:pt>
                <c:pt idx="11">
                  <c:v>Region 11 - Alaska</c:v>
                </c:pt>
                <c:pt idx="12">
                  <c:v>Region 12 - Pacific Islands</c:v>
                </c:pt>
              </c:strCache>
            </c:strRef>
          </c:cat>
          <c:val>
            <c:numRef>
              <c:f>ASI!$B$71:$B$83</c:f>
              <c:numCache>
                <c:formatCode>#,##0</c:formatCode>
                <c:ptCount val="13"/>
                <c:pt idx="0">
                  <c:v>6</c:v>
                </c:pt>
                <c:pt idx="1">
                  <c:v>5198</c:v>
                </c:pt>
                <c:pt idx="2">
                  <c:v>1534</c:v>
                </c:pt>
                <c:pt idx="3">
                  <c:v>1130</c:v>
                </c:pt>
                <c:pt idx="4">
                  <c:v>1312</c:v>
                </c:pt>
                <c:pt idx="5">
                  <c:v>1660</c:v>
                </c:pt>
                <c:pt idx="6">
                  <c:v>1074</c:v>
                </c:pt>
                <c:pt idx="7">
                  <c:v>6048</c:v>
                </c:pt>
                <c:pt idx="8">
                  <c:v>2035</c:v>
                </c:pt>
                <c:pt idx="9">
                  <c:v>3191</c:v>
                </c:pt>
                <c:pt idx="10">
                  <c:v>2435</c:v>
                </c:pt>
                <c:pt idx="11">
                  <c:v>911</c:v>
                </c:pt>
                <c:pt idx="12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6B6-4B84-8279-F348778A548F}"/>
            </c:ext>
          </c:extLst>
        </c:ser>
        <c:ser>
          <c:idx val="1"/>
          <c:order val="1"/>
          <c:tx>
            <c:strRef>
              <c:f>ASI!$C$69:$C$70</c:f>
              <c:strCache>
                <c:ptCount val="2"/>
                <c:pt idx="0">
                  <c:v>Unweighted
Percent                                                                                                                                                                                                                                             </c:v>
                </c:pt>
                <c:pt idx="1">
                  <c:v>2019</c:v>
                </c:pt>
              </c:strCache>
            </c:strRef>
          </c:tx>
          <c:spPr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1C6E-4E15-908F-D24F3453C5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D-1C6E-4E15-908F-D24F3453C5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F-1C6E-4E15-908F-D24F3453C5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1-1C6E-4E15-908F-D24F3453C54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3-1C6E-4E15-908F-D24F3453C54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5-1C6E-4E15-908F-D24F3453C54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1C6E-4E15-908F-D24F3453C54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9-1C6E-4E15-908F-D24F3453C54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B-1C6E-4E15-908F-D24F3453C54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D-1C6E-4E15-908F-D24F3453C54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F-1C6E-4E15-908F-D24F3453C54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1-1C6E-4E15-908F-D24F3453C544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B6B6-4B84-8279-F348778A548F}"/>
              </c:ext>
            </c:extLst>
          </c:dPt>
          <c:dLbls>
            <c:dLbl>
              <c:idx val="12"/>
              <c:layout>
                <c:manualLayout>
                  <c:x val="-4.0781140889499653E-3"/>
                  <c:y val="-1.60256410256410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B6-4B84-8279-F348778A5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ASI!$A$71:$A$83</c:f>
              <c:strCache>
                <c:ptCount val="13"/>
                <c:pt idx="0">
                  <c:v>International</c:v>
                </c:pt>
                <c:pt idx="1">
                  <c:v>Region 01 - North Atlantic-Appalachian</c:v>
                </c:pt>
                <c:pt idx="2">
                  <c:v>Region 02 - South Atlantic Gulf</c:v>
                </c:pt>
                <c:pt idx="3">
                  <c:v>Region 03 - Great Lakes</c:v>
                </c:pt>
                <c:pt idx="4">
                  <c:v>Region 04 - Mississippi Basin</c:v>
                </c:pt>
                <c:pt idx="5">
                  <c:v>Region 05 - Missouri Basin</c:v>
                </c:pt>
                <c:pt idx="6">
                  <c:v>Region 06 - Arkansas-Rio Grande-Texas-Gulf</c:v>
                </c:pt>
                <c:pt idx="7">
                  <c:v>Region 07 - Upper Colorado Basin</c:v>
                </c:pt>
                <c:pt idx="8">
                  <c:v>Region 08 - Lower Colorado Basin</c:v>
                </c:pt>
                <c:pt idx="9">
                  <c:v>Region 09 - Columbia-Pacific Northwest</c:v>
                </c:pt>
                <c:pt idx="10">
                  <c:v>Region 10 - California-Great Basin</c:v>
                </c:pt>
                <c:pt idx="11">
                  <c:v>Region 11 - Alaska</c:v>
                </c:pt>
                <c:pt idx="12">
                  <c:v>Region 12 - Pacific Islands</c:v>
                </c:pt>
              </c:strCache>
            </c:strRef>
          </c:cat>
          <c:val>
            <c:numRef>
              <c:f>ASI!$C$71:$C$83</c:f>
              <c:numCache>
                <c:formatCode>##0.0%</c:formatCode>
                <c:ptCount val="13"/>
                <c:pt idx="0">
                  <c:v>2.2431999999999999E-4</c:v>
                </c:pt>
                <c:pt idx="1">
                  <c:v>0.19433228999999999</c:v>
                </c:pt>
                <c:pt idx="2">
                  <c:v>5.7350079999999998E-2</c:v>
                </c:pt>
                <c:pt idx="3">
                  <c:v>4.2246150000000003E-2</c:v>
                </c:pt>
                <c:pt idx="4">
                  <c:v>4.9050400000000001E-2</c:v>
                </c:pt>
                <c:pt idx="5">
                  <c:v>6.2060709999999998E-2</c:v>
                </c:pt>
                <c:pt idx="6">
                  <c:v>4.0152529999999999E-2</c:v>
                </c:pt>
                <c:pt idx="7">
                  <c:v>0.22611036000000001</c:v>
                </c:pt>
                <c:pt idx="8">
                  <c:v>7.6080449999999994E-2</c:v>
                </c:pt>
                <c:pt idx="9">
                  <c:v>0.11929864</c:v>
                </c:pt>
                <c:pt idx="10">
                  <c:v>9.1034840000000006E-2</c:v>
                </c:pt>
                <c:pt idx="11">
                  <c:v>3.4058619999999998E-2</c:v>
                </c:pt>
                <c:pt idx="12">
                  <c:v>8.0006000000000001E-3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6B6-4B84-8279-F348778A5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07640102614496E-2"/>
          <c:y val="2.1652319951067735E-2"/>
          <c:w val="0.93777453533050825"/>
          <c:h val="0.84369355123223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ln w="22225" cap="rnd" cmpd="sng" algn="ctr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5.3204759545041107E-2"/>
                  <c:y val="-2.5863125339879903E-2"/>
                </c:manualLayout>
              </c:layout>
              <c:spPr>
                <a:solidFill>
                  <a:srgbClr val="0066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1156997131495073E-2"/>
                      <c:h val="4.89343558173348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E19-41A1-8E5C-4F35BC3C0A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OIG</c:v>
                </c:pt>
                <c:pt idx="1">
                  <c:v>SOL </c:v>
                </c:pt>
                <c:pt idx="2">
                  <c:v>USGS</c:v>
                </c:pt>
                <c:pt idx="3">
                  <c:v>BOEM</c:v>
                </c:pt>
                <c:pt idx="4">
                  <c:v>FWS</c:v>
                </c:pt>
                <c:pt idx="5">
                  <c:v>OSMRE</c:v>
                </c:pt>
                <c:pt idx="6">
                  <c:v>OS</c:v>
                </c:pt>
                <c:pt idx="7">
                  <c:v>BSEE</c:v>
                </c:pt>
                <c:pt idx="8">
                  <c:v>DOI</c:v>
                </c:pt>
                <c:pt idx="9">
                  <c:v>BOR</c:v>
                </c:pt>
                <c:pt idx="10">
                  <c:v>NPS</c:v>
                </c:pt>
                <c:pt idx="11">
                  <c:v>BLM</c:v>
                </c:pt>
                <c:pt idx="12">
                  <c:v>BIA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7.1999999999999995E-2</c:v>
                </c:pt>
                <c:pt idx="1">
                  <c:v>0.115</c:v>
                </c:pt>
                <c:pt idx="2">
                  <c:v>0.11600000000000001</c:v>
                </c:pt>
                <c:pt idx="3">
                  <c:v>0.13500000000000001</c:v>
                </c:pt>
                <c:pt idx="4">
                  <c:v>0.13800000000000001</c:v>
                </c:pt>
                <c:pt idx="5">
                  <c:v>0.14000000000000001</c:v>
                </c:pt>
                <c:pt idx="6">
                  <c:v>0.156</c:v>
                </c:pt>
                <c:pt idx="7">
                  <c:v>0.16600000000000001</c:v>
                </c:pt>
                <c:pt idx="8">
                  <c:v>0.184</c:v>
                </c:pt>
                <c:pt idx="9">
                  <c:v>0.20200000000000001</c:v>
                </c:pt>
                <c:pt idx="10">
                  <c:v>0.20699999999999999</c:v>
                </c:pt>
                <c:pt idx="11">
                  <c:v>0.21299999999999999</c:v>
                </c:pt>
                <c:pt idx="12">
                  <c:v>0.29299999999999998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19-41A1-8E5C-4F35BC3C0A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dropLine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529877840"/>
        <c:axId val="529878496"/>
      </c:lineChart>
      <c:catAx>
        <c:axId val="52987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878496"/>
        <c:crosses val="autoZero"/>
        <c:auto val="1"/>
        <c:lblAlgn val="ctr"/>
        <c:lblOffset val="100"/>
        <c:noMultiLvlLbl val="0"/>
      </c:catAx>
      <c:valAx>
        <c:axId val="5298784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8778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59421441645924E-2"/>
          <c:y val="0.1352637351496932"/>
          <c:w val="0.90211598789997605"/>
          <c:h val="0.73143315897862238"/>
        </c:manualLayout>
      </c:layout>
      <c:lineChart>
        <c:grouping val="standard"/>
        <c:varyColors val="0"/>
        <c:ser>
          <c:idx val="0"/>
          <c:order val="0"/>
          <c:tx>
            <c:strRef>
              <c:f>Sheet3!$T$1</c:f>
              <c:strCache>
                <c:ptCount val="1"/>
                <c:pt idx="0">
                  <c:v>Q2</c:v>
                </c:pt>
              </c:strCache>
            </c:strRef>
          </c:tx>
          <c:spPr>
            <a:ln w="22225" cap="rnd" cmpd="sng" algn="ctr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5043669999375967E-2"/>
                  <c:y val="-1.7362272276605081E-2"/>
                </c:manualLayout>
              </c:layout>
              <c:spPr>
                <a:solidFill>
                  <a:srgbClr val="0066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97902618753714E-2"/>
                      <c:h val="5.7315479322806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328-4894-8CAF-5DB9DE742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Sheet3!$S$2:$S$13</c:f>
              <c:strCache>
                <c:ptCount val="12"/>
                <c:pt idx="0">
                  <c:v>BIA</c:v>
                </c:pt>
                <c:pt idx="1">
                  <c:v>SOL </c:v>
                </c:pt>
                <c:pt idx="2">
                  <c:v>OS</c:v>
                </c:pt>
                <c:pt idx="3">
                  <c:v>BSEE</c:v>
                </c:pt>
                <c:pt idx="4">
                  <c:v>DOI </c:v>
                </c:pt>
                <c:pt idx="5">
                  <c:v>USGS</c:v>
                </c:pt>
                <c:pt idx="6">
                  <c:v>BOEM</c:v>
                </c:pt>
                <c:pt idx="7">
                  <c:v>NPS</c:v>
                </c:pt>
                <c:pt idx="8">
                  <c:v>OSMRE</c:v>
                </c:pt>
                <c:pt idx="9">
                  <c:v>FWS</c:v>
                </c:pt>
                <c:pt idx="10">
                  <c:v>BLM</c:v>
                </c:pt>
                <c:pt idx="11">
                  <c:v>BOR</c:v>
                </c:pt>
              </c:strCache>
            </c:strRef>
          </c:cat>
          <c:val>
            <c:numRef>
              <c:f>Sheet3!$T$2:$T$13</c:f>
              <c:numCache>
                <c:formatCode>0.0%</c:formatCode>
                <c:ptCount val="12"/>
                <c:pt idx="0">
                  <c:v>0.84499999999999997</c:v>
                </c:pt>
                <c:pt idx="1">
                  <c:v>0.89400000000000002</c:v>
                </c:pt>
                <c:pt idx="2">
                  <c:v>0.90800000000000003</c:v>
                </c:pt>
                <c:pt idx="3">
                  <c:v>0.91900000000000004</c:v>
                </c:pt>
                <c:pt idx="4">
                  <c:v>0.93700000000000006</c:v>
                </c:pt>
                <c:pt idx="5">
                  <c:v>0.93899999999999995</c:v>
                </c:pt>
                <c:pt idx="6">
                  <c:v>0.94599999999999995</c:v>
                </c:pt>
                <c:pt idx="7">
                  <c:v>0.94599999999999995</c:v>
                </c:pt>
                <c:pt idx="8">
                  <c:v>0.94699999999999995</c:v>
                </c:pt>
                <c:pt idx="9">
                  <c:v>0.95099999999999996</c:v>
                </c:pt>
                <c:pt idx="10">
                  <c:v>0.95299999999999996</c:v>
                </c:pt>
                <c:pt idx="11">
                  <c:v>0.95399999999999996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28-4894-8CAF-5DB9DE7427F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dropLines>
        <c:smooth val="0"/>
        <c:axId val="449964984"/>
        <c:axId val="449963672"/>
      </c:lineChart>
      <c:catAx>
        <c:axId val="44996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63672"/>
        <c:crosses val="autoZero"/>
        <c:auto val="1"/>
        <c:lblAlgn val="ctr"/>
        <c:lblOffset val="100"/>
        <c:noMultiLvlLbl val="0"/>
      </c:catAx>
      <c:valAx>
        <c:axId val="4499636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649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45907305065134E-2"/>
          <c:y val="0.17808547008547013"/>
          <c:w val="0.90317976557278168"/>
          <c:h val="0.71183498216569074"/>
        </c:manualLayout>
      </c:layout>
      <c:lineChart>
        <c:grouping val="standard"/>
        <c:varyColors val="0"/>
        <c:ser>
          <c:idx val="0"/>
          <c:order val="0"/>
          <c:tx>
            <c:strRef>
              <c:f>Sheet3!$T$16</c:f>
              <c:strCache>
                <c:ptCount val="1"/>
                <c:pt idx="0">
                  <c:v>Q3</c:v>
                </c:pt>
              </c:strCache>
            </c:strRef>
          </c:tx>
          <c:spPr>
            <a:ln w="22225" cap="rnd" cmpd="sng" algn="ctr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5.7594758046697149E-2"/>
                  <c:y val="-3.3711885373803117E-2"/>
                </c:manualLayout>
              </c:layout>
              <c:spPr>
                <a:solidFill>
                  <a:srgbClr val="0066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3081068370311298E-2"/>
                      <c:h val="7.88832541796690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E19-4D25-8786-52F6BF428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Sheet3!$S$17:$S$28</c:f>
              <c:strCache>
                <c:ptCount val="12"/>
                <c:pt idx="0">
                  <c:v>BIA</c:v>
                </c:pt>
                <c:pt idx="1">
                  <c:v>OS</c:v>
                </c:pt>
                <c:pt idx="2">
                  <c:v>OSMRE</c:v>
                </c:pt>
                <c:pt idx="3">
                  <c:v>FWS</c:v>
                </c:pt>
                <c:pt idx="4">
                  <c:v>BOEM</c:v>
                </c:pt>
                <c:pt idx="5">
                  <c:v>DOI </c:v>
                </c:pt>
                <c:pt idx="6">
                  <c:v>BSEE</c:v>
                </c:pt>
                <c:pt idx="7">
                  <c:v>USGS</c:v>
                </c:pt>
                <c:pt idx="8">
                  <c:v>BLM</c:v>
                </c:pt>
                <c:pt idx="9">
                  <c:v>BOR</c:v>
                </c:pt>
                <c:pt idx="10">
                  <c:v>NPS</c:v>
                </c:pt>
                <c:pt idx="11">
                  <c:v>OIG</c:v>
                </c:pt>
              </c:strCache>
            </c:strRef>
          </c:cat>
          <c:val>
            <c:numRef>
              <c:f>Sheet3!$T$17:$T$28</c:f>
              <c:numCache>
                <c:formatCode>0.0%</c:formatCode>
                <c:ptCount val="12"/>
                <c:pt idx="0">
                  <c:v>0.748</c:v>
                </c:pt>
                <c:pt idx="1">
                  <c:v>0.88300000000000001</c:v>
                </c:pt>
                <c:pt idx="2">
                  <c:v>0.88800000000000001</c:v>
                </c:pt>
                <c:pt idx="3">
                  <c:v>0.89700000000000002</c:v>
                </c:pt>
                <c:pt idx="4">
                  <c:v>0.89800000000000002</c:v>
                </c:pt>
                <c:pt idx="5">
                  <c:v>0.9</c:v>
                </c:pt>
                <c:pt idx="6">
                  <c:v>0.90800000000000003</c:v>
                </c:pt>
                <c:pt idx="7">
                  <c:v>0.91200000000000003</c:v>
                </c:pt>
                <c:pt idx="8">
                  <c:v>0.91800000000000004</c:v>
                </c:pt>
                <c:pt idx="9">
                  <c:v>0.92100000000000004</c:v>
                </c:pt>
                <c:pt idx="10">
                  <c:v>0.92500000000000004</c:v>
                </c:pt>
                <c:pt idx="11">
                  <c:v>0.95899999999999996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19-4D25-8786-52F6BF428B8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dropLines>
        <c:smooth val="0"/>
        <c:axId val="736021120"/>
        <c:axId val="736019480"/>
      </c:lineChart>
      <c:catAx>
        <c:axId val="73602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019480"/>
        <c:crosses val="autoZero"/>
        <c:auto val="1"/>
        <c:lblAlgn val="ctr"/>
        <c:lblOffset val="100"/>
        <c:noMultiLvlLbl val="0"/>
      </c:catAx>
      <c:valAx>
        <c:axId val="73601948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021120"/>
        <c:crosses val="autoZero"/>
        <c:crossBetween val="between"/>
        <c:majorUnit val="0.1"/>
        <c:minorUnit val="5.000000000000001E-2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Sheet3!$O$39</c:f>
              <c:strCache>
                <c:ptCount val="1"/>
                <c:pt idx="0">
                  <c:v>Q4</c:v>
                </c:pt>
              </c:strCache>
            </c:strRef>
          </c:tx>
          <c:spPr>
            <a:ln w="22225" cap="rnd" cmpd="sng" algn="ctr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5557300918887401E-2"/>
                  <c:y val="-3.9044486211766795E-2"/>
                </c:manualLayout>
              </c:layout>
              <c:spPr>
                <a:solidFill>
                  <a:srgbClr val="0066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2596208514094433E-2"/>
                      <c:h val="6.99776567568945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28-4461-91CC-62B136287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Sheet3!$N$40:$N$52</c:f>
              <c:strCache>
                <c:ptCount val="13"/>
                <c:pt idx="0">
                  <c:v>BIA</c:v>
                </c:pt>
                <c:pt idx="1">
                  <c:v>NPS</c:v>
                </c:pt>
                <c:pt idx="2">
                  <c:v>BLM</c:v>
                </c:pt>
                <c:pt idx="3">
                  <c:v>OS</c:v>
                </c:pt>
                <c:pt idx="4">
                  <c:v>DOI </c:v>
                </c:pt>
                <c:pt idx="5">
                  <c:v>SOL </c:v>
                </c:pt>
                <c:pt idx="6">
                  <c:v>BSEE</c:v>
                </c:pt>
                <c:pt idx="7">
                  <c:v>FWS</c:v>
                </c:pt>
                <c:pt idx="8">
                  <c:v>BOR</c:v>
                </c:pt>
                <c:pt idx="9">
                  <c:v>USGS</c:v>
                </c:pt>
                <c:pt idx="10">
                  <c:v>BOEM</c:v>
                </c:pt>
                <c:pt idx="11">
                  <c:v>OSMRE</c:v>
                </c:pt>
                <c:pt idx="12">
                  <c:v>OIG</c:v>
                </c:pt>
              </c:strCache>
            </c:strRef>
          </c:cat>
          <c:val>
            <c:numRef>
              <c:f>Sheet3!$O$40:$O$52</c:f>
              <c:numCache>
                <c:formatCode>0.0%</c:formatCode>
                <c:ptCount val="13"/>
                <c:pt idx="0">
                  <c:v>0.47199999999999998</c:v>
                </c:pt>
                <c:pt idx="1">
                  <c:v>0.58099999999999996</c:v>
                </c:pt>
                <c:pt idx="2">
                  <c:v>0.59699999999999998</c:v>
                </c:pt>
                <c:pt idx="3">
                  <c:v>0.60599999999999998</c:v>
                </c:pt>
                <c:pt idx="4">
                  <c:v>0.61</c:v>
                </c:pt>
                <c:pt idx="5">
                  <c:v>0.61699999999999999</c:v>
                </c:pt>
                <c:pt idx="6">
                  <c:v>0.63900000000000001</c:v>
                </c:pt>
                <c:pt idx="7">
                  <c:v>0.65099999999999991</c:v>
                </c:pt>
                <c:pt idx="8">
                  <c:v>0.66</c:v>
                </c:pt>
                <c:pt idx="9">
                  <c:v>0.66400000000000003</c:v>
                </c:pt>
                <c:pt idx="10">
                  <c:v>0.66599999999999993</c:v>
                </c:pt>
                <c:pt idx="11">
                  <c:v>0.67099999999999993</c:v>
                </c:pt>
                <c:pt idx="12">
                  <c:v>0.86899999999999999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28-4461-91CC-62B13628783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dropLines>
        <c:smooth val="0"/>
        <c:axId val="696888144"/>
        <c:axId val="696892080"/>
      </c:lineChart>
      <c:catAx>
        <c:axId val="69688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92080"/>
        <c:crosses val="autoZero"/>
        <c:auto val="1"/>
        <c:lblAlgn val="ctr"/>
        <c:lblOffset val="100"/>
        <c:noMultiLvlLbl val="0"/>
      </c:catAx>
      <c:valAx>
        <c:axId val="6968920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8814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Sheet3!$Z$2</c:f>
              <c:strCache>
                <c:ptCount val="1"/>
                <c:pt idx="0">
                  <c:v>Q5</c:v>
                </c:pt>
              </c:strCache>
            </c:strRef>
          </c:tx>
          <c:spPr>
            <a:ln w="22225" cap="rnd" cmpd="sng" algn="ctr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5.5894196261181701E-2"/>
                  <c:y val="-3.936185357182706E-2"/>
                </c:manualLayout>
              </c:layout>
              <c:spPr>
                <a:solidFill>
                  <a:srgbClr val="0066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6278322352563053E-2"/>
                      <c:h val="6.91075209656713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499-4885-A5F8-80FA2D5FD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Sheet3!$Y$3:$Y$14</c:f>
              <c:strCache>
                <c:ptCount val="12"/>
                <c:pt idx="0">
                  <c:v>SOL </c:v>
                </c:pt>
                <c:pt idx="1">
                  <c:v>USGS</c:v>
                </c:pt>
                <c:pt idx="2">
                  <c:v>FWS</c:v>
                </c:pt>
                <c:pt idx="3">
                  <c:v>BLM</c:v>
                </c:pt>
                <c:pt idx="4">
                  <c:v>NPS</c:v>
                </c:pt>
                <c:pt idx="5">
                  <c:v>DOI </c:v>
                </c:pt>
                <c:pt idx="6">
                  <c:v>OSMRE</c:v>
                </c:pt>
                <c:pt idx="7">
                  <c:v>BIA</c:v>
                </c:pt>
                <c:pt idx="8">
                  <c:v>OS</c:v>
                </c:pt>
                <c:pt idx="9">
                  <c:v>BSEE</c:v>
                </c:pt>
                <c:pt idx="10">
                  <c:v>BOEM</c:v>
                </c:pt>
                <c:pt idx="11">
                  <c:v>BOR</c:v>
                </c:pt>
              </c:strCache>
            </c:strRef>
          </c:cat>
          <c:val>
            <c:numRef>
              <c:f>Sheet3!$Z$3:$Z$14</c:f>
              <c:numCache>
                <c:formatCode>0.0%</c:formatCode>
                <c:ptCount val="12"/>
                <c:pt idx="0">
                  <c:v>0.35499999999999998</c:v>
                </c:pt>
                <c:pt idx="1">
                  <c:v>0.36699999999999999</c:v>
                </c:pt>
                <c:pt idx="2">
                  <c:v>0.42</c:v>
                </c:pt>
                <c:pt idx="3">
                  <c:v>0.43</c:v>
                </c:pt>
                <c:pt idx="4">
                  <c:v>0.44</c:v>
                </c:pt>
                <c:pt idx="5">
                  <c:v>0.44</c:v>
                </c:pt>
                <c:pt idx="6">
                  <c:v>0.442</c:v>
                </c:pt>
                <c:pt idx="7">
                  <c:v>0.45200000000000001</c:v>
                </c:pt>
                <c:pt idx="8">
                  <c:v>0.45899999999999996</c:v>
                </c:pt>
                <c:pt idx="9">
                  <c:v>0.49099999999999999</c:v>
                </c:pt>
                <c:pt idx="10">
                  <c:v>0.495</c:v>
                </c:pt>
                <c:pt idx="11">
                  <c:v>0.51600000000000001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99-4885-A5F8-80FA2D5FDB7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01117304"/>
        <c:axId val="701114352"/>
      </c:lineChart>
      <c:catAx>
        <c:axId val="70111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14352"/>
        <c:crosses val="autoZero"/>
        <c:auto val="1"/>
        <c:lblAlgn val="ctr"/>
        <c:lblOffset val="100"/>
        <c:noMultiLvlLbl val="0"/>
      </c:catAx>
      <c:valAx>
        <c:axId val="70111435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1730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Sheet3!$AI$1</c:f>
              <c:strCache>
                <c:ptCount val="1"/>
                <c:pt idx="0">
                  <c:v>Q6</c:v>
                </c:pt>
              </c:strCache>
            </c:strRef>
          </c:tx>
          <c:spPr>
            <a:ln w="22225" cap="rnd" cmpd="sng" algn="ctr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5.1823819141868697E-2"/>
                  <c:y val="-3.8606379793929474E-2"/>
                </c:manualLayout>
              </c:layout>
              <c:spPr>
                <a:solidFill>
                  <a:srgbClr val="00660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6036087368911995E-2"/>
                      <c:h val="6.26874760162145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6E5-4B9A-90E7-6E5EC4945C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Sheet3!$AH$2:$AH$12</c:f>
              <c:strCache>
                <c:ptCount val="11"/>
                <c:pt idx="0">
                  <c:v>BIA</c:v>
                </c:pt>
                <c:pt idx="1">
                  <c:v>BOEM</c:v>
                </c:pt>
                <c:pt idx="2">
                  <c:v>BLM</c:v>
                </c:pt>
                <c:pt idx="3">
                  <c:v>SOL </c:v>
                </c:pt>
                <c:pt idx="4">
                  <c:v>NPS</c:v>
                </c:pt>
                <c:pt idx="5">
                  <c:v>OS</c:v>
                </c:pt>
                <c:pt idx="6">
                  <c:v>DOI </c:v>
                </c:pt>
                <c:pt idx="7">
                  <c:v>BSEE</c:v>
                </c:pt>
                <c:pt idx="8">
                  <c:v>USGS</c:v>
                </c:pt>
                <c:pt idx="9">
                  <c:v>BOR</c:v>
                </c:pt>
                <c:pt idx="10">
                  <c:v>FWS</c:v>
                </c:pt>
              </c:strCache>
            </c:strRef>
          </c:cat>
          <c:val>
            <c:numRef>
              <c:f>Sheet3!$AI$2:$AI$12</c:f>
              <c:numCache>
                <c:formatCode>0.0%</c:formatCode>
                <c:ptCount val="11"/>
                <c:pt idx="0">
                  <c:v>0.69</c:v>
                </c:pt>
                <c:pt idx="1">
                  <c:v>0.8</c:v>
                </c:pt>
                <c:pt idx="2">
                  <c:v>0.82400000000000007</c:v>
                </c:pt>
                <c:pt idx="3">
                  <c:v>0.82499999999999996</c:v>
                </c:pt>
                <c:pt idx="4">
                  <c:v>0.82599999999999996</c:v>
                </c:pt>
                <c:pt idx="5">
                  <c:v>0.82900000000000007</c:v>
                </c:pt>
                <c:pt idx="6">
                  <c:v>0.83</c:v>
                </c:pt>
                <c:pt idx="7">
                  <c:v>0.84399999999999997</c:v>
                </c:pt>
                <c:pt idx="8">
                  <c:v>0.85599999999999998</c:v>
                </c:pt>
                <c:pt idx="9">
                  <c:v>0.86699999999999999</c:v>
                </c:pt>
                <c:pt idx="10">
                  <c:v>0.89599999999999991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E5-4B9A-90E7-6E5EC4945CB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71766384"/>
        <c:axId val="771760808"/>
      </c:lineChart>
      <c:catAx>
        <c:axId val="77176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760808"/>
        <c:crosses val="autoZero"/>
        <c:auto val="1"/>
        <c:lblAlgn val="ctr"/>
        <c:lblOffset val="100"/>
        <c:noMultiLvlLbl val="0"/>
      </c:catAx>
      <c:valAx>
        <c:axId val="77176080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7663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 w="12700"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0.0404</cdr:x>
      <cdr:y>0.41988</cdr:y>
    </cdr:from>
    <cdr:to>
      <cdr:x>1</cdr:x>
      <cdr:y>0.43579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3C0BCD2C-9037-485B-80EE-0EED0A485038}"/>
            </a:ext>
          </a:extLst>
        </cdr:cNvPr>
        <cdr:cNvCxnSpPr/>
      </cdr:nvCxnSpPr>
      <cdr:spPr>
        <a:xfrm xmlns:a="http://schemas.openxmlformats.org/drawingml/2006/main" flipV="1">
          <a:off x="304797" y="2011363"/>
          <a:ext cx="7239000" cy="762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0.41837</cdr:x>
      <cdr:y>0.05239</cdr:y>
    </cdr:from>
    <cdr:to>
      <cdr:x>0.65306</cdr:x>
      <cdr:y>0.12954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4200" y="258762"/>
          <a:ext cx="1752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  <a:p xmlns:a="http://schemas.openxmlformats.org/drawingml/2006/main">
          <a:r>
            <a:rPr lang="en-US" dirty="0"/>
            <a:t>Agree DOI and Bureaus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0.36735</cdr:x>
      <cdr:y>0.02154</cdr:y>
    </cdr:from>
    <cdr:to>
      <cdr:x>0.7347</cdr:x>
      <cdr:y>0.11798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43200" y="106362"/>
          <a:ext cx="2743222" cy="47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Agree DOI and Bureau</a:t>
          </a:r>
          <a:r>
            <a:rPr lang="en-US" sz="1400" b="1" baseline="0" dirty="0">
              <a:solidFill>
                <a:schemeClr val="tx1"/>
              </a:solidFill>
            </a:rPr>
            <a:t>s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0.07143</cdr:x>
      <cdr:y>0.2788</cdr:y>
    </cdr:from>
    <cdr:to>
      <cdr:x>1</cdr:x>
      <cdr:y>0.31085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D6A55A5C-BE06-4BC4-9257-D611DA1A2C2C}"/>
            </a:ext>
          </a:extLst>
        </cdr:cNvPr>
        <cdr:cNvCxnSpPr/>
      </cdr:nvCxnSpPr>
      <cdr:spPr>
        <a:xfrm xmlns:a="http://schemas.openxmlformats.org/drawingml/2006/main" flipV="1">
          <a:off x="533400" y="1325562"/>
          <a:ext cx="6934198" cy="1524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0.37415</cdr:x>
      <cdr:y>0.0349</cdr:y>
    </cdr:from>
    <cdr:to>
      <cdr:x>0.7415</cdr:x>
      <cdr:y>0.13936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94022" y="153213"/>
          <a:ext cx="2743222" cy="458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Agree DOI and Bureau</a:t>
          </a:r>
          <a:r>
            <a:rPr lang="en-US" sz="1400" b="1" baseline="0" dirty="0">
              <a:solidFill>
                <a:schemeClr val="tx1"/>
              </a:solidFill>
            </a:rPr>
            <a:t>s</a:t>
          </a:r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0.37711</cdr:x>
      <cdr:y>0.04094</cdr:y>
    </cdr:from>
    <cdr:to>
      <cdr:x>0.74075</cdr:x>
      <cdr:y>0.13296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4822" y="204013"/>
          <a:ext cx="2743222" cy="458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Agree DOI and Bureau</a:t>
          </a:r>
          <a:r>
            <a:rPr lang="en-US" sz="1400" b="1" baseline="0" dirty="0">
              <a:solidFill>
                <a:schemeClr val="tx1"/>
              </a:solidFill>
            </a:rPr>
            <a:t>s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0.08081</cdr:x>
      <cdr:y>0.38834</cdr:y>
    </cdr:from>
    <cdr:to>
      <cdr:x>0.9899</cdr:x>
      <cdr:y>0.38834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19B0B085-5FB0-4A62-B6CE-BEF047A471B9}"/>
            </a:ext>
          </a:extLst>
        </cdr:cNvPr>
        <cdr:cNvCxnSpPr/>
      </cdr:nvCxnSpPr>
      <cdr:spPr>
        <a:xfrm xmlns:a="http://schemas.openxmlformats.org/drawingml/2006/main">
          <a:off x="609600" y="1935162"/>
          <a:ext cx="6858000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0.05102</cdr:x>
      <cdr:y>0.26705</cdr:y>
    </cdr:from>
    <cdr:to>
      <cdr:x>1</cdr:x>
      <cdr:y>0.28334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44E81805-1132-4017-ADC4-730C3B659AE0}"/>
            </a:ext>
          </a:extLst>
        </cdr:cNvPr>
        <cdr:cNvCxnSpPr/>
      </cdr:nvCxnSpPr>
      <cdr:spPr>
        <a:xfrm xmlns:a="http://schemas.openxmlformats.org/drawingml/2006/main" flipV="1">
          <a:off x="381000" y="1249362"/>
          <a:ext cx="7086600" cy="762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0.08163</cdr:x>
      <cdr:y>0.17697</cdr:y>
    </cdr:from>
    <cdr:to>
      <cdr:x>0.9898</cdr:x>
      <cdr:y>0.17697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6181ACAB-C224-46FB-BB97-17480393C7EB}"/>
            </a:ext>
          </a:extLst>
        </cdr:cNvPr>
        <cdr:cNvCxnSpPr/>
      </cdr:nvCxnSpPr>
      <cdr:spPr>
        <a:xfrm xmlns:a="http://schemas.openxmlformats.org/drawingml/2006/main">
          <a:off x="609600" y="868362"/>
          <a:ext cx="6781800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350E78-F6E6-4BD6-86AF-8D6070DF79B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1BFF1E1-41A5-44FA-9357-0E3BE7E93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3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35BD172-E0AB-4B0E-BFEC-612491E9073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E768278-7274-4B08-B71E-2B8C43FA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68278-7274-4B08-B71E-2B8C43FAE8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respondents</a:t>
            </a:r>
            <a:r>
              <a:rPr lang="en-US" baseline="0" dirty="0"/>
              <a:t> come from</a:t>
            </a:r>
            <a:r>
              <a:rPr lang="en-US" dirty="0"/>
              <a:t>:</a:t>
            </a:r>
            <a:r>
              <a:rPr lang="en-US" baseline="0" dirty="0"/>
              <a:t> Regions 1 and 7</a:t>
            </a:r>
          </a:p>
          <a:p>
            <a:r>
              <a:rPr lang="en-US" baseline="0" dirty="0"/>
              <a:t>Mid-size respondents come from: Regions 8, 9, and 10</a:t>
            </a:r>
          </a:p>
          <a:p>
            <a:r>
              <a:rPr lang="en-US" baseline="0" dirty="0"/>
              <a:t>Small respondents come from: Regions 2, 3, 4, 5, 6, 11, and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68278-7274-4B08-B71E-2B8C43FAE8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OIG</a:t>
            </a:r>
            <a:r>
              <a:rPr lang="en-US" baseline="0" dirty="0"/>
              <a:t> = No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68278-7274-4B08-B71E-2B8C43FAE8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</a:t>
            </a:r>
            <a:r>
              <a:rPr lang="en-US" baseline="0" dirty="0"/>
              <a:t> = No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68278-7274-4B08-B71E-2B8C43FAE8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OIG</a:t>
            </a:r>
            <a:r>
              <a:rPr lang="en-US" baseline="0" dirty="0"/>
              <a:t> = No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68278-7274-4B08-B71E-2B8C43FAE8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3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226" y="3276600"/>
            <a:ext cx="7772400" cy="609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5805" y="3276600"/>
            <a:ext cx="77724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5" y="219075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5" y="4495800"/>
            <a:ext cx="6400800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5" y="4800600"/>
            <a:ext cx="6400800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Division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5" y="5105400"/>
            <a:ext cx="6400800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Flowchart: Stored Data 9"/>
          <p:cNvSpPr/>
          <p:nvPr/>
        </p:nvSpPr>
        <p:spPr>
          <a:xfrm rot="5400000">
            <a:off x="3354584" y="-3404279"/>
            <a:ext cx="2414655" cy="916017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463 w 8796"/>
              <a:gd name="connsiteY0" fmla="*/ 0 h 10000"/>
              <a:gd name="connsiteX1" fmla="*/ 8796 w 8796"/>
              <a:gd name="connsiteY1" fmla="*/ 0 h 10000"/>
              <a:gd name="connsiteX2" fmla="*/ 7129 w 8796"/>
              <a:gd name="connsiteY2" fmla="*/ 5000 h 10000"/>
              <a:gd name="connsiteX3" fmla="*/ 8796 w 8796"/>
              <a:gd name="connsiteY3" fmla="*/ 10000 h 10000"/>
              <a:gd name="connsiteX4" fmla="*/ 463 w 8796"/>
              <a:gd name="connsiteY4" fmla="*/ 10000 h 10000"/>
              <a:gd name="connsiteX5" fmla="*/ 282 w 8796"/>
              <a:gd name="connsiteY5" fmla="*/ 5000 h 10000"/>
              <a:gd name="connsiteX6" fmla="*/ 463 w 8796"/>
              <a:gd name="connsiteY6" fmla="*/ 0 h 10000"/>
              <a:gd name="connsiteX0" fmla="*/ 526 w 10000"/>
              <a:gd name="connsiteY0" fmla="*/ 0 h 10000"/>
              <a:gd name="connsiteX1" fmla="*/ 10000 w 10000"/>
              <a:gd name="connsiteY1" fmla="*/ 0 h 10000"/>
              <a:gd name="connsiteX2" fmla="*/ 8105 w 10000"/>
              <a:gd name="connsiteY2" fmla="*/ 5000 h 10000"/>
              <a:gd name="connsiteX3" fmla="*/ 10000 w 10000"/>
              <a:gd name="connsiteY3" fmla="*/ 10000 h 10000"/>
              <a:gd name="connsiteX4" fmla="*/ 526 w 10000"/>
              <a:gd name="connsiteY4" fmla="*/ 10000 h 10000"/>
              <a:gd name="connsiteX5" fmla="*/ 321 w 10000"/>
              <a:gd name="connsiteY5" fmla="*/ 5000 h 10000"/>
              <a:gd name="connsiteX6" fmla="*/ 526 w 10000"/>
              <a:gd name="connsiteY6" fmla="*/ 0 h 10000"/>
              <a:gd name="connsiteX0" fmla="*/ 526 w 10000"/>
              <a:gd name="connsiteY0" fmla="*/ 0 h 10002"/>
              <a:gd name="connsiteX1" fmla="*/ 10000 w 10000"/>
              <a:gd name="connsiteY1" fmla="*/ 0 h 10002"/>
              <a:gd name="connsiteX2" fmla="*/ 8105 w 10000"/>
              <a:gd name="connsiteY2" fmla="*/ 5000 h 10002"/>
              <a:gd name="connsiteX3" fmla="*/ 10000 w 10000"/>
              <a:gd name="connsiteY3" fmla="*/ 10000 h 10002"/>
              <a:gd name="connsiteX4" fmla="*/ 526 w 10000"/>
              <a:gd name="connsiteY4" fmla="*/ 10000 h 10002"/>
              <a:gd name="connsiteX5" fmla="*/ 321 w 10000"/>
              <a:gd name="connsiteY5" fmla="*/ 5000 h 10002"/>
              <a:gd name="connsiteX6" fmla="*/ 526 w 10000"/>
              <a:gd name="connsiteY6" fmla="*/ 0 h 10002"/>
              <a:gd name="connsiteX0" fmla="*/ 521 w 9995"/>
              <a:gd name="connsiteY0" fmla="*/ 0 h 10000"/>
              <a:gd name="connsiteX1" fmla="*/ 9995 w 9995"/>
              <a:gd name="connsiteY1" fmla="*/ 0 h 10000"/>
              <a:gd name="connsiteX2" fmla="*/ 8100 w 9995"/>
              <a:gd name="connsiteY2" fmla="*/ 5000 h 10000"/>
              <a:gd name="connsiteX3" fmla="*/ 9995 w 9995"/>
              <a:gd name="connsiteY3" fmla="*/ 10000 h 10000"/>
              <a:gd name="connsiteX4" fmla="*/ 406 w 9995"/>
              <a:gd name="connsiteY4" fmla="*/ 9990 h 10000"/>
              <a:gd name="connsiteX5" fmla="*/ 316 w 9995"/>
              <a:gd name="connsiteY5" fmla="*/ 5000 h 10000"/>
              <a:gd name="connsiteX6" fmla="*/ 521 w 9995"/>
              <a:gd name="connsiteY6" fmla="*/ 0 h 10000"/>
              <a:gd name="connsiteX0" fmla="*/ 446 w 10232"/>
              <a:gd name="connsiteY0" fmla="*/ 0 h 10010"/>
              <a:gd name="connsiteX1" fmla="*/ 10232 w 10232"/>
              <a:gd name="connsiteY1" fmla="*/ 10 h 10010"/>
              <a:gd name="connsiteX2" fmla="*/ 8336 w 10232"/>
              <a:gd name="connsiteY2" fmla="*/ 5010 h 10010"/>
              <a:gd name="connsiteX3" fmla="*/ 10232 w 10232"/>
              <a:gd name="connsiteY3" fmla="*/ 10010 h 10010"/>
              <a:gd name="connsiteX4" fmla="*/ 638 w 10232"/>
              <a:gd name="connsiteY4" fmla="*/ 10000 h 10010"/>
              <a:gd name="connsiteX5" fmla="*/ 548 w 10232"/>
              <a:gd name="connsiteY5" fmla="*/ 5010 h 10010"/>
              <a:gd name="connsiteX6" fmla="*/ 446 w 10232"/>
              <a:gd name="connsiteY6" fmla="*/ 0 h 10010"/>
              <a:gd name="connsiteX0" fmla="*/ 0 w 9786"/>
              <a:gd name="connsiteY0" fmla="*/ 0 h 10010"/>
              <a:gd name="connsiteX1" fmla="*/ 9786 w 9786"/>
              <a:gd name="connsiteY1" fmla="*/ 10 h 10010"/>
              <a:gd name="connsiteX2" fmla="*/ 7890 w 9786"/>
              <a:gd name="connsiteY2" fmla="*/ 5010 h 10010"/>
              <a:gd name="connsiteX3" fmla="*/ 9786 w 9786"/>
              <a:gd name="connsiteY3" fmla="*/ 10010 h 10010"/>
              <a:gd name="connsiteX4" fmla="*/ 192 w 9786"/>
              <a:gd name="connsiteY4" fmla="*/ 10000 h 10010"/>
              <a:gd name="connsiteX5" fmla="*/ 102 w 9786"/>
              <a:gd name="connsiteY5" fmla="*/ 5010 h 10010"/>
              <a:gd name="connsiteX6" fmla="*/ 0 w 9786"/>
              <a:gd name="connsiteY6" fmla="*/ 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86" h="10010">
                <a:moveTo>
                  <a:pt x="0" y="0"/>
                </a:moveTo>
                <a:lnTo>
                  <a:pt x="9786" y="10"/>
                </a:lnTo>
                <a:cubicBezTo>
                  <a:pt x="8738" y="10"/>
                  <a:pt x="7890" y="2249"/>
                  <a:pt x="7890" y="5010"/>
                </a:cubicBezTo>
                <a:cubicBezTo>
                  <a:pt x="7890" y="7771"/>
                  <a:pt x="8738" y="10010"/>
                  <a:pt x="9786" y="10010"/>
                </a:cubicBezTo>
                <a:lnTo>
                  <a:pt x="192" y="10000"/>
                </a:lnTo>
                <a:cubicBezTo>
                  <a:pt x="67" y="10021"/>
                  <a:pt x="134" y="6677"/>
                  <a:pt x="102" y="5010"/>
                </a:cubicBezTo>
                <a:cubicBezTo>
                  <a:pt x="70" y="3343"/>
                  <a:pt x="106" y="0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8600"/>
            <a:ext cx="8858250" cy="14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367028" y="4191000"/>
            <a:ext cx="6400800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Wave 7"/>
          <p:cNvSpPr/>
          <p:nvPr userDrawn="1"/>
        </p:nvSpPr>
        <p:spPr>
          <a:xfrm flipH="1">
            <a:off x="3715" y="5638800"/>
            <a:ext cx="9147426" cy="1219200"/>
          </a:xfrm>
          <a:custGeom>
            <a:avLst/>
            <a:gdLst>
              <a:gd name="connsiteX0" fmla="*/ 0 w 9144000"/>
              <a:gd name="connsiteY0" fmla="*/ 228600 h 1828800"/>
              <a:gd name="connsiteX1" fmla="*/ 9144000 w 9144000"/>
              <a:gd name="connsiteY1" fmla="*/ 228600 h 1828800"/>
              <a:gd name="connsiteX2" fmla="*/ 9144000 w 9144000"/>
              <a:gd name="connsiteY2" fmla="*/ 1600200 h 1828800"/>
              <a:gd name="connsiteX3" fmla="*/ 0 w 9144000"/>
              <a:gd name="connsiteY3" fmla="*/ 1600200 h 1828800"/>
              <a:gd name="connsiteX4" fmla="*/ 0 w 9144000"/>
              <a:gd name="connsiteY4" fmla="*/ 228600 h 1828800"/>
              <a:gd name="connsiteX0" fmla="*/ 10632 w 9154632"/>
              <a:gd name="connsiteY0" fmla="*/ 219971 h 1779368"/>
              <a:gd name="connsiteX1" fmla="*/ 9154632 w 9154632"/>
              <a:gd name="connsiteY1" fmla="*/ 219971 h 1779368"/>
              <a:gd name="connsiteX2" fmla="*/ 9154632 w 9154632"/>
              <a:gd name="connsiteY2" fmla="*/ 1591571 h 1779368"/>
              <a:gd name="connsiteX3" fmla="*/ 0 w 9154632"/>
              <a:gd name="connsiteY3" fmla="*/ 1261962 h 1779368"/>
              <a:gd name="connsiteX4" fmla="*/ 10632 w 9154632"/>
              <a:gd name="connsiteY4" fmla="*/ 219971 h 1779368"/>
              <a:gd name="connsiteX0" fmla="*/ 0 w 9144000"/>
              <a:gd name="connsiteY0" fmla="*/ 219971 h 1786702"/>
              <a:gd name="connsiteX1" fmla="*/ 9144000 w 9144000"/>
              <a:gd name="connsiteY1" fmla="*/ 219971 h 1786702"/>
              <a:gd name="connsiteX2" fmla="*/ 9144000 w 9144000"/>
              <a:gd name="connsiteY2" fmla="*/ 1591571 h 1786702"/>
              <a:gd name="connsiteX3" fmla="*/ 10633 w 9144000"/>
              <a:gd name="connsiteY3" fmla="*/ 1347022 h 1786702"/>
              <a:gd name="connsiteX4" fmla="*/ 0 w 9144000"/>
              <a:gd name="connsiteY4" fmla="*/ 219971 h 1786702"/>
              <a:gd name="connsiteX0" fmla="*/ 0 w 9144000"/>
              <a:gd name="connsiteY0" fmla="*/ 219971 h 1880814"/>
              <a:gd name="connsiteX1" fmla="*/ 9144000 w 9144000"/>
              <a:gd name="connsiteY1" fmla="*/ 219971 h 1880814"/>
              <a:gd name="connsiteX2" fmla="*/ 9144000 w 9144000"/>
              <a:gd name="connsiteY2" fmla="*/ 1591571 h 1880814"/>
              <a:gd name="connsiteX3" fmla="*/ 10633 w 9144000"/>
              <a:gd name="connsiteY3" fmla="*/ 1347022 h 1880814"/>
              <a:gd name="connsiteX4" fmla="*/ 0 w 9144000"/>
              <a:gd name="connsiteY4" fmla="*/ 219971 h 1880814"/>
              <a:gd name="connsiteX0" fmla="*/ 0 w 9144000"/>
              <a:gd name="connsiteY0" fmla="*/ 219971 h 1591571"/>
              <a:gd name="connsiteX1" fmla="*/ 9144000 w 9144000"/>
              <a:gd name="connsiteY1" fmla="*/ 219971 h 1591571"/>
              <a:gd name="connsiteX2" fmla="*/ 9144000 w 9144000"/>
              <a:gd name="connsiteY2" fmla="*/ 1591571 h 1591571"/>
              <a:gd name="connsiteX3" fmla="*/ 10633 w 9144000"/>
              <a:gd name="connsiteY3" fmla="*/ 1347022 h 1591571"/>
              <a:gd name="connsiteX4" fmla="*/ 0 w 9144000"/>
              <a:gd name="connsiteY4" fmla="*/ 219971 h 1591571"/>
              <a:gd name="connsiteX0" fmla="*/ 0 w 9144000"/>
              <a:gd name="connsiteY0" fmla="*/ 219971 h 1348260"/>
              <a:gd name="connsiteX1" fmla="*/ 9144000 w 9144000"/>
              <a:gd name="connsiteY1" fmla="*/ 219971 h 1348260"/>
              <a:gd name="connsiteX2" fmla="*/ 9144000 w 9144000"/>
              <a:gd name="connsiteY2" fmla="*/ 1176901 h 1348260"/>
              <a:gd name="connsiteX3" fmla="*/ 10633 w 9144000"/>
              <a:gd name="connsiteY3" fmla="*/ 1347022 h 1348260"/>
              <a:gd name="connsiteX4" fmla="*/ 0 w 9144000"/>
              <a:gd name="connsiteY4" fmla="*/ 219971 h 1348260"/>
              <a:gd name="connsiteX0" fmla="*/ 0 w 9144000"/>
              <a:gd name="connsiteY0" fmla="*/ 219971 h 1349202"/>
              <a:gd name="connsiteX1" fmla="*/ 9144000 w 9144000"/>
              <a:gd name="connsiteY1" fmla="*/ 219971 h 1349202"/>
              <a:gd name="connsiteX2" fmla="*/ 9133367 w 9144000"/>
              <a:gd name="connsiteY2" fmla="*/ 1336389 h 1349202"/>
              <a:gd name="connsiteX3" fmla="*/ 10633 w 9144000"/>
              <a:gd name="connsiteY3" fmla="*/ 1347022 h 1349202"/>
              <a:gd name="connsiteX4" fmla="*/ 0 w 9144000"/>
              <a:gd name="connsiteY4" fmla="*/ 219971 h 134920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10633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10633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10633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0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57654"/>
              <a:gd name="connsiteX1" fmla="*/ 9144000 w 9144000"/>
              <a:gd name="connsiteY1" fmla="*/ 219971 h 1357654"/>
              <a:gd name="connsiteX2" fmla="*/ 9133367 w 9144000"/>
              <a:gd name="connsiteY2" fmla="*/ 1357654 h 1357654"/>
              <a:gd name="connsiteX3" fmla="*/ 0 w 9144000"/>
              <a:gd name="connsiteY3" fmla="*/ 1347022 h 1357654"/>
              <a:gd name="connsiteX4" fmla="*/ 0 w 9144000"/>
              <a:gd name="connsiteY4" fmla="*/ 219971 h 1357654"/>
              <a:gd name="connsiteX0" fmla="*/ 0 w 9144000"/>
              <a:gd name="connsiteY0" fmla="*/ 219971 h 1357654"/>
              <a:gd name="connsiteX1" fmla="*/ 9144000 w 9144000"/>
              <a:gd name="connsiteY1" fmla="*/ 219971 h 1357654"/>
              <a:gd name="connsiteX2" fmla="*/ 9133367 w 9144000"/>
              <a:gd name="connsiteY2" fmla="*/ 1357654 h 1357654"/>
              <a:gd name="connsiteX3" fmla="*/ 0 w 9144000"/>
              <a:gd name="connsiteY3" fmla="*/ 1347022 h 1357654"/>
              <a:gd name="connsiteX4" fmla="*/ 0 w 9144000"/>
              <a:gd name="connsiteY4" fmla="*/ 219971 h 1357654"/>
              <a:gd name="connsiteX0" fmla="*/ 0 w 9144000"/>
              <a:gd name="connsiteY0" fmla="*/ 219971 h 1357654"/>
              <a:gd name="connsiteX1" fmla="*/ 9144000 w 9144000"/>
              <a:gd name="connsiteY1" fmla="*/ 219971 h 1357654"/>
              <a:gd name="connsiteX2" fmla="*/ 9133367 w 9144000"/>
              <a:gd name="connsiteY2" fmla="*/ 1357654 h 1357654"/>
              <a:gd name="connsiteX3" fmla="*/ 0 w 9144000"/>
              <a:gd name="connsiteY3" fmla="*/ 1352553 h 1357654"/>
              <a:gd name="connsiteX4" fmla="*/ 0 w 9144000"/>
              <a:gd name="connsiteY4" fmla="*/ 219971 h 1357654"/>
              <a:gd name="connsiteX0" fmla="*/ 0 w 9144000"/>
              <a:gd name="connsiteY0" fmla="*/ 219971 h 1352553"/>
              <a:gd name="connsiteX1" fmla="*/ 9144000 w 9144000"/>
              <a:gd name="connsiteY1" fmla="*/ 219971 h 1352553"/>
              <a:gd name="connsiteX2" fmla="*/ 9133367 w 9144000"/>
              <a:gd name="connsiteY2" fmla="*/ 1352123 h 1352553"/>
              <a:gd name="connsiteX3" fmla="*/ 0 w 9144000"/>
              <a:gd name="connsiteY3" fmla="*/ 1352553 h 1352553"/>
              <a:gd name="connsiteX4" fmla="*/ 0 w 9144000"/>
              <a:gd name="connsiteY4" fmla="*/ 219971 h 1352553"/>
              <a:gd name="connsiteX0" fmla="*/ 0 w 9133866"/>
              <a:gd name="connsiteY0" fmla="*/ 219971 h 1352553"/>
              <a:gd name="connsiteX1" fmla="*/ 9123839 w 9133866"/>
              <a:gd name="connsiteY1" fmla="*/ 219971 h 1352553"/>
              <a:gd name="connsiteX2" fmla="*/ 9133367 w 9133866"/>
              <a:gd name="connsiteY2" fmla="*/ 1352123 h 1352553"/>
              <a:gd name="connsiteX3" fmla="*/ 0 w 9133866"/>
              <a:gd name="connsiteY3" fmla="*/ 1352553 h 1352553"/>
              <a:gd name="connsiteX4" fmla="*/ 0 w 9133866"/>
              <a:gd name="connsiteY4" fmla="*/ 219971 h 1352553"/>
              <a:gd name="connsiteX0" fmla="*/ 0 w 9134297"/>
              <a:gd name="connsiteY0" fmla="*/ 219971 h 1352553"/>
              <a:gd name="connsiteX1" fmla="*/ 9132480 w 9134297"/>
              <a:gd name="connsiteY1" fmla="*/ 219971 h 1352553"/>
              <a:gd name="connsiteX2" fmla="*/ 9133367 w 9134297"/>
              <a:gd name="connsiteY2" fmla="*/ 1352123 h 1352553"/>
              <a:gd name="connsiteX3" fmla="*/ 0 w 9134297"/>
              <a:gd name="connsiteY3" fmla="*/ 1352553 h 1352553"/>
              <a:gd name="connsiteX4" fmla="*/ 0 w 9134297"/>
              <a:gd name="connsiteY4" fmla="*/ 219971 h 1352553"/>
              <a:gd name="connsiteX0" fmla="*/ 0 w 9132480"/>
              <a:gd name="connsiteY0" fmla="*/ 219971 h 1352553"/>
              <a:gd name="connsiteX1" fmla="*/ 9132480 w 9132480"/>
              <a:gd name="connsiteY1" fmla="*/ 219971 h 1352553"/>
              <a:gd name="connsiteX2" fmla="*/ 9127607 w 9132480"/>
              <a:gd name="connsiteY2" fmla="*/ 1349279 h 1352553"/>
              <a:gd name="connsiteX3" fmla="*/ 0 w 9132480"/>
              <a:gd name="connsiteY3" fmla="*/ 1352553 h 1352553"/>
              <a:gd name="connsiteX4" fmla="*/ 0 w 9132480"/>
              <a:gd name="connsiteY4" fmla="*/ 219971 h 1352553"/>
              <a:gd name="connsiteX0" fmla="*/ 0 w 9132480"/>
              <a:gd name="connsiteY0" fmla="*/ 219971 h 1352553"/>
              <a:gd name="connsiteX1" fmla="*/ 9132480 w 9132480"/>
              <a:gd name="connsiteY1" fmla="*/ 219971 h 1352553"/>
              <a:gd name="connsiteX2" fmla="*/ 9127607 w 9132480"/>
              <a:gd name="connsiteY2" fmla="*/ 1349279 h 1352553"/>
              <a:gd name="connsiteX3" fmla="*/ 0 w 9132480"/>
              <a:gd name="connsiteY3" fmla="*/ 1352553 h 1352553"/>
              <a:gd name="connsiteX4" fmla="*/ 0 w 9132480"/>
              <a:gd name="connsiteY4" fmla="*/ 219971 h 1352553"/>
              <a:gd name="connsiteX0" fmla="*/ 0 w 9132480"/>
              <a:gd name="connsiteY0" fmla="*/ 219971 h 1352553"/>
              <a:gd name="connsiteX1" fmla="*/ 9132480 w 9132480"/>
              <a:gd name="connsiteY1" fmla="*/ 219971 h 1352553"/>
              <a:gd name="connsiteX2" fmla="*/ 9127607 w 9132480"/>
              <a:gd name="connsiteY2" fmla="*/ 1349279 h 1352553"/>
              <a:gd name="connsiteX3" fmla="*/ 0 w 9132480"/>
              <a:gd name="connsiteY3" fmla="*/ 1352553 h 1352553"/>
              <a:gd name="connsiteX4" fmla="*/ 0 w 9132480"/>
              <a:gd name="connsiteY4" fmla="*/ 219971 h 1352553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61086"/>
              <a:gd name="connsiteX1" fmla="*/ 9132480 w 9132480"/>
              <a:gd name="connsiteY1" fmla="*/ 219971 h 1361086"/>
              <a:gd name="connsiteX2" fmla="*/ 9130488 w 9132480"/>
              <a:gd name="connsiteY2" fmla="*/ 1357812 h 1361086"/>
              <a:gd name="connsiteX3" fmla="*/ 0 w 9132480"/>
              <a:gd name="connsiteY3" fmla="*/ 1361086 h 1361086"/>
              <a:gd name="connsiteX4" fmla="*/ 0 w 9132480"/>
              <a:gd name="connsiteY4" fmla="*/ 219971 h 1361086"/>
              <a:gd name="connsiteX0" fmla="*/ 0 w 9133848"/>
              <a:gd name="connsiteY0" fmla="*/ 219971 h 1361086"/>
              <a:gd name="connsiteX1" fmla="*/ 9132480 w 9133848"/>
              <a:gd name="connsiteY1" fmla="*/ 219971 h 1361086"/>
              <a:gd name="connsiteX2" fmla="*/ 9132868 w 9133848"/>
              <a:gd name="connsiteY2" fmla="*/ 1360175 h 1361086"/>
              <a:gd name="connsiteX3" fmla="*/ 0 w 9133848"/>
              <a:gd name="connsiteY3" fmla="*/ 1361086 h 1361086"/>
              <a:gd name="connsiteX4" fmla="*/ 0 w 9133848"/>
              <a:gd name="connsiteY4" fmla="*/ 219971 h 1361086"/>
              <a:gd name="connsiteX0" fmla="*/ 0 w 9139615"/>
              <a:gd name="connsiteY0" fmla="*/ 219971 h 1361086"/>
              <a:gd name="connsiteX1" fmla="*/ 9139615 w 9139615"/>
              <a:gd name="connsiteY1" fmla="*/ 219971 h 1361086"/>
              <a:gd name="connsiteX2" fmla="*/ 9132868 w 9139615"/>
              <a:gd name="connsiteY2" fmla="*/ 1360175 h 1361086"/>
              <a:gd name="connsiteX3" fmla="*/ 0 w 9139615"/>
              <a:gd name="connsiteY3" fmla="*/ 1361086 h 1361086"/>
              <a:gd name="connsiteX4" fmla="*/ 0 w 9139615"/>
              <a:gd name="connsiteY4" fmla="*/ 219971 h 1361086"/>
              <a:gd name="connsiteX0" fmla="*/ 0 w 9137236"/>
              <a:gd name="connsiteY0" fmla="*/ 219699 h 1360814"/>
              <a:gd name="connsiteX1" fmla="*/ 9137236 w 9137236"/>
              <a:gd name="connsiteY1" fmla="*/ 222061 h 1360814"/>
              <a:gd name="connsiteX2" fmla="*/ 9132868 w 9137236"/>
              <a:gd name="connsiteY2" fmla="*/ 1359903 h 1360814"/>
              <a:gd name="connsiteX3" fmla="*/ 0 w 9137236"/>
              <a:gd name="connsiteY3" fmla="*/ 1360814 h 1360814"/>
              <a:gd name="connsiteX4" fmla="*/ 0 w 9137236"/>
              <a:gd name="connsiteY4" fmla="*/ 219699 h 1360814"/>
              <a:gd name="connsiteX0" fmla="*/ 0 w 9137236"/>
              <a:gd name="connsiteY0" fmla="*/ 219699 h 1360814"/>
              <a:gd name="connsiteX1" fmla="*/ 9137236 w 9137236"/>
              <a:gd name="connsiteY1" fmla="*/ 222061 h 1360814"/>
              <a:gd name="connsiteX2" fmla="*/ 9132868 w 9137236"/>
              <a:gd name="connsiteY2" fmla="*/ 1359903 h 1360814"/>
              <a:gd name="connsiteX3" fmla="*/ 0 w 9137236"/>
              <a:gd name="connsiteY3" fmla="*/ 1360814 h 1360814"/>
              <a:gd name="connsiteX4" fmla="*/ 0 w 9137236"/>
              <a:gd name="connsiteY4" fmla="*/ 219699 h 1360814"/>
              <a:gd name="connsiteX0" fmla="*/ 0 w 9137236"/>
              <a:gd name="connsiteY0" fmla="*/ 219699 h 1360814"/>
              <a:gd name="connsiteX1" fmla="*/ 9137236 w 9137236"/>
              <a:gd name="connsiteY1" fmla="*/ 222061 h 1360814"/>
              <a:gd name="connsiteX2" fmla="*/ 9135248 w 9137236"/>
              <a:gd name="connsiteY2" fmla="*/ 1359903 h 1360814"/>
              <a:gd name="connsiteX3" fmla="*/ 0 w 9137236"/>
              <a:gd name="connsiteY3" fmla="*/ 1360814 h 1360814"/>
              <a:gd name="connsiteX4" fmla="*/ 0 w 9137236"/>
              <a:gd name="connsiteY4" fmla="*/ 219699 h 1360814"/>
              <a:gd name="connsiteX0" fmla="*/ 0 w 9137236"/>
              <a:gd name="connsiteY0" fmla="*/ 219699 h 1362266"/>
              <a:gd name="connsiteX1" fmla="*/ 9137236 w 9137236"/>
              <a:gd name="connsiteY1" fmla="*/ 222061 h 1362266"/>
              <a:gd name="connsiteX2" fmla="*/ 9125736 w 9137236"/>
              <a:gd name="connsiteY2" fmla="*/ 1362266 h 1362266"/>
              <a:gd name="connsiteX3" fmla="*/ 0 w 9137236"/>
              <a:gd name="connsiteY3" fmla="*/ 1360814 h 1362266"/>
              <a:gd name="connsiteX4" fmla="*/ 0 w 9137236"/>
              <a:gd name="connsiteY4" fmla="*/ 219699 h 1362266"/>
              <a:gd name="connsiteX0" fmla="*/ 0 w 9132479"/>
              <a:gd name="connsiteY0" fmla="*/ 219699 h 1362266"/>
              <a:gd name="connsiteX1" fmla="*/ 9132479 w 9132479"/>
              <a:gd name="connsiteY1" fmla="*/ 222061 h 1362266"/>
              <a:gd name="connsiteX2" fmla="*/ 9125736 w 9132479"/>
              <a:gd name="connsiteY2" fmla="*/ 1362266 h 1362266"/>
              <a:gd name="connsiteX3" fmla="*/ 0 w 9132479"/>
              <a:gd name="connsiteY3" fmla="*/ 1360814 h 1362266"/>
              <a:gd name="connsiteX4" fmla="*/ 0 w 9132479"/>
              <a:gd name="connsiteY4" fmla="*/ 219699 h 1362266"/>
              <a:gd name="connsiteX0" fmla="*/ 0 w 9133852"/>
              <a:gd name="connsiteY0" fmla="*/ 219699 h 1362266"/>
              <a:gd name="connsiteX1" fmla="*/ 9132479 w 9133852"/>
              <a:gd name="connsiteY1" fmla="*/ 222061 h 1362266"/>
              <a:gd name="connsiteX2" fmla="*/ 9132872 w 9133852"/>
              <a:gd name="connsiteY2" fmla="*/ 1362266 h 1362266"/>
              <a:gd name="connsiteX3" fmla="*/ 0 w 9133852"/>
              <a:gd name="connsiteY3" fmla="*/ 1360814 h 1362266"/>
              <a:gd name="connsiteX4" fmla="*/ 0 w 9133852"/>
              <a:gd name="connsiteY4" fmla="*/ 219699 h 1362266"/>
              <a:gd name="connsiteX0" fmla="*/ 0 w 9133852"/>
              <a:gd name="connsiteY0" fmla="*/ 252565 h 1395132"/>
              <a:gd name="connsiteX1" fmla="*/ 9132479 w 9133852"/>
              <a:gd name="connsiteY1" fmla="*/ 254927 h 1395132"/>
              <a:gd name="connsiteX2" fmla="*/ 9132872 w 9133852"/>
              <a:gd name="connsiteY2" fmla="*/ 1395132 h 1395132"/>
              <a:gd name="connsiteX3" fmla="*/ 0 w 9133852"/>
              <a:gd name="connsiteY3" fmla="*/ 1393680 h 1395132"/>
              <a:gd name="connsiteX4" fmla="*/ 0 w 9133852"/>
              <a:gd name="connsiteY4" fmla="*/ 252565 h 1395132"/>
              <a:gd name="connsiteX0" fmla="*/ 0 w 9133852"/>
              <a:gd name="connsiteY0" fmla="*/ 222727 h 1365294"/>
              <a:gd name="connsiteX1" fmla="*/ 9132479 w 9133852"/>
              <a:gd name="connsiteY1" fmla="*/ 225089 h 1365294"/>
              <a:gd name="connsiteX2" fmla="*/ 9132872 w 9133852"/>
              <a:gd name="connsiteY2" fmla="*/ 1365294 h 1365294"/>
              <a:gd name="connsiteX3" fmla="*/ 0 w 9133852"/>
              <a:gd name="connsiteY3" fmla="*/ 1363842 h 1365294"/>
              <a:gd name="connsiteX4" fmla="*/ 0 w 9133852"/>
              <a:gd name="connsiteY4" fmla="*/ 222727 h 1365294"/>
              <a:gd name="connsiteX0" fmla="*/ 0 w 9133852"/>
              <a:gd name="connsiteY0" fmla="*/ 233399 h 1375966"/>
              <a:gd name="connsiteX1" fmla="*/ 9132479 w 9133852"/>
              <a:gd name="connsiteY1" fmla="*/ 235761 h 1375966"/>
              <a:gd name="connsiteX2" fmla="*/ 9132872 w 9133852"/>
              <a:gd name="connsiteY2" fmla="*/ 1375966 h 1375966"/>
              <a:gd name="connsiteX3" fmla="*/ 0 w 9133852"/>
              <a:gd name="connsiteY3" fmla="*/ 1374514 h 1375966"/>
              <a:gd name="connsiteX4" fmla="*/ 0 w 9133852"/>
              <a:gd name="connsiteY4" fmla="*/ 233399 h 1375966"/>
              <a:gd name="connsiteX0" fmla="*/ 0 w 9133852"/>
              <a:gd name="connsiteY0" fmla="*/ 234519 h 1377086"/>
              <a:gd name="connsiteX1" fmla="*/ 9132479 w 9133852"/>
              <a:gd name="connsiteY1" fmla="*/ 236881 h 1377086"/>
              <a:gd name="connsiteX2" fmla="*/ 9132872 w 9133852"/>
              <a:gd name="connsiteY2" fmla="*/ 1377086 h 1377086"/>
              <a:gd name="connsiteX3" fmla="*/ 0 w 9133852"/>
              <a:gd name="connsiteY3" fmla="*/ 1375634 h 1377086"/>
              <a:gd name="connsiteX4" fmla="*/ 0 w 9133852"/>
              <a:gd name="connsiteY4" fmla="*/ 234519 h 1377086"/>
              <a:gd name="connsiteX0" fmla="*/ 0 w 9132479"/>
              <a:gd name="connsiteY0" fmla="*/ 234519 h 1375634"/>
              <a:gd name="connsiteX1" fmla="*/ 9132479 w 9132479"/>
              <a:gd name="connsiteY1" fmla="*/ 236881 h 1375634"/>
              <a:gd name="connsiteX2" fmla="*/ 9128116 w 9132479"/>
              <a:gd name="connsiteY2" fmla="*/ 1374723 h 1375634"/>
              <a:gd name="connsiteX3" fmla="*/ 0 w 9132479"/>
              <a:gd name="connsiteY3" fmla="*/ 1375634 h 1375634"/>
              <a:gd name="connsiteX4" fmla="*/ 0 w 9132479"/>
              <a:gd name="connsiteY4" fmla="*/ 234519 h 1375634"/>
              <a:gd name="connsiteX0" fmla="*/ 0 w 9136033"/>
              <a:gd name="connsiteY0" fmla="*/ 234519 h 1375634"/>
              <a:gd name="connsiteX1" fmla="*/ 9132479 w 9136033"/>
              <a:gd name="connsiteY1" fmla="*/ 236881 h 1375634"/>
              <a:gd name="connsiteX2" fmla="*/ 9135251 w 9136033"/>
              <a:gd name="connsiteY2" fmla="*/ 1374723 h 1375634"/>
              <a:gd name="connsiteX3" fmla="*/ 0 w 9136033"/>
              <a:gd name="connsiteY3" fmla="*/ 1375634 h 1375634"/>
              <a:gd name="connsiteX4" fmla="*/ 0 w 9136033"/>
              <a:gd name="connsiteY4" fmla="*/ 234519 h 1375634"/>
              <a:gd name="connsiteX0" fmla="*/ 0 w 9139612"/>
              <a:gd name="connsiteY0" fmla="*/ 234519 h 1375634"/>
              <a:gd name="connsiteX1" fmla="*/ 9139612 w 9139612"/>
              <a:gd name="connsiteY1" fmla="*/ 236881 h 1375634"/>
              <a:gd name="connsiteX2" fmla="*/ 9135251 w 9139612"/>
              <a:gd name="connsiteY2" fmla="*/ 1374723 h 1375634"/>
              <a:gd name="connsiteX3" fmla="*/ 0 w 9139612"/>
              <a:gd name="connsiteY3" fmla="*/ 1375634 h 1375634"/>
              <a:gd name="connsiteX4" fmla="*/ 0 w 9139612"/>
              <a:gd name="connsiteY4" fmla="*/ 234519 h 1375634"/>
              <a:gd name="connsiteX0" fmla="*/ 0 w 9135531"/>
              <a:gd name="connsiteY0" fmla="*/ 203528 h 1344643"/>
              <a:gd name="connsiteX1" fmla="*/ 9111073 w 9135531"/>
              <a:gd name="connsiteY1" fmla="*/ 481017 h 1344643"/>
              <a:gd name="connsiteX2" fmla="*/ 9135251 w 9135531"/>
              <a:gd name="connsiteY2" fmla="*/ 1343732 h 1344643"/>
              <a:gd name="connsiteX3" fmla="*/ 0 w 9135531"/>
              <a:gd name="connsiteY3" fmla="*/ 1344643 h 1344643"/>
              <a:gd name="connsiteX4" fmla="*/ 0 w 9135531"/>
              <a:gd name="connsiteY4" fmla="*/ 203528 h 1344643"/>
              <a:gd name="connsiteX0" fmla="*/ 0 w 9135902"/>
              <a:gd name="connsiteY0" fmla="*/ 236786 h 1377901"/>
              <a:gd name="connsiteX1" fmla="*/ 9130099 w 9135902"/>
              <a:gd name="connsiteY1" fmla="*/ 221953 h 1377901"/>
              <a:gd name="connsiteX2" fmla="*/ 9135251 w 9135902"/>
              <a:gd name="connsiteY2" fmla="*/ 1376990 h 1377901"/>
              <a:gd name="connsiteX3" fmla="*/ 0 w 9135902"/>
              <a:gd name="connsiteY3" fmla="*/ 1377901 h 1377901"/>
              <a:gd name="connsiteX4" fmla="*/ 0 w 9135902"/>
              <a:gd name="connsiteY4" fmla="*/ 236786 h 1377901"/>
              <a:gd name="connsiteX0" fmla="*/ 0 w 9135902"/>
              <a:gd name="connsiteY0" fmla="*/ 205215 h 1346330"/>
              <a:gd name="connsiteX1" fmla="*/ 9130098 w 9135902"/>
              <a:gd name="connsiteY1" fmla="*/ 465508 h 1346330"/>
              <a:gd name="connsiteX2" fmla="*/ 9135251 w 9135902"/>
              <a:gd name="connsiteY2" fmla="*/ 1345419 h 1346330"/>
              <a:gd name="connsiteX3" fmla="*/ 0 w 9135902"/>
              <a:gd name="connsiteY3" fmla="*/ 1346330 h 1346330"/>
              <a:gd name="connsiteX4" fmla="*/ 0 w 9135902"/>
              <a:gd name="connsiteY4" fmla="*/ 205215 h 1346330"/>
              <a:gd name="connsiteX0" fmla="*/ 0 w 9135902"/>
              <a:gd name="connsiteY0" fmla="*/ 205215 h 1346330"/>
              <a:gd name="connsiteX1" fmla="*/ 9130098 w 9135902"/>
              <a:gd name="connsiteY1" fmla="*/ 465508 h 1346330"/>
              <a:gd name="connsiteX2" fmla="*/ 9135251 w 9135902"/>
              <a:gd name="connsiteY2" fmla="*/ 1345419 h 1346330"/>
              <a:gd name="connsiteX3" fmla="*/ 0 w 9135902"/>
              <a:gd name="connsiteY3" fmla="*/ 1346330 h 1346330"/>
              <a:gd name="connsiteX4" fmla="*/ 0 w 9135902"/>
              <a:gd name="connsiteY4" fmla="*/ 205215 h 13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5902" h="1346330">
                <a:moveTo>
                  <a:pt x="0" y="205215"/>
                </a:moveTo>
                <a:cubicBezTo>
                  <a:pt x="3048000" y="-556785"/>
                  <a:pt x="5425705" y="1095180"/>
                  <a:pt x="9130098" y="465508"/>
                </a:cubicBezTo>
                <a:cubicBezTo>
                  <a:pt x="9126554" y="1330493"/>
                  <a:pt x="9138796" y="209636"/>
                  <a:pt x="9135251" y="1345419"/>
                </a:cubicBezTo>
                <a:lnTo>
                  <a:pt x="0" y="1346330"/>
                </a:lnTo>
                <a:lnTo>
                  <a:pt x="0" y="20521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7" name="Wave 7"/>
          <p:cNvSpPr/>
          <p:nvPr userDrawn="1"/>
        </p:nvSpPr>
        <p:spPr>
          <a:xfrm>
            <a:off x="-9144" y="5715000"/>
            <a:ext cx="9151141" cy="1143000"/>
          </a:xfrm>
          <a:custGeom>
            <a:avLst/>
            <a:gdLst>
              <a:gd name="connsiteX0" fmla="*/ 0 w 9144000"/>
              <a:gd name="connsiteY0" fmla="*/ 228600 h 1828800"/>
              <a:gd name="connsiteX1" fmla="*/ 9144000 w 9144000"/>
              <a:gd name="connsiteY1" fmla="*/ 228600 h 1828800"/>
              <a:gd name="connsiteX2" fmla="*/ 9144000 w 9144000"/>
              <a:gd name="connsiteY2" fmla="*/ 1600200 h 1828800"/>
              <a:gd name="connsiteX3" fmla="*/ 0 w 9144000"/>
              <a:gd name="connsiteY3" fmla="*/ 1600200 h 1828800"/>
              <a:gd name="connsiteX4" fmla="*/ 0 w 9144000"/>
              <a:gd name="connsiteY4" fmla="*/ 228600 h 1828800"/>
              <a:gd name="connsiteX0" fmla="*/ 10632 w 9154632"/>
              <a:gd name="connsiteY0" fmla="*/ 219971 h 1779368"/>
              <a:gd name="connsiteX1" fmla="*/ 9154632 w 9154632"/>
              <a:gd name="connsiteY1" fmla="*/ 219971 h 1779368"/>
              <a:gd name="connsiteX2" fmla="*/ 9154632 w 9154632"/>
              <a:gd name="connsiteY2" fmla="*/ 1591571 h 1779368"/>
              <a:gd name="connsiteX3" fmla="*/ 0 w 9154632"/>
              <a:gd name="connsiteY3" fmla="*/ 1261962 h 1779368"/>
              <a:gd name="connsiteX4" fmla="*/ 10632 w 9154632"/>
              <a:gd name="connsiteY4" fmla="*/ 219971 h 1779368"/>
              <a:gd name="connsiteX0" fmla="*/ 0 w 9144000"/>
              <a:gd name="connsiteY0" fmla="*/ 219971 h 1786702"/>
              <a:gd name="connsiteX1" fmla="*/ 9144000 w 9144000"/>
              <a:gd name="connsiteY1" fmla="*/ 219971 h 1786702"/>
              <a:gd name="connsiteX2" fmla="*/ 9144000 w 9144000"/>
              <a:gd name="connsiteY2" fmla="*/ 1591571 h 1786702"/>
              <a:gd name="connsiteX3" fmla="*/ 10633 w 9144000"/>
              <a:gd name="connsiteY3" fmla="*/ 1347022 h 1786702"/>
              <a:gd name="connsiteX4" fmla="*/ 0 w 9144000"/>
              <a:gd name="connsiteY4" fmla="*/ 219971 h 1786702"/>
              <a:gd name="connsiteX0" fmla="*/ 0 w 9144000"/>
              <a:gd name="connsiteY0" fmla="*/ 219971 h 1880814"/>
              <a:gd name="connsiteX1" fmla="*/ 9144000 w 9144000"/>
              <a:gd name="connsiteY1" fmla="*/ 219971 h 1880814"/>
              <a:gd name="connsiteX2" fmla="*/ 9144000 w 9144000"/>
              <a:gd name="connsiteY2" fmla="*/ 1591571 h 1880814"/>
              <a:gd name="connsiteX3" fmla="*/ 10633 w 9144000"/>
              <a:gd name="connsiteY3" fmla="*/ 1347022 h 1880814"/>
              <a:gd name="connsiteX4" fmla="*/ 0 w 9144000"/>
              <a:gd name="connsiteY4" fmla="*/ 219971 h 1880814"/>
              <a:gd name="connsiteX0" fmla="*/ 0 w 9144000"/>
              <a:gd name="connsiteY0" fmla="*/ 219971 h 1591571"/>
              <a:gd name="connsiteX1" fmla="*/ 9144000 w 9144000"/>
              <a:gd name="connsiteY1" fmla="*/ 219971 h 1591571"/>
              <a:gd name="connsiteX2" fmla="*/ 9144000 w 9144000"/>
              <a:gd name="connsiteY2" fmla="*/ 1591571 h 1591571"/>
              <a:gd name="connsiteX3" fmla="*/ 10633 w 9144000"/>
              <a:gd name="connsiteY3" fmla="*/ 1347022 h 1591571"/>
              <a:gd name="connsiteX4" fmla="*/ 0 w 9144000"/>
              <a:gd name="connsiteY4" fmla="*/ 219971 h 1591571"/>
              <a:gd name="connsiteX0" fmla="*/ 0 w 9144000"/>
              <a:gd name="connsiteY0" fmla="*/ 219971 h 1348260"/>
              <a:gd name="connsiteX1" fmla="*/ 9144000 w 9144000"/>
              <a:gd name="connsiteY1" fmla="*/ 219971 h 1348260"/>
              <a:gd name="connsiteX2" fmla="*/ 9144000 w 9144000"/>
              <a:gd name="connsiteY2" fmla="*/ 1176901 h 1348260"/>
              <a:gd name="connsiteX3" fmla="*/ 10633 w 9144000"/>
              <a:gd name="connsiteY3" fmla="*/ 1347022 h 1348260"/>
              <a:gd name="connsiteX4" fmla="*/ 0 w 9144000"/>
              <a:gd name="connsiteY4" fmla="*/ 219971 h 1348260"/>
              <a:gd name="connsiteX0" fmla="*/ 0 w 9144000"/>
              <a:gd name="connsiteY0" fmla="*/ 219971 h 1349202"/>
              <a:gd name="connsiteX1" fmla="*/ 9144000 w 9144000"/>
              <a:gd name="connsiteY1" fmla="*/ 219971 h 1349202"/>
              <a:gd name="connsiteX2" fmla="*/ 9133367 w 9144000"/>
              <a:gd name="connsiteY2" fmla="*/ 1336389 h 1349202"/>
              <a:gd name="connsiteX3" fmla="*/ 10633 w 9144000"/>
              <a:gd name="connsiteY3" fmla="*/ 1347022 h 1349202"/>
              <a:gd name="connsiteX4" fmla="*/ 0 w 9144000"/>
              <a:gd name="connsiteY4" fmla="*/ 219971 h 134920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10633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10633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10633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0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57654"/>
              <a:gd name="connsiteX1" fmla="*/ 9144000 w 9144000"/>
              <a:gd name="connsiteY1" fmla="*/ 219971 h 1357654"/>
              <a:gd name="connsiteX2" fmla="*/ 9133367 w 9144000"/>
              <a:gd name="connsiteY2" fmla="*/ 1357654 h 1357654"/>
              <a:gd name="connsiteX3" fmla="*/ 0 w 9144000"/>
              <a:gd name="connsiteY3" fmla="*/ 1347022 h 1357654"/>
              <a:gd name="connsiteX4" fmla="*/ 0 w 9144000"/>
              <a:gd name="connsiteY4" fmla="*/ 219971 h 1357654"/>
              <a:gd name="connsiteX0" fmla="*/ 0 w 9144000"/>
              <a:gd name="connsiteY0" fmla="*/ 219971 h 1357654"/>
              <a:gd name="connsiteX1" fmla="*/ 9144000 w 9144000"/>
              <a:gd name="connsiteY1" fmla="*/ 219971 h 1357654"/>
              <a:gd name="connsiteX2" fmla="*/ 9133367 w 9144000"/>
              <a:gd name="connsiteY2" fmla="*/ 1357654 h 1357654"/>
              <a:gd name="connsiteX3" fmla="*/ 0 w 9144000"/>
              <a:gd name="connsiteY3" fmla="*/ 1347022 h 1357654"/>
              <a:gd name="connsiteX4" fmla="*/ 0 w 9144000"/>
              <a:gd name="connsiteY4" fmla="*/ 219971 h 1357654"/>
              <a:gd name="connsiteX0" fmla="*/ 0 w 9144000"/>
              <a:gd name="connsiteY0" fmla="*/ 219971 h 1357654"/>
              <a:gd name="connsiteX1" fmla="*/ 9144000 w 9144000"/>
              <a:gd name="connsiteY1" fmla="*/ 219971 h 1357654"/>
              <a:gd name="connsiteX2" fmla="*/ 9133367 w 9144000"/>
              <a:gd name="connsiteY2" fmla="*/ 1357654 h 1357654"/>
              <a:gd name="connsiteX3" fmla="*/ 0 w 9144000"/>
              <a:gd name="connsiteY3" fmla="*/ 1352553 h 1357654"/>
              <a:gd name="connsiteX4" fmla="*/ 0 w 9144000"/>
              <a:gd name="connsiteY4" fmla="*/ 219971 h 1357654"/>
              <a:gd name="connsiteX0" fmla="*/ 0 w 9144000"/>
              <a:gd name="connsiteY0" fmla="*/ 219971 h 1352553"/>
              <a:gd name="connsiteX1" fmla="*/ 9144000 w 9144000"/>
              <a:gd name="connsiteY1" fmla="*/ 219971 h 1352553"/>
              <a:gd name="connsiteX2" fmla="*/ 9133367 w 9144000"/>
              <a:gd name="connsiteY2" fmla="*/ 1352123 h 1352553"/>
              <a:gd name="connsiteX3" fmla="*/ 0 w 9144000"/>
              <a:gd name="connsiteY3" fmla="*/ 1352553 h 1352553"/>
              <a:gd name="connsiteX4" fmla="*/ 0 w 9144000"/>
              <a:gd name="connsiteY4" fmla="*/ 219971 h 1352553"/>
              <a:gd name="connsiteX0" fmla="*/ 0 w 9133866"/>
              <a:gd name="connsiteY0" fmla="*/ 219971 h 1352553"/>
              <a:gd name="connsiteX1" fmla="*/ 9123839 w 9133866"/>
              <a:gd name="connsiteY1" fmla="*/ 219971 h 1352553"/>
              <a:gd name="connsiteX2" fmla="*/ 9133367 w 9133866"/>
              <a:gd name="connsiteY2" fmla="*/ 1352123 h 1352553"/>
              <a:gd name="connsiteX3" fmla="*/ 0 w 9133866"/>
              <a:gd name="connsiteY3" fmla="*/ 1352553 h 1352553"/>
              <a:gd name="connsiteX4" fmla="*/ 0 w 9133866"/>
              <a:gd name="connsiteY4" fmla="*/ 219971 h 1352553"/>
              <a:gd name="connsiteX0" fmla="*/ 0 w 9134297"/>
              <a:gd name="connsiteY0" fmla="*/ 219971 h 1352553"/>
              <a:gd name="connsiteX1" fmla="*/ 9132480 w 9134297"/>
              <a:gd name="connsiteY1" fmla="*/ 219971 h 1352553"/>
              <a:gd name="connsiteX2" fmla="*/ 9133367 w 9134297"/>
              <a:gd name="connsiteY2" fmla="*/ 1352123 h 1352553"/>
              <a:gd name="connsiteX3" fmla="*/ 0 w 9134297"/>
              <a:gd name="connsiteY3" fmla="*/ 1352553 h 1352553"/>
              <a:gd name="connsiteX4" fmla="*/ 0 w 9134297"/>
              <a:gd name="connsiteY4" fmla="*/ 219971 h 1352553"/>
              <a:gd name="connsiteX0" fmla="*/ 0 w 9132480"/>
              <a:gd name="connsiteY0" fmla="*/ 219971 h 1352553"/>
              <a:gd name="connsiteX1" fmla="*/ 9132480 w 9132480"/>
              <a:gd name="connsiteY1" fmla="*/ 219971 h 1352553"/>
              <a:gd name="connsiteX2" fmla="*/ 9127607 w 9132480"/>
              <a:gd name="connsiteY2" fmla="*/ 1349279 h 1352553"/>
              <a:gd name="connsiteX3" fmla="*/ 0 w 9132480"/>
              <a:gd name="connsiteY3" fmla="*/ 1352553 h 1352553"/>
              <a:gd name="connsiteX4" fmla="*/ 0 w 9132480"/>
              <a:gd name="connsiteY4" fmla="*/ 219971 h 1352553"/>
              <a:gd name="connsiteX0" fmla="*/ 0 w 9132480"/>
              <a:gd name="connsiteY0" fmla="*/ 219971 h 1352553"/>
              <a:gd name="connsiteX1" fmla="*/ 9132480 w 9132480"/>
              <a:gd name="connsiteY1" fmla="*/ 219971 h 1352553"/>
              <a:gd name="connsiteX2" fmla="*/ 9127607 w 9132480"/>
              <a:gd name="connsiteY2" fmla="*/ 1349279 h 1352553"/>
              <a:gd name="connsiteX3" fmla="*/ 0 w 9132480"/>
              <a:gd name="connsiteY3" fmla="*/ 1352553 h 1352553"/>
              <a:gd name="connsiteX4" fmla="*/ 0 w 9132480"/>
              <a:gd name="connsiteY4" fmla="*/ 219971 h 1352553"/>
              <a:gd name="connsiteX0" fmla="*/ 0 w 9132480"/>
              <a:gd name="connsiteY0" fmla="*/ 219971 h 1352553"/>
              <a:gd name="connsiteX1" fmla="*/ 9132480 w 9132480"/>
              <a:gd name="connsiteY1" fmla="*/ 219971 h 1352553"/>
              <a:gd name="connsiteX2" fmla="*/ 9127607 w 9132480"/>
              <a:gd name="connsiteY2" fmla="*/ 1349279 h 1352553"/>
              <a:gd name="connsiteX3" fmla="*/ 0 w 9132480"/>
              <a:gd name="connsiteY3" fmla="*/ 1352553 h 1352553"/>
              <a:gd name="connsiteX4" fmla="*/ 0 w 9132480"/>
              <a:gd name="connsiteY4" fmla="*/ 219971 h 1352553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61086"/>
              <a:gd name="connsiteX1" fmla="*/ 9132480 w 9132480"/>
              <a:gd name="connsiteY1" fmla="*/ 219971 h 1361086"/>
              <a:gd name="connsiteX2" fmla="*/ 9130488 w 9132480"/>
              <a:gd name="connsiteY2" fmla="*/ 1357812 h 1361086"/>
              <a:gd name="connsiteX3" fmla="*/ 0 w 9132480"/>
              <a:gd name="connsiteY3" fmla="*/ 1361086 h 1361086"/>
              <a:gd name="connsiteX4" fmla="*/ 0 w 9132480"/>
              <a:gd name="connsiteY4" fmla="*/ 219971 h 1361086"/>
              <a:gd name="connsiteX0" fmla="*/ 0 w 9133848"/>
              <a:gd name="connsiteY0" fmla="*/ 219971 h 1361086"/>
              <a:gd name="connsiteX1" fmla="*/ 9132480 w 9133848"/>
              <a:gd name="connsiteY1" fmla="*/ 219971 h 1361086"/>
              <a:gd name="connsiteX2" fmla="*/ 9132868 w 9133848"/>
              <a:gd name="connsiteY2" fmla="*/ 1360175 h 1361086"/>
              <a:gd name="connsiteX3" fmla="*/ 0 w 9133848"/>
              <a:gd name="connsiteY3" fmla="*/ 1361086 h 1361086"/>
              <a:gd name="connsiteX4" fmla="*/ 0 w 9133848"/>
              <a:gd name="connsiteY4" fmla="*/ 219971 h 1361086"/>
              <a:gd name="connsiteX0" fmla="*/ 0 w 9139615"/>
              <a:gd name="connsiteY0" fmla="*/ 219971 h 1361086"/>
              <a:gd name="connsiteX1" fmla="*/ 9139615 w 9139615"/>
              <a:gd name="connsiteY1" fmla="*/ 219971 h 1361086"/>
              <a:gd name="connsiteX2" fmla="*/ 9132868 w 9139615"/>
              <a:gd name="connsiteY2" fmla="*/ 1360175 h 1361086"/>
              <a:gd name="connsiteX3" fmla="*/ 0 w 9139615"/>
              <a:gd name="connsiteY3" fmla="*/ 1361086 h 1361086"/>
              <a:gd name="connsiteX4" fmla="*/ 0 w 9139615"/>
              <a:gd name="connsiteY4" fmla="*/ 219971 h 1361086"/>
              <a:gd name="connsiteX0" fmla="*/ 0 w 9137236"/>
              <a:gd name="connsiteY0" fmla="*/ 219699 h 1360814"/>
              <a:gd name="connsiteX1" fmla="*/ 9137236 w 9137236"/>
              <a:gd name="connsiteY1" fmla="*/ 222061 h 1360814"/>
              <a:gd name="connsiteX2" fmla="*/ 9132868 w 9137236"/>
              <a:gd name="connsiteY2" fmla="*/ 1359903 h 1360814"/>
              <a:gd name="connsiteX3" fmla="*/ 0 w 9137236"/>
              <a:gd name="connsiteY3" fmla="*/ 1360814 h 1360814"/>
              <a:gd name="connsiteX4" fmla="*/ 0 w 9137236"/>
              <a:gd name="connsiteY4" fmla="*/ 219699 h 1360814"/>
              <a:gd name="connsiteX0" fmla="*/ 0 w 9137236"/>
              <a:gd name="connsiteY0" fmla="*/ 219699 h 1360814"/>
              <a:gd name="connsiteX1" fmla="*/ 9137236 w 9137236"/>
              <a:gd name="connsiteY1" fmla="*/ 222061 h 1360814"/>
              <a:gd name="connsiteX2" fmla="*/ 9132868 w 9137236"/>
              <a:gd name="connsiteY2" fmla="*/ 1359903 h 1360814"/>
              <a:gd name="connsiteX3" fmla="*/ 0 w 9137236"/>
              <a:gd name="connsiteY3" fmla="*/ 1360814 h 1360814"/>
              <a:gd name="connsiteX4" fmla="*/ 0 w 9137236"/>
              <a:gd name="connsiteY4" fmla="*/ 219699 h 1360814"/>
              <a:gd name="connsiteX0" fmla="*/ 0 w 9137236"/>
              <a:gd name="connsiteY0" fmla="*/ 219699 h 1360814"/>
              <a:gd name="connsiteX1" fmla="*/ 9137236 w 9137236"/>
              <a:gd name="connsiteY1" fmla="*/ 222061 h 1360814"/>
              <a:gd name="connsiteX2" fmla="*/ 9135248 w 9137236"/>
              <a:gd name="connsiteY2" fmla="*/ 1359903 h 1360814"/>
              <a:gd name="connsiteX3" fmla="*/ 0 w 9137236"/>
              <a:gd name="connsiteY3" fmla="*/ 1360814 h 1360814"/>
              <a:gd name="connsiteX4" fmla="*/ 0 w 9137236"/>
              <a:gd name="connsiteY4" fmla="*/ 219699 h 1360814"/>
              <a:gd name="connsiteX0" fmla="*/ 0 w 9137236"/>
              <a:gd name="connsiteY0" fmla="*/ 219699 h 1362266"/>
              <a:gd name="connsiteX1" fmla="*/ 9137236 w 9137236"/>
              <a:gd name="connsiteY1" fmla="*/ 222061 h 1362266"/>
              <a:gd name="connsiteX2" fmla="*/ 9125736 w 9137236"/>
              <a:gd name="connsiteY2" fmla="*/ 1362266 h 1362266"/>
              <a:gd name="connsiteX3" fmla="*/ 0 w 9137236"/>
              <a:gd name="connsiteY3" fmla="*/ 1360814 h 1362266"/>
              <a:gd name="connsiteX4" fmla="*/ 0 w 9137236"/>
              <a:gd name="connsiteY4" fmla="*/ 219699 h 1362266"/>
              <a:gd name="connsiteX0" fmla="*/ 0 w 9132479"/>
              <a:gd name="connsiteY0" fmla="*/ 219699 h 1362266"/>
              <a:gd name="connsiteX1" fmla="*/ 9132479 w 9132479"/>
              <a:gd name="connsiteY1" fmla="*/ 222061 h 1362266"/>
              <a:gd name="connsiteX2" fmla="*/ 9125736 w 9132479"/>
              <a:gd name="connsiteY2" fmla="*/ 1362266 h 1362266"/>
              <a:gd name="connsiteX3" fmla="*/ 0 w 9132479"/>
              <a:gd name="connsiteY3" fmla="*/ 1360814 h 1362266"/>
              <a:gd name="connsiteX4" fmla="*/ 0 w 9132479"/>
              <a:gd name="connsiteY4" fmla="*/ 219699 h 1362266"/>
              <a:gd name="connsiteX0" fmla="*/ 0 w 9133852"/>
              <a:gd name="connsiteY0" fmla="*/ 219699 h 1362266"/>
              <a:gd name="connsiteX1" fmla="*/ 9132479 w 9133852"/>
              <a:gd name="connsiteY1" fmla="*/ 222061 h 1362266"/>
              <a:gd name="connsiteX2" fmla="*/ 9132872 w 9133852"/>
              <a:gd name="connsiteY2" fmla="*/ 1362266 h 1362266"/>
              <a:gd name="connsiteX3" fmla="*/ 0 w 9133852"/>
              <a:gd name="connsiteY3" fmla="*/ 1360814 h 1362266"/>
              <a:gd name="connsiteX4" fmla="*/ 0 w 9133852"/>
              <a:gd name="connsiteY4" fmla="*/ 219699 h 1362266"/>
              <a:gd name="connsiteX0" fmla="*/ 0 w 9133852"/>
              <a:gd name="connsiteY0" fmla="*/ 252565 h 1395132"/>
              <a:gd name="connsiteX1" fmla="*/ 9132479 w 9133852"/>
              <a:gd name="connsiteY1" fmla="*/ 254927 h 1395132"/>
              <a:gd name="connsiteX2" fmla="*/ 9132872 w 9133852"/>
              <a:gd name="connsiteY2" fmla="*/ 1395132 h 1395132"/>
              <a:gd name="connsiteX3" fmla="*/ 0 w 9133852"/>
              <a:gd name="connsiteY3" fmla="*/ 1393680 h 1395132"/>
              <a:gd name="connsiteX4" fmla="*/ 0 w 9133852"/>
              <a:gd name="connsiteY4" fmla="*/ 252565 h 1395132"/>
              <a:gd name="connsiteX0" fmla="*/ 0 w 9133852"/>
              <a:gd name="connsiteY0" fmla="*/ 222727 h 1365294"/>
              <a:gd name="connsiteX1" fmla="*/ 9132479 w 9133852"/>
              <a:gd name="connsiteY1" fmla="*/ 225089 h 1365294"/>
              <a:gd name="connsiteX2" fmla="*/ 9132872 w 9133852"/>
              <a:gd name="connsiteY2" fmla="*/ 1365294 h 1365294"/>
              <a:gd name="connsiteX3" fmla="*/ 0 w 9133852"/>
              <a:gd name="connsiteY3" fmla="*/ 1363842 h 1365294"/>
              <a:gd name="connsiteX4" fmla="*/ 0 w 9133852"/>
              <a:gd name="connsiteY4" fmla="*/ 222727 h 1365294"/>
              <a:gd name="connsiteX0" fmla="*/ 0 w 9133852"/>
              <a:gd name="connsiteY0" fmla="*/ 233399 h 1375966"/>
              <a:gd name="connsiteX1" fmla="*/ 9132479 w 9133852"/>
              <a:gd name="connsiteY1" fmla="*/ 235761 h 1375966"/>
              <a:gd name="connsiteX2" fmla="*/ 9132872 w 9133852"/>
              <a:gd name="connsiteY2" fmla="*/ 1375966 h 1375966"/>
              <a:gd name="connsiteX3" fmla="*/ 0 w 9133852"/>
              <a:gd name="connsiteY3" fmla="*/ 1374514 h 1375966"/>
              <a:gd name="connsiteX4" fmla="*/ 0 w 9133852"/>
              <a:gd name="connsiteY4" fmla="*/ 233399 h 1375966"/>
              <a:gd name="connsiteX0" fmla="*/ 0 w 9133852"/>
              <a:gd name="connsiteY0" fmla="*/ 234519 h 1377086"/>
              <a:gd name="connsiteX1" fmla="*/ 9132479 w 9133852"/>
              <a:gd name="connsiteY1" fmla="*/ 236881 h 1377086"/>
              <a:gd name="connsiteX2" fmla="*/ 9132872 w 9133852"/>
              <a:gd name="connsiteY2" fmla="*/ 1377086 h 1377086"/>
              <a:gd name="connsiteX3" fmla="*/ 0 w 9133852"/>
              <a:gd name="connsiteY3" fmla="*/ 1375634 h 1377086"/>
              <a:gd name="connsiteX4" fmla="*/ 0 w 9133852"/>
              <a:gd name="connsiteY4" fmla="*/ 234519 h 1377086"/>
              <a:gd name="connsiteX0" fmla="*/ 0 w 9132479"/>
              <a:gd name="connsiteY0" fmla="*/ 234519 h 1375634"/>
              <a:gd name="connsiteX1" fmla="*/ 9132479 w 9132479"/>
              <a:gd name="connsiteY1" fmla="*/ 236881 h 1375634"/>
              <a:gd name="connsiteX2" fmla="*/ 9128116 w 9132479"/>
              <a:gd name="connsiteY2" fmla="*/ 1374723 h 1375634"/>
              <a:gd name="connsiteX3" fmla="*/ 0 w 9132479"/>
              <a:gd name="connsiteY3" fmla="*/ 1375634 h 1375634"/>
              <a:gd name="connsiteX4" fmla="*/ 0 w 9132479"/>
              <a:gd name="connsiteY4" fmla="*/ 234519 h 1375634"/>
              <a:gd name="connsiteX0" fmla="*/ 0 w 9136033"/>
              <a:gd name="connsiteY0" fmla="*/ 234519 h 1375634"/>
              <a:gd name="connsiteX1" fmla="*/ 9132479 w 9136033"/>
              <a:gd name="connsiteY1" fmla="*/ 236881 h 1375634"/>
              <a:gd name="connsiteX2" fmla="*/ 9135251 w 9136033"/>
              <a:gd name="connsiteY2" fmla="*/ 1374723 h 1375634"/>
              <a:gd name="connsiteX3" fmla="*/ 0 w 9136033"/>
              <a:gd name="connsiteY3" fmla="*/ 1375634 h 1375634"/>
              <a:gd name="connsiteX4" fmla="*/ 0 w 9136033"/>
              <a:gd name="connsiteY4" fmla="*/ 234519 h 1375634"/>
              <a:gd name="connsiteX0" fmla="*/ 0 w 9139612"/>
              <a:gd name="connsiteY0" fmla="*/ 234519 h 1375634"/>
              <a:gd name="connsiteX1" fmla="*/ 9139612 w 9139612"/>
              <a:gd name="connsiteY1" fmla="*/ 236881 h 1375634"/>
              <a:gd name="connsiteX2" fmla="*/ 9135251 w 9139612"/>
              <a:gd name="connsiteY2" fmla="*/ 1374723 h 1375634"/>
              <a:gd name="connsiteX3" fmla="*/ 0 w 9139612"/>
              <a:gd name="connsiteY3" fmla="*/ 1375634 h 1375634"/>
              <a:gd name="connsiteX4" fmla="*/ 0 w 9139612"/>
              <a:gd name="connsiteY4" fmla="*/ 234519 h 137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9612" h="1375634">
                <a:moveTo>
                  <a:pt x="0" y="234519"/>
                </a:moveTo>
                <a:cubicBezTo>
                  <a:pt x="3048000" y="-527481"/>
                  <a:pt x="5435219" y="866553"/>
                  <a:pt x="9139612" y="236881"/>
                </a:cubicBezTo>
                <a:cubicBezTo>
                  <a:pt x="9136068" y="1376993"/>
                  <a:pt x="9138796" y="238940"/>
                  <a:pt x="9135251" y="1374723"/>
                </a:cubicBezTo>
                <a:lnTo>
                  <a:pt x="0" y="1375634"/>
                </a:lnTo>
                <a:lnTo>
                  <a:pt x="0" y="23451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1066800" y="6172200"/>
            <a:ext cx="7848600" cy="55200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200" b="0" kern="1200" cap="none" spc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U.S. Department of the Interior | Office of Human Capital</a:t>
            </a:r>
          </a:p>
        </p:txBody>
      </p:sp>
      <p:pic>
        <p:nvPicPr>
          <p:cNvPr id="15" name="Picture 2" descr="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4" y="5907340"/>
            <a:ext cx="838201" cy="83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34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6759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67598" cy="4724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371600" y="1371600"/>
            <a:ext cx="746759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-1942386" y="3645778"/>
            <a:ext cx="5002212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" dirty="0">
                <a:solidFill>
                  <a:prstClr val="white"/>
                </a:solidFill>
                <a:latin typeface="Helvetica" panose="020B0504020202030204" pitchFamily="34" charset="0"/>
              </a:rPr>
              <a:t> </a:t>
            </a:r>
            <a:endParaRPr lang="en-US" sz="1600" dirty="0">
              <a:solidFill>
                <a:prstClr val="white"/>
              </a:solidFill>
              <a:latin typeface="Helvetica" panose="020B0504020202030204" pitchFamily="34" charset="0"/>
            </a:endParaRPr>
          </a:p>
          <a:p>
            <a:pPr algn="ctr"/>
            <a:r>
              <a:rPr lang="en-US" sz="2400" dirty="0">
                <a:solidFill>
                  <a:prstClr val="white"/>
                </a:solidFill>
                <a:latin typeface="Helvetica" panose="020B0504020202030204" pitchFamily="34" charset="0"/>
              </a:rPr>
              <a:t>Office of Human Capital</a:t>
            </a:r>
          </a:p>
        </p:txBody>
      </p:sp>
      <p:pic>
        <p:nvPicPr>
          <p:cNvPr id="9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4" y="446974"/>
            <a:ext cx="951614" cy="951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4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3657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8" y="1600201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1371600"/>
            <a:ext cx="746759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4" y="446974"/>
            <a:ext cx="951614" cy="9516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 rot="16200000">
            <a:off x="-1942386" y="3645778"/>
            <a:ext cx="5002212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" dirty="0">
                <a:solidFill>
                  <a:prstClr val="white"/>
                </a:solidFill>
                <a:latin typeface="Helvetica" panose="020B0504020202030204" pitchFamily="34" charset="0"/>
              </a:rPr>
              <a:t> </a:t>
            </a:r>
            <a:endParaRPr lang="en-US" sz="1600" dirty="0">
              <a:solidFill>
                <a:prstClr val="white"/>
              </a:solidFill>
              <a:latin typeface="Helvetica" panose="020B0504020202030204" pitchFamily="34" charset="0"/>
            </a:endParaRPr>
          </a:p>
          <a:p>
            <a:pPr algn="ctr"/>
            <a:r>
              <a:rPr lang="en-US" sz="2400" dirty="0">
                <a:solidFill>
                  <a:prstClr val="white"/>
                </a:solidFill>
                <a:latin typeface="Helvetica" panose="020B0504020202030204" pitchFamily="34" charset="0"/>
              </a:rPr>
              <a:t>Office of Human Capital</a:t>
            </a:r>
          </a:p>
        </p:txBody>
      </p:sp>
    </p:spTree>
    <p:extLst>
      <p:ext uri="{BB962C8B-B14F-4D97-AF65-F5344CB8AC3E}">
        <p14:creationId xmlns:p14="http://schemas.microsoft.com/office/powerpoint/2010/main" val="279850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371600" y="1371600"/>
            <a:ext cx="746759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4" y="446974"/>
            <a:ext cx="951614" cy="9516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 rot="16200000">
            <a:off x="-1942386" y="3645778"/>
            <a:ext cx="5002212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" dirty="0">
                <a:solidFill>
                  <a:prstClr val="white"/>
                </a:solidFill>
                <a:latin typeface="Helvetica" panose="020B0504020202030204" pitchFamily="34" charset="0"/>
              </a:rPr>
              <a:t> </a:t>
            </a:r>
            <a:endParaRPr lang="en-US" sz="1600" dirty="0">
              <a:solidFill>
                <a:prstClr val="white"/>
              </a:solidFill>
              <a:latin typeface="Helvetica" panose="020B0504020202030204" pitchFamily="34" charset="0"/>
            </a:endParaRPr>
          </a:p>
          <a:p>
            <a:pPr algn="ctr"/>
            <a:r>
              <a:rPr lang="en-US" sz="2400" dirty="0">
                <a:solidFill>
                  <a:prstClr val="white"/>
                </a:solidFill>
                <a:latin typeface="Helvetica" panose="020B0504020202030204" pitchFamily="34" charset="0"/>
              </a:rPr>
              <a:t>Office of Human Capital</a:t>
            </a:r>
          </a:p>
        </p:txBody>
      </p:sp>
    </p:spTree>
    <p:extLst>
      <p:ext uri="{BB962C8B-B14F-4D97-AF65-F5344CB8AC3E}">
        <p14:creationId xmlns:p14="http://schemas.microsoft.com/office/powerpoint/2010/main" val="141360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71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4717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4" y="446974"/>
            <a:ext cx="951614" cy="9516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 rot="16200000">
            <a:off x="-1942386" y="3645778"/>
            <a:ext cx="5002212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" dirty="0">
                <a:solidFill>
                  <a:prstClr val="white"/>
                </a:solidFill>
                <a:latin typeface="Helvetica" panose="020B0504020202030204" pitchFamily="34" charset="0"/>
              </a:rPr>
              <a:t> </a:t>
            </a:r>
            <a:endParaRPr lang="en-US" sz="1600" dirty="0">
              <a:solidFill>
                <a:prstClr val="white"/>
              </a:solidFill>
              <a:latin typeface="Helvetica" panose="020B0504020202030204" pitchFamily="34" charset="0"/>
            </a:endParaRPr>
          </a:p>
          <a:p>
            <a:pPr algn="ctr"/>
            <a:r>
              <a:rPr lang="en-US" sz="2400" dirty="0">
                <a:solidFill>
                  <a:prstClr val="white"/>
                </a:solidFill>
                <a:latin typeface="Helvetica" panose="020B0504020202030204" pitchFamily="34" charset="0"/>
              </a:rPr>
              <a:t>Office of Human Capital</a:t>
            </a:r>
          </a:p>
        </p:txBody>
      </p:sp>
    </p:spTree>
    <p:extLst>
      <p:ext uri="{BB962C8B-B14F-4D97-AF65-F5344CB8AC3E}">
        <p14:creationId xmlns:p14="http://schemas.microsoft.com/office/powerpoint/2010/main" val="256540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4" y="446974"/>
            <a:ext cx="951614" cy="9516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 rot="16200000">
            <a:off x="-1942386" y="3645778"/>
            <a:ext cx="5002212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" dirty="0">
                <a:solidFill>
                  <a:prstClr val="white"/>
                </a:solidFill>
                <a:latin typeface="Helvetica" panose="020B0504020202030204" pitchFamily="34" charset="0"/>
              </a:rPr>
              <a:t> </a:t>
            </a:r>
            <a:endParaRPr lang="en-US" sz="1600" dirty="0">
              <a:solidFill>
                <a:prstClr val="white"/>
              </a:solidFill>
              <a:latin typeface="Helvetica" panose="020B0504020202030204" pitchFamily="34" charset="0"/>
            </a:endParaRPr>
          </a:p>
          <a:p>
            <a:pPr algn="ctr"/>
            <a:r>
              <a:rPr lang="en-US" sz="2400" dirty="0">
                <a:solidFill>
                  <a:prstClr val="white"/>
                </a:solidFill>
                <a:latin typeface="Helvetica" panose="020B0504020202030204" pitchFamily="34" charset="0"/>
              </a:rPr>
              <a:t>Office of Human Capital</a:t>
            </a:r>
          </a:p>
        </p:txBody>
      </p:sp>
    </p:spTree>
    <p:extLst>
      <p:ext uri="{BB962C8B-B14F-4D97-AF65-F5344CB8AC3E}">
        <p14:creationId xmlns:p14="http://schemas.microsoft.com/office/powerpoint/2010/main" val="29853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267200" cy="61277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273049"/>
            <a:ext cx="3008313" cy="61277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4" y="446974"/>
            <a:ext cx="951614" cy="9516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 rot="16200000">
            <a:off x="-1942386" y="3645778"/>
            <a:ext cx="5002212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" dirty="0">
                <a:solidFill>
                  <a:prstClr val="white"/>
                </a:solidFill>
                <a:latin typeface="Helvetica" panose="020B0504020202030204" pitchFamily="34" charset="0"/>
              </a:rPr>
              <a:t> </a:t>
            </a:r>
            <a:endParaRPr lang="en-US" sz="1600" dirty="0">
              <a:solidFill>
                <a:prstClr val="white"/>
              </a:solidFill>
              <a:latin typeface="Helvetica" panose="020B0504020202030204" pitchFamily="34" charset="0"/>
            </a:endParaRPr>
          </a:p>
          <a:p>
            <a:pPr algn="ctr"/>
            <a:r>
              <a:rPr lang="en-US" sz="2400" dirty="0">
                <a:solidFill>
                  <a:prstClr val="white"/>
                </a:solidFill>
                <a:latin typeface="Helvetica" panose="020B0504020202030204" pitchFamily="34" charset="0"/>
              </a:rPr>
              <a:t>Office of Human Capital</a:t>
            </a:r>
          </a:p>
        </p:txBody>
      </p:sp>
    </p:spTree>
    <p:extLst>
      <p:ext uri="{BB962C8B-B14F-4D97-AF65-F5344CB8AC3E}">
        <p14:creationId xmlns:p14="http://schemas.microsoft.com/office/powerpoint/2010/main" val="289671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724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2911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4" y="446974"/>
            <a:ext cx="951614" cy="9516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 rot="16200000">
            <a:off x="-1942386" y="3645778"/>
            <a:ext cx="5002212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" dirty="0">
                <a:solidFill>
                  <a:prstClr val="white"/>
                </a:solidFill>
                <a:latin typeface="Helvetica" panose="020B0504020202030204" pitchFamily="34" charset="0"/>
              </a:rPr>
              <a:t> </a:t>
            </a:r>
            <a:endParaRPr lang="en-US" sz="1600" dirty="0">
              <a:solidFill>
                <a:prstClr val="white"/>
              </a:solidFill>
              <a:latin typeface="Helvetica" panose="020B0504020202030204" pitchFamily="34" charset="0"/>
            </a:endParaRPr>
          </a:p>
          <a:p>
            <a:pPr algn="ctr"/>
            <a:r>
              <a:rPr lang="en-US" sz="2400" dirty="0">
                <a:solidFill>
                  <a:prstClr val="white"/>
                </a:solidFill>
                <a:latin typeface="Helvetica" panose="020B0504020202030204" pitchFamily="34" charset="0"/>
              </a:rPr>
              <a:t>Office of Human Capital</a:t>
            </a:r>
          </a:p>
        </p:txBody>
      </p:sp>
    </p:spTree>
    <p:extLst>
      <p:ext uri="{BB962C8B-B14F-4D97-AF65-F5344CB8AC3E}">
        <p14:creationId xmlns:p14="http://schemas.microsoft.com/office/powerpoint/2010/main" val="57440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675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7467598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7"/>
          <p:cNvSpPr/>
          <p:nvPr userDrawn="1"/>
        </p:nvSpPr>
        <p:spPr>
          <a:xfrm rot="5400000">
            <a:off x="-2810219" y="2810217"/>
            <a:ext cx="6871424" cy="1250985"/>
          </a:xfrm>
          <a:custGeom>
            <a:avLst/>
            <a:gdLst>
              <a:gd name="connsiteX0" fmla="*/ 0 w 9144000"/>
              <a:gd name="connsiteY0" fmla="*/ 228600 h 1828800"/>
              <a:gd name="connsiteX1" fmla="*/ 9144000 w 9144000"/>
              <a:gd name="connsiteY1" fmla="*/ 228600 h 1828800"/>
              <a:gd name="connsiteX2" fmla="*/ 9144000 w 9144000"/>
              <a:gd name="connsiteY2" fmla="*/ 1600200 h 1828800"/>
              <a:gd name="connsiteX3" fmla="*/ 0 w 9144000"/>
              <a:gd name="connsiteY3" fmla="*/ 1600200 h 1828800"/>
              <a:gd name="connsiteX4" fmla="*/ 0 w 9144000"/>
              <a:gd name="connsiteY4" fmla="*/ 228600 h 1828800"/>
              <a:gd name="connsiteX0" fmla="*/ 10632 w 9154632"/>
              <a:gd name="connsiteY0" fmla="*/ 219971 h 1779368"/>
              <a:gd name="connsiteX1" fmla="*/ 9154632 w 9154632"/>
              <a:gd name="connsiteY1" fmla="*/ 219971 h 1779368"/>
              <a:gd name="connsiteX2" fmla="*/ 9154632 w 9154632"/>
              <a:gd name="connsiteY2" fmla="*/ 1591571 h 1779368"/>
              <a:gd name="connsiteX3" fmla="*/ 0 w 9154632"/>
              <a:gd name="connsiteY3" fmla="*/ 1261962 h 1779368"/>
              <a:gd name="connsiteX4" fmla="*/ 10632 w 9154632"/>
              <a:gd name="connsiteY4" fmla="*/ 219971 h 1779368"/>
              <a:gd name="connsiteX0" fmla="*/ 0 w 9144000"/>
              <a:gd name="connsiteY0" fmla="*/ 219971 h 1786702"/>
              <a:gd name="connsiteX1" fmla="*/ 9144000 w 9144000"/>
              <a:gd name="connsiteY1" fmla="*/ 219971 h 1786702"/>
              <a:gd name="connsiteX2" fmla="*/ 9144000 w 9144000"/>
              <a:gd name="connsiteY2" fmla="*/ 1591571 h 1786702"/>
              <a:gd name="connsiteX3" fmla="*/ 10633 w 9144000"/>
              <a:gd name="connsiteY3" fmla="*/ 1347022 h 1786702"/>
              <a:gd name="connsiteX4" fmla="*/ 0 w 9144000"/>
              <a:gd name="connsiteY4" fmla="*/ 219971 h 1786702"/>
              <a:gd name="connsiteX0" fmla="*/ 0 w 9144000"/>
              <a:gd name="connsiteY0" fmla="*/ 219971 h 1880814"/>
              <a:gd name="connsiteX1" fmla="*/ 9144000 w 9144000"/>
              <a:gd name="connsiteY1" fmla="*/ 219971 h 1880814"/>
              <a:gd name="connsiteX2" fmla="*/ 9144000 w 9144000"/>
              <a:gd name="connsiteY2" fmla="*/ 1591571 h 1880814"/>
              <a:gd name="connsiteX3" fmla="*/ 10633 w 9144000"/>
              <a:gd name="connsiteY3" fmla="*/ 1347022 h 1880814"/>
              <a:gd name="connsiteX4" fmla="*/ 0 w 9144000"/>
              <a:gd name="connsiteY4" fmla="*/ 219971 h 1880814"/>
              <a:gd name="connsiteX0" fmla="*/ 0 w 9144000"/>
              <a:gd name="connsiteY0" fmla="*/ 219971 h 1591571"/>
              <a:gd name="connsiteX1" fmla="*/ 9144000 w 9144000"/>
              <a:gd name="connsiteY1" fmla="*/ 219971 h 1591571"/>
              <a:gd name="connsiteX2" fmla="*/ 9144000 w 9144000"/>
              <a:gd name="connsiteY2" fmla="*/ 1591571 h 1591571"/>
              <a:gd name="connsiteX3" fmla="*/ 10633 w 9144000"/>
              <a:gd name="connsiteY3" fmla="*/ 1347022 h 1591571"/>
              <a:gd name="connsiteX4" fmla="*/ 0 w 9144000"/>
              <a:gd name="connsiteY4" fmla="*/ 219971 h 1591571"/>
              <a:gd name="connsiteX0" fmla="*/ 0 w 9144000"/>
              <a:gd name="connsiteY0" fmla="*/ 219971 h 1348260"/>
              <a:gd name="connsiteX1" fmla="*/ 9144000 w 9144000"/>
              <a:gd name="connsiteY1" fmla="*/ 219971 h 1348260"/>
              <a:gd name="connsiteX2" fmla="*/ 9144000 w 9144000"/>
              <a:gd name="connsiteY2" fmla="*/ 1176901 h 1348260"/>
              <a:gd name="connsiteX3" fmla="*/ 10633 w 9144000"/>
              <a:gd name="connsiteY3" fmla="*/ 1347022 h 1348260"/>
              <a:gd name="connsiteX4" fmla="*/ 0 w 9144000"/>
              <a:gd name="connsiteY4" fmla="*/ 219971 h 1348260"/>
              <a:gd name="connsiteX0" fmla="*/ 0 w 9144000"/>
              <a:gd name="connsiteY0" fmla="*/ 219971 h 1349202"/>
              <a:gd name="connsiteX1" fmla="*/ 9144000 w 9144000"/>
              <a:gd name="connsiteY1" fmla="*/ 219971 h 1349202"/>
              <a:gd name="connsiteX2" fmla="*/ 9133367 w 9144000"/>
              <a:gd name="connsiteY2" fmla="*/ 1336389 h 1349202"/>
              <a:gd name="connsiteX3" fmla="*/ 10633 w 9144000"/>
              <a:gd name="connsiteY3" fmla="*/ 1347022 h 1349202"/>
              <a:gd name="connsiteX4" fmla="*/ 0 w 9144000"/>
              <a:gd name="connsiteY4" fmla="*/ 219971 h 134920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10633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10633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10633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47022"/>
              <a:gd name="connsiteX1" fmla="*/ 9144000 w 9144000"/>
              <a:gd name="connsiteY1" fmla="*/ 219971 h 1347022"/>
              <a:gd name="connsiteX2" fmla="*/ 9133367 w 9144000"/>
              <a:gd name="connsiteY2" fmla="*/ 1336389 h 1347022"/>
              <a:gd name="connsiteX3" fmla="*/ 0 w 9144000"/>
              <a:gd name="connsiteY3" fmla="*/ 1347022 h 1347022"/>
              <a:gd name="connsiteX4" fmla="*/ 0 w 9144000"/>
              <a:gd name="connsiteY4" fmla="*/ 219971 h 1347022"/>
              <a:gd name="connsiteX0" fmla="*/ 0 w 9144000"/>
              <a:gd name="connsiteY0" fmla="*/ 219971 h 1357654"/>
              <a:gd name="connsiteX1" fmla="*/ 9144000 w 9144000"/>
              <a:gd name="connsiteY1" fmla="*/ 219971 h 1357654"/>
              <a:gd name="connsiteX2" fmla="*/ 9133367 w 9144000"/>
              <a:gd name="connsiteY2" fmla="*/ 1357654 h 1357654"/>
              <a:gd name="connsiteX3" fmla="*/ 0 w 9144000"/>
              <a:gd name="connsiteY3" fmla="*/ 1347022 h 1357654"/>
              <a:gd name="connsiteX4" fmla="*/ 0 w 9144000"/>
              <a:gd name="connsiteY4" fmla="*/ 219971 h 1357654"/>
              <a:gd name="connsiteX0" fmla="*/ 0 w 9144000"/>
              <a:gd name="connsiteY0" fmla="*/ 219971 h 1357654"/>
              <a:gd name="connsiteX1" fmla="*/ 9144000 w 9144000"/>
              <a:gd name="connsiteY1" fmla="*/ 219971 h 1357654"/>
              <a:gd name="connsiteX2" fmla="*/ 9133367 w 9144000"/>
              <a:gd name="connsiteY2" fmla="*/ 1357654 h 1357654"/>
              <a:gd name="connsiteX3" fmla="*/ 0 w 9144000"/>
              <a:gd name="connsiteY3" fmla="*/ 1347022 h 1357654"/>
              <a:gd name="connsiteX4" fmla="*/ 0 w 9144000"/>
              <a:gd name="connsiteY4" fmla="*/ 219971 h 1357654"/>
              <a:gd name="connsiteX0" fmla="*/ 0 w 9144000"/>
              <a:gd name="connsiteY0" fmla="*/ 219971 h 1357654"/>
              <a:gd name="connsiteX1" fmla="*/ 9144000 w 9144000"/>
              <a:gd name="connsiteY1" fmla="*/ 219971 h 1357654"/>
              <a:gd name="connsiteX2" fmla="*/ 9133367 w 9144000"/>
              <a:gd name="connsiteY2" fmla="*/ 1357654 h 1357654"/>
              <a:gd name="connsiteX3" fmla="*/ 0 w 9144000"/>
              <a:gd name="connsiteY3" fmla="*/ 1352553 h 1357654"/>
              <a:gd name="connsiteX4" fmla="*/ 0 w 9144000"/>
              <a:gd name="connsiteY4" fmla="*/ 219971 h 1357654"/>
              <a:gd name="connsiteX0" fmla="*/ 0 w 9144000"/>
              <a:gd name="connsiteY0" fmla="*/ 219971 h 1352553"/>
              <a:gd name="connsiteX1" fmla="*/ 9144000 w 9144000"/>
              <a:gd name="connsiteY1" fmla="*/ 219971 h 1352553"/>
              <a:gd name="connsiteX2" fmla="*/ 9133367 w 9144000"/>
              <a:gd name="connsiteY2" fmla="*/ 1352123 h 1352553"/>
              <a:gd name="connsiteX3" fmla="*/ 0 w 9144000"/>
              <a:gd name="connsiteY3" fmla="*/ 1352553 h 1352553"/>
              <a:gd name="connsiteX4" fmla="*/ 0 w 9144000"/>
              <a:gd name="connsiteY4" fmla="*/ 219971 h 1352553"/>
              <a:gd name="connsiteX0" fmla="*/ 0 w 9133866"/>
              <a:gd name="connsiteY0" fmla="*/ 219971 h 1352553"/>
              <a:gd name="connsiteX1" fmla="*/ 9123839 w 9133866"/>
              <a:gd name="connsiteY1" fmla="*/ 219971 h 1352553"/>
              <a:gd name="connsiteX2" fmla="*/ 9133367 w 9133866"/>
              <a:gd name="connsiteY2" fmla="*/ 1352123 h 1352553"/>
              <a:gd name="connsiteX3" fmla="*/ 0 w 9133866"/>
              <a:gd name="connsiteY3" fmla="*/ 1352553 h 1352553"/>
              <a:gd name="connsiteX4" fmla="*/ 0 w 9133866"/>
              <a:gd name="connsiteY4" fmla="*/ 219971 h 1352553"/>
              <a:gd name="connsiteX0" fmla="*/ 0 w 9134297"/>
              <a:gd name="connsiteY0" fmla="*/ 219971 h 1352553"/>
              <a:gd name="connsiteX1" fmla="*/ 9132480 w 9134297"/>
              <a:gd name="connsiteY1" fmla="*/ 219971 h 1352553"/>
              <a:gd name="connsiteX2" fmla="*/ 9133367 w 9134297"/>
              <a:gd name="connsiteY2" fmla="*/ 1352123 h 1352553"/>
              <a:gd name="connsiteX3" fmla="*/ 0 w 9134297"/>
              <a:gd name="connsiteY3" fmla="*/ 1352553 h 1352553"/>
              <a:gd name="connsiteX4" fmla="*/ 0 w 9134297"/>
              <a:gd name="connsiteY4" fmla="*/ 219971 h 1352553"/>
              <a:gd name="connsiteX0" fmla="*/ 0 w 9132480"/>
              <a:gd name="connsiteY0" fmla="*/ 219971 h 1352553"/>
              <a:gd name="connsiteX1" fmla="*/ 9132480 w 9132480"/>
              <a:gd name="connsiteY1" fmla="*/ 219971 h 1352553"/>
              <a:gd name="connsiteX2" fmla="*/ 9127607 w 9132480"/>
              <a:gd name="connsiteY2" fmla="*/ 1349279 h 1352553"/>
              <a:gd name="connsiteX3" fmla="*/ 0 w 9132480"/>
              <a:gd name="connsiteY3" fmla="*/ 1352553 h 1352553"/>
              <a:gd name="connsiteX4" fmla="*/ 0 w 9132480"/>
              <a:gd name="connsiteY4" fmla="*/ 219971 h 1352553"/>
              <a:gd name="connsiteX0" fmla="*/ 0 w 9132480"/>
              <a:gd name="connsiteY0" fmla="*/ 219971 h 1352553"/>
              <a:gd name="connsiteX1" fmla="*/ 9132480 w 9132480"/>
              <a:gd name="connsiteY1" fmla="*/ 219971 h 1352553"/>
              <a:gd name="connsiteX2" fmla="*/ 9127607 w 9132480"/>
              <a:gd name="connsiteY2" fmla="*/ 1349279 h 1352553"/>
              <a:gd name="connsiteX3" fmla="*/ 0 w 9132480"/>
              <a:gd name="connsiteY3" fmla="*/ 1352553 h 1352553"/>
              <a:gd name="connsiteX4" fmla="*/ 0 w 9132480"/>
              <a:gd name="connsiteY4" fmla="*/ 219971 h 1352553"/>
              <a:gd name="connsiteX0" fmla="*/ 0 w 9132480"/>
              <a:gd name="connsiteY0" fmla="*/ 219971 h 1352553"/>
              <a:gd name="connsiteX1" fmla="*/ 9132480 w 9132480"/>
              <a:gd name="connsiteY1" fmla="*/ 219971 h 1352553"/>
              <a:gd name="connsiteX2" fmla="*/ 9127607 w 9132480"/>
              <a:gd name="connsiteY2" fmla="*/ 1349279 h 1352553"/>
              <a:gd name="connsiteX3" fmla="*/ 0 w 9132480"/>
              <a:gd name="connsiteY3" fmla="*/ 1352553 h 1352553"/>
              <a:gd name="connsiteX4" fmla="*/ 0 w 9132480"/>
              <a:gd name="connsiteY4" fmla="*/ 219971 h 1352553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57812"/>
              <a:gd name="connsiteX1" fmla="*/ 9132480 w 9132480"/>
              <a:gd name="connsiteY1" fmla="*/ 219971 h 1357812"/>
              <a:gd name="connsiteX2" fmla="*/ 9130488 w 9132480"/>
              <a:gd name="connsiteY2" fmla="*/ 1357812 h 1357812"/>
              <a:gd name="connsiteX3" fmla="*/ 0 w 9132480"/>
              <a:gd name="connsiteY3" fmla="*/ 1352553 h 1357812"/>
              <a:gd name="connsiteX4" fmla="*/ 0 w 9132480"/>
              <a:gd name="connsiteY4" fmla="*/ 219971 h 1357812"/>
              <a:gd name="connsiteX0" fmla="*/ 0 w 9132480"/>
              <a:gd name="connsiteY0" fmla="*/ 219971 h 1361086"/>
              <a:gd name="connsiteX1" fmla="*/ 9132480 w 9132480"/>
              <a:gd name="connsiteY1" fmla="*/ 219971 h 1361086"/>
              <a:gd name="connsiteX2" fmla="*/ 9130488 w 9132480"/>
              <a:gd name="connsiteY2" fmla="*/ 1357812 h 1361086"/>
              <a:gd name="connsiteX3" fmla="*/ 0 w 9132480"/>
              <a:gd name="connsiteY3" fmla="*/ 1361086 h 1361086"/>
              <a:gd name="connsiteX4" fmla="*/ 0 w 9132480"/>
              <a:gd name="connsiteY4" fmla="*/ 219971 h 1361086"/>
              <a:gd name="connsiteX0" fmla="*/ 0 w 9133848"/>
              <a:gd name="connsiteY0" fmla="*/ 219971 h 1361086"/>
              <a:gd name="connsiteX1" fmla="*/ 9132480 w 9133848"/>
              <a:gd name="connsiteY1" fmla="*/ 219971 h 1361086"/>
              <a:gd name="connsiteX2" fmla="*/ 9132868 w 9133848"/>
              <a:gd name="connsiteY2" fmla="*/ 1360175 h 1361086"/>
              <a:gd name="connsiteX3" fmla="*/ 0 w 9133848"/>
              <a:gd name="connsiteY3" fmla="*/ 1361086 h 1361086"/>
              <a:gd name="connsiteX4" fmla="*/ 0 w 9133848"/>
              <a:gd name="connsiteY4" fmla="*/ 219971 h 1361086"/>
              <a:gd name="connsiteX0" fmla="*/ 0 w 9139615"/>
              <a:gd name="connsiteY0" fmla="*/ 219971 h 1361086"/>
              <a:gd name="connsiteX1" fmla="*/ 9139615 w 9139615"/>
              <a:gd name="connsiteY1" fmla="*/ 219971 h 1361086"/>
              <a:gd name="connsiteX2" fmla="*/ 9132868 w 9139615"/>
              <a:gd name="connsiteY2" fmla="*/ 1360175 h 1361086"/>
              <a:gd name="connsiteX3" fmla="*/ 0 w 9139615"/>
              <a:gd name="connsiteY3" fmla="*/ 1361086 h 1361086"/>
              <a:gd name="connsiteX4" fmla="*/ 0 w 9139615"/>
              <a:gd name="connsiteY4" fmla="*/ 219971 h 1361086"/>
              <a:gd name="connsiteX0" fmla="*/ 0 w 9137236"/>
              <a:gd name="connsiteY0" fmla="*/ 219699 h 1360814"/>
              <a:gd name="connsiteX1" fmla="*/ 9137236 w 9137236"/>
              <a:gd name="connsiteY1" fmla="*/ 222061 h 1360814"/>
              <a:gd name="connsiteX2" fmla="*/ 9132868 w 9137236"/>
              <a:gd name="connsiteY2" fmla="*/ 1359903 h 1360814"/>
              <a:gd name="connsiteX3" fmla="*/ 0 w 9137236"/>
              <a:gd name="connsiteY3" fmla="*/ 1360814 h 1360814"/>
              <a:gd name="connsiteX4" fmla="*/ 0 w 9137236"/>
              <a:gd name="connsiteY4" fmla="*/ 219699 h 1360814"/>
              <a:gd name="connsiteX0" fmla="*/ 0 w 9137236"/>
              <a:gd name="connsiteY0" fmla="*/ 219699 h 1360814"/>
              <a:gd name="connsiteX1" fmla="*/ 9137236 w 9137236"/>
              <a:gd name="connsiteY1" fmla="*/ 222061 h 1360814"/>
              <a:gd name="connsiteX2" fmla="*/ 9132868 w 9137236"/>
              <a:gd name="connsiteY2" fmla="*/ 1359903 h 1360814"/>
              <a:gd name="connsiteX3" fmla="*/ 0 w 9137236"/>
              <a:gd name="connsiteY3" fmla="*/ 1360814 h 1360814"/>
              <a:gd name="connsiteX4" fmla="*/ 0 w 9137236"/>
              <a:gd name="connsiteY4" fmla="*/ 219699 h 1360814"/>
              <a:gd name="connsiteX0" fmla="*/ 0 w 9137236"/>
              <a:gd name="connsiteY0" fmla="*/ 219699 h 1360814"/>
              <a:gd name="connsiteX1" fmla="*/ 9137236 w 9137236"/>
              <a:gd name="connsiteY1" fmla="*/ 222061 h 1360814"/>
              <a:gd name="connsiteX2" fmla="*/ 9135248 w 9137236"/>
              <a:gd name="connsiteY2" fmla="*/ 1359903 h 1360814"/>
              <a:gd name="connsiteX3" fmla="*/ 0 w 9137236"/>
              <a:gd name="connsiteY3" fmla="*/ 1360814 h 1360814"/>
              <a:gd name="connsiteX4" fmla="*/ 0 w 9137236"/>
              <a:gd name="connsiteY4" fmla="*/ 219699 h 1360814"/>
              <a:gd name="connsiteX0" fmla="*/ 0 w 9137236"/>
              <a:gd name="connsiteY0" fmla="*/ 219699 h 1362266"/>
              <a:gd name="connsiteX1" fmla="*/ 9137236 w 9137236"/>
              <a:gd name="connsiteY1" fmla="*/ 222061 h 1362266"/>
              <a:gd name="connsiteX2" fmla="*/ 9125736 w 9137236"/>
              <a:gd name="connsiteY2" fmla="*/ 1362266 h 1362266"/>
              <a:gd name="connsiteX3" fmla="*/ 0 w 9137236"/>
              <a:gd name="connsiteY3" fmla="*/ 1360814 h 1362266"/>
              <a:gd name="connsiteX4" fmla="*/ 0 w 9137236"/>
              <a:gd name="connsiteY4" fmla="*/ 219699 h 1362266"/>
              <a:gd name="connsiteX0" fmla="*/ 0 w 9132479"/>
              <a:gd name="connsiteY0" fmla="*/ 219699 h 1362266"/>
              <a:gd name="connsiteX1" fmla="*/ 9132479 w 9132479"/>
              <a:gd name="connsiteY1" fmla="*/ 222061 h 1362266"/>
              <a:gd name="connsiteX2" fmla="*/ 9125736 w 9132479"/>
              <a:gd name="connsiteY2" fmla="*/ 1362266 h 1362266"/>
              <a:gd name="connsiteX3" fmla="*/ 0 w 9132479"/>
              <a:gd name="connsiteY3" fmla="*/ 1360814 h 1362266"/>
              <a:gd name="connsiteX4" fmla="*/ 0 w 9132479"/>
              <a:gd name="connsiteY4" fmla="*/ 219699 h 1362266"/>
              <a:gd name="connsiteX0" fmla="*/ 0 w 9133852"/>
              <a:gd name="connsiteY0" fmla="*/ 219699 h 1362266"/>
              <a:gd name="connsiteX1" fmla="*/ 9132479 w 9133852"/>
              <a:gd name="connsiteY1" fmla="*/ 222061 h 1362266"/>
              <a:gd name="connsiteX2" fmla="*/ 9132872 w 9133852"/>
              <a:gd name="connsiteY2" fmla="*/ 1362266 h 1362266"/>
              <a:gd name="connsiteX3" fmla="*/ 0 w 9133852"/>
              <a:gd name="connsiteY3" fmla="*/ 1360814 h 1362266"/>
              <a:gd name="connsiteX4" fmla="*/ 0 w 9133852"/>
              <a:gd name="connsiteY4" fmla="*/ 219699 h 1362266"/>
              <a:gd name="connsiteX0" fmla="*/ 0 w 9133852"/>
              <a:gd name="connsiteY0" fmla="*/ 252565 h 1395132"/>
              <a:gd name="connsiteX1" fmla="*/ 9132479 w 9133852"/>
              <a:gd name="connsiteY1" fmla="*/ 254927 h 1395132"/>
              <a:gd name="connsiteX2" fmla="*/ 9132872 w 9133852"/>
              <a:gd name="connsiteY2" fmla="*/ 1395132 h 1395132"/>
              <a:gd name="connsiteX3" fmla="*/ 0 w 9133852"/>
              <a:gd name="connsiteY3" fmla="*/ 1393680 h 1395132"/>
              <a:gd name="connsiteX4" fmla="*/ 0 w 9133852"/>
              <a:gd name="connsiteY4" fmla="*/ 252565 h 1395132"/>
              <a:gd name="connsiteX0" fmla="*/ 0 w 9133852"/>
              <a:gd name="connsiteY0" fmla="*/ 222727 h 1365294"/>
              <a:gd name="connsiteX1" fmla="*/ 9132479 w 9133852"/>
              <a:gd name="connsiteY1" fmla="*/ 225089 h 1365294"/>
              <a:gd name="connsiteX2" fmla="*/ 9132872 w 9133852"/>
              <a:gd name="connsiteY2" fmla="*/ 1365294 h 1365294"/>
              <a:gd name="connsiteX3" fmla="*/ 0 w 9133852"/>
              <a:gd name="connsiteY3" fmla="*/ 1363842 h 1365294"/>
              <a:gd name="connsiteX4" fmla="*/ 0 w 9133852"/>
              <a:gd name="connsiteY4" fmla="*/ 222727 h 1365294"/>
              <a:gd name="connsiteX0" fmla="*/ 0 w 9133852"/>
              <a:gd name="connsiteY0" fmla="*/ 233399 h 1375966"/>
              <a:gd name="connsiteX1" fmla="*/ 9132479 w 9133852"/>
              <a:gd name="connsiteY1" fmla="*/ 235761 h 1375966"/>
              <a:gd name="connsiteX2" fmla="*/ 9132872 w 9133852"/>
              <a:gd name="connsiteY2" fmla="*/ 1375966 h 1375966"/>
              <a:gd name="connsiteX3" fmla="*/ 0 w 9133852"/>
              <a:gd name="connsiteY3" fmla="*/ 1374514 h 1375966"/>
              <a:gd name="connsiteX4" fmla="*/ 0 w 9133852"/>
              <a:gd name="connsiteY4" fmla="*/ 233399 h 1375966"/>
              <a:gd name="connsiteX0" fmla="*/ 0 w 9133852"/>
              <a:gd name="connsiteY0" fmla="*/ 234519 h 1377086"/>
              <a:gd name="connsiteX1" fmla="*/ 9132479 w 9133852"/>
              <a:gd name="connsiteY1" fmla="*/ 236881 h 1377086"/>
              <a:gd name="connsiteX2" fmla="*/ 9132872 w 9133852"/>
              <a:gd name="connsiteY2" fmla="*/ 1377086 h 1377086"/>
              <a:gd name="connsiteX3" fmla="*/ 0 w 9133852"/>
              <a:gd name="connsiteY3" fmla="*/ 1375634 h 1377086"/>
              <a:gd name="connsiteX4" fmla="*/ 0 w 9133852"/>
              <a:gd name="connsiteY4" fmla="*/ 234519 h 1377086"/>
              <a:gd name="connsiteX0" fmla="*/ 0 w 9132479"/>
              <a:gd name="connsiteY0" fmla="*/ 234519 h 1375634"/>
              <a:gd name="connsiteX1" fmla="*/ 9132479 w 9132479"/>
              <a:gd name="connsiteY1" fmla="*/ 236881 h 1375634"/>
              <a:gd name="connsiteX2" fmla="*/ 9128116 w 9132479"/>
              <a:gd name="connsiteY2" fmla="*/ 1374723 h 1375634"/>
              <a:gd name="connsiteX3" fmla="*/ 0 w 9132479"/>
              <a:gd name="connsiteY3" fmla="*/ 1375634 h 1375634"/>
              <a:gd name="connsiteX4" fmla="*/ 0 w 9132479"/>
              <a:gd name="connsiteY4" fmla="*/ 234519 h 1375634"/>
              <a:gd name="connsiteX0" fmla="*/ 0 w 9136033"/>
              <a:gd name="connsiteY0" fmla="*/ 234519 h 1375634"/>
              <a:gd name="connsiteX1" fmla="*/ 9132479 w 9136033"/>
              <a:gd name="connsiteY1" fmla="*/ 236881 h 1375634"/>
              <a:gd name="connsiteX2" fmla="*/ 9135251 w 9136033"/>
              <a:gd name="connsiteY2" fmla="*/ 1374723 h 1375634"/>
              <a:gd name="connsiteX3" fmla="*/ 0 w 9136033"/>
              <a:gd name="connsiteY3" fmla="*/ 1375634 h 1375634"/>
              <a:gd name="connsiteX4" fmla="*/ 0 w 9136033"/>
              <a:gd name="connsiteY4" fmla="*/ 234519 h 1375634"/>
              <a:gd name="connsiteX0" fmla="*/ 0 w 9139612"/>
              <a:gd name="connsiteY0" fmla="*/ 234519 h 1375634"/>
              <a:gd name="connsiteX1" fmla="*/ 9139612 w 9139612"/>
              <a:gd name="connsiteY1" fmla="*/ 236881 h 1375634"/>
              <a:gd name="connsiteX2" fmla="*/ 9135251 w 9139612"/>
              <a:gd name="connsiteY2" fmla="*/ 1374723 h 1375634"/>
              <a:gd name="connsiteX3" fmla="*/ 0 w 9139612"/>
              <a:gd name="connsiteY3" fmla="*/ 1375634 h 1375634"/>
              <a:gd name="connsiteX4" fmla="*/ 0 w 9139612"/>
              <a:gd name="connsiteY4" fmla="*/ 234519 h 1375634"/>
              <a:gd name="connsiteX0" fmla="*/ 0 w 9147222"/>
              <a:gd name="connsiteY0" fmla="*/ 234519 h 1375634"/>
              <a:gd name="connsiteX1" fmla="*/ 9147222 w 9147222"/>
              <a:gd name="connsiteY1" fmla="*/ 236881 h 1375634"/>
              <a:gd name="connsiteX2" fmla="*/ 9135251 w 9147222"/>
              <a:gd name="connsiteY2" fmla="*/ 1374723 h 1375634"/>
              <a:gd name="connsiteX3" fmla="*/ 0 w 9147222"/>
              <a:gd name="connsiteY3" fmla="*/ 1375634 h 1375634"/>
              <a:gd name="connsiteX4" fmla="*/ 0 w 9147222"/>
              <a:gd name="connsiteY4" fmla="*/ 234519 h 1375634"/>
              <a:gd name="connsiteX0" fmla="*/ 0 w 9147222"/>
              <a:gd name="connsiteY0" fmla="*/ 234519 h 1375634"/>
              <a:gd name="connsiteX1" fmla="*/ 9147222 w 9147222"/>
              <a:gd name="connsiteY1" fmla="*/ 236881 h 1375634"/>
              <a:gd name="connsiteX2" fmla="*/ 9139056 w 9147222"/>
              <a:gd name="connsiteY2" fmla="*/ 1374723 h 1375634"/>
              <a:gd name="connsiteX3" fmla="*/ 0 w 9147222"/>
              <a:gd name="connsiteY3" fmla="*/ 1375634 h 1375634"/>
              <a:gd name="connsiteX4" fmla="*/ 0 w 9147222"/>
              <a:gd name="connsiteY4" fmla="*/ 234519 h 1375634"/>
              <a:gd name="connsiteX0" fmla="*/ 0 w 9139737"/>
              <a:gd name="connsiteY0" fmla="*/ 270381 h 1411496"/>
              <a:gd name="connsiteX1" fmla="*/ 9134553 w 9139737"/>
              <a:gd name="connsiteY1" fmla="*/ 36307 h 1411496"/>
              <a:gd name="connsiteX2" fmla="*/ 9139056 w 9139737"/>
              <a:gd name="connsiteY2" fmla="*/ 1410585 h 1411496"/>
              <a:gd name="connsiteX3" fmla="*/ 0 w 9139737"/>
              <a:gd name="connsiteY3" fmla="*/ 1411496 h 1411496"/>
              <a:gd name="connsiteX4" fmla="*/ 0 w 9139737"/>
              <a:gd name="connsiteY4" fmla="*/ 270381 h 141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9737" h="1411496">
                <a:moveTo>
                  <a:pt x="0" y="270381"/>
                </a:moveTo>
                <a:cubicBezTo>
                  <a:pt x="3048000" y="-491619"/>
                  <a:pt x="5430160" y="665979"/>
                  <a:pt x="9134553" y="36307"/>
                </a:cubicBezTo>
                <a:cubicBezTo>
                  <a:pt x="9131009" y="1176419"/>
                  <a:pt x="9142601" y="274802"/>
                  <a:pt x="9139056" y="1410585"/>
                </a:cubicBezTo>
                <a:lnTo>
                  <a:pt x="0" y="1411496"/>
                </a:lnTo>
                <a:lnTo>
                  <a:pt x="0" y="27038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small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674D-C7B3-493B-ACAB-8683AAF6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6" r:id="rId4"/>
    <p:sldLayoutId id="2147483675" r:id="rId5"/>
    <p:sldLayoutId id="2147483680" r:id="rId6"/>
    <p:sldLayoutId id="2147483677" r:id="rId7"/>
    <p:sldLayoutId id="2147483678" r:id="rId8"/>
    <p:sldLayoutId id="214748367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907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the Interior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69316" y="4495800"/>
            <a:ext cx="6400800" cy="304800"/>
          </a:xfrm>
        </p:spPr>
        <p:txBody>
          <a:bodyPr/>
          <a:lstStyle/>
          <a:p>
            <a:r>
              <a:rPr lang="en-US" dirty="0"/>
              <a:t>Division Director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69316" y="4800600"/>
            <a:ext cx="6400800" cy="304800"/>
          </a:xfrm>
        </p:spPr>
        <p:txBody>
          <a:bodyPr/>
          <a:lstStyle/>
          <a:p>
            <a:r>
              <a:rPr lang="en-US" dirty="0"/>
              <a:t>Strategic Human Capital Planning and Evaluation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369316" y="5105400"/>
            <a:ext cx="6400800" cy="304800"/>
          </a:xfrm>
        </p:spPr>
        <p:txBody>
          <a:bodyPr/>
          <a:lstStyle/>
          <a:p>
            <a:r>
              <a:rPr lang="en-US" dirty="0"/>
              <a:t>January 22, 2020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9316" y="4191000"/>
            <a:ext cx="6400800" cy="304800"/>
          </a:xfrm>
        </p:spPr>
        <p:txBody>
          <a:bodyPr/>
          <a:lstStyle/>
          <a:p>
            <a:r>
              <a:rPr lang="en-US" dirty="0"/>
              <a:t>Kermit Howard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3BE674D-C7B3-493B-ACAB-8683AAF65A8A}" type="slidenum">
              <a:rPr lang="en-US" smtClean="0"/>
              <a:t>1</a:t>
            </a:fld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882650"/>
          </a:xfr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FY2019 FEVS DOI and Bureaus Comparative </a:t>
            </a:r>
          </a:p>
          <a:p>
            <a:r>
              <a:rPr lang="en-US" i="0" dirty="0">
                <a:solidFill>
                  <a:schemeClr val="tx1"/>
                </a:solidFill>
              </a:rPr>
              <a:t>Agency Specific Items (ASIs)</a:t>
            </a:r>
          </a:p>
        </p:txBody>
      </p:sp>
    </p:spTree>
    <p:extLst>
      <p:ext uri="{BB962C8B-B14F-4D97-AF65-F5344CB8AC3E}">
        <p14:creationId xmlns:p14="http://schemas.microsoft.com/office/powerpoint/2010/main" val="162122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Survey Respondents by DOI Regions</a:t>
            </a:r>
            <a:br>
              <a:rPr lang="en-US" sz="2400" dirty="0"/>
            </a:br>
            <a:r>
              <a:rPr lang="en-US" sz="2400" dirty="0"/>
              <a:t>FEVS FY2019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Chart 6" descr="Pie chart of Survey Respondents by DOI Regions FEVS Fiscal Year 2019.&#10;Largest respondents come from: Regions 1 and 7.&#10;Mid-size respondents come from: Regions 8, 9, and 10.&#10;Small respondents come from: Regions 2, 3, 4, 5, 6, 11, and 12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381878"/>
              </p:ext>
            </p:extLst>
          </p:nvPr>
        </p:nvGraphicFramePr>
        <p:xfrm>
          <a:off x="1371600" y="1524000"/>
          <a:ext cx="746759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33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598" cy="1341438"/>
          </a:xfrm>
        </p:spPr>
        <p:txBody>
          <a:bodyPr>
            <a:normAutofit/>
          </a:bodyPr>
          <a:lstStyle/>
          <a:p>
            <a:r>
              <a:rPr lang="en-US" sz="2200" b="1" dirty="0"/>
              <a:t>FY2019 FEVS DOI &amp; Bureaus Comparative ASIs  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1"/>
          <p:cNvSpPr txBox="1"/>
          <p:nvPr/>
        </p:nvSpPr>
        <p:spPr>
          <a:xfrm>
            <a:off x="1379863" y="609600"/>
            <a:ext cx="7620000" cy="6596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/>
              <a:t>Question 1</a:t>
            </a:r>
            <a:r>
              <a:rPr lang="en-US" sz="1200" dirty="0"/>
              <a:t>: Have experienced</a:t>
            </a:r>
            <a:r>
              <a:rPr lang="en-US" sz="1200" baseline="0" dirty="0"/>
              <a:t> or witnessed harassing conduct, as defined by Department of the interior's Personnel Bulletin 18-01 ( Prevention and Elimination of Harassing Conduct) in the last 12 months within my workplace. </a:t>
            </a:r>
            <a:endParaRPr lang="en-US" sz="1200" dirty="0"/>
          </a:p>
        </p:txBody>
      </p:sp>
      <p:graphicFrame>
        <p:nvGraphicFramePr>
          <p:cNvPr id="9" name="Chart 8" descr="Line graph of Question 1 respons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6839"/>
              </p:ext>
            </p:extLst>
          </p:nvPr>
        </p:nvGraphicFramePr>
        <p:xfrm>
          <a:off x="1333499" y="1417638"/>
          <a:ext cx="7666363" cy="479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50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/>
              <a:t>Question 2 </a:t>
            </a:r>
            <a:r>
              <a:rPr lang="en-US" sz="1400" dirty="0"/>
              <a:t>:</a:t>
            </a:r>
            <a:r>
              <a:rPr lang="en-US" sz="1400" baseline="0" dirty="0"/>
              <a:t> </a:t>
            </a:r>
            <a:r>
              <a:rPr lang="en-US" sz="1400" dirty="0"/>
              <a:t>I know where to report harassing conduct that I may experience or witness (i.e., any supervisor/manager, HR, Inspector General).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3F367-255B-4A20-A8C4-CE61E1453F7F}"/>
              </a:ext>
            </a:extLst>
          </p:cNvPr>
          <p:cNvSpPr txBox="1"/>
          <p:nvPr/>
        </p:nvSpPr>
        <p:spPr>
          <a:xfrm>
            <a:off x="1386840" y="6359398"/>
            <a:ext cx="556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OIG responses were suppressed due to the sample size was less than 4 respondents.</a:t>
            </a:r>
          </a:p>
        </p:txBody>
      </p:sp>
      <p:graphicFrame>
        <p:nvGraphicFramePr>
          <p:cNvPr id="7" name="Chart 6" descr="Line graph of Question 2 respons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568769"/>
              </p:ext>
            </p:extLst>
          </p:nvPr>
        </p:nvGraphicFramePr>
        <p:xfrm>
          <a:off x="1371600" y="1417638"/>
          <a:ext cx="7467598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680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/>
              <a:t>Question 3 </a:t>
            </a:r>
            <a:r>
              <a:rPr lang="en-US" sz="1400" dirty="0"/>
              <a:t>: I understand there are multiple resources available where I can seek confidential assistance about harassment-related concerns (e.g., ombudsman, EAP).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D40A4-E430-4D51-B517-E808814223DA}"/>
              </a:ext>
            </a:extLst>
          </p:cNvPr>
          <p:cNvSpPr txBox="1"/>
          <p:nvPr/>
        </p:nvSpPr>
        <p:spPr>
          <a:xfrm>
            <a:off x="2743200" y="6065455"/>
            <a:ext cx="556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SOL responses were suppressed due to the sample size was less than 4 respondents.</a:t>
            </a:r>
          </a:p>
        </p:txBody>
      </p:sp>
      <p:graphicFrame>
        <p:nvGraphicFramePr>
          <p:cNvPr id="7" name="Chart 6" descr="Line graph of Question 3 respons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406414"/>
              </p:ext>
            </p:extLst>
          </p:nvPr>
        </p:nvGraphicFramePr>
        <p:xfrm>
          <a:off x="1371600" y="1477701"/>
          <a:ext cx="7467598" cy="452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963187" y="2590800"/>
            <a:ext cx="6876011" cy="78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7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/>
              <a:t>Question 4 </a:t>
            </a:r>
            <a:r>
              <a:rPr lang="en-US" sz="1400" dirty="0"/>
              <a:t>:If I do report an instance of harassing conduct, I believe my organization will take immediate action to stop the behavior and hold the offending employee(s) accountable. </a:t>
            </a:r>
          </a:p>
        </p:txBody>
      </p:sp>
      <p:graphicFrame>
        <p:nvGraphicFramePr>
          <p:cNvPr id="7" name="Chart 6" descr="Line graph of Question 4 respons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043653"/>
              </p:ext>
            </p:extLst>
          </p:nvPr>
        </p:nvGraphicFramePr>
        <p:xfrm>
          <a:off x="1295400" y="1417638"/>
          <a:ext cx="7543797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450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1"/>
          <p:cNvSpPr txBox="1">
            <a:spLocks noGrp="1"/>
          </p:cNvSpPr>
          <p:nvPr>
            <p:ph type="title"/>
          </p:nvPr>
        </p:nvSpPr>
        <p:spPr>
          <a:xfrm>
            <a:off x="1371600" y="274638"/>
            <a:ext cx="7620000" cy="1143000"/>
          </a:xfrm>
          <a:prstGeom prst="rect">
            <a:avLst/>
          </a:prstGeom>
        </p:spPr>
        <p:txBody>
          <a:bodyPr wrap="square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/>
              <a:t>Question 5 </a:t>
            </a:r>
            <a:r>
              <a:rPr lang="en-US" sz="1400" dirty="0"/>
              <a:t>:Over the last 12 months, my organization's efforts to implement anti-harassment policies, reporting and investigation procedures, and training improved my workplace climate)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57F76-F409-46C7-AFA4-80A13726D2A0}"/>
              </a:ext>
            </a:extLst>
          </p:cNvPr>
          <p:cNvSpPr txBox="1"/>
          <p:nvPr/>
        </p:nvSpPr>
        <p:spPr>
          <a:xfrm>
            <a:off x="2743200" y="6236223"/>
            <a:ext cx="556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OIG responses were suppressed due to the sample size was less than 4 respondents.</a:t>
            </a:r>
          </a:p>
        </p:txBody>
      </p:sp>
      <p:graphicFrame>
        <p:nvGraphicFramePr>
          <p:cNvPr id="7" name="Chart 6" descr="Line graph of Question 5 respons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792616"/>
              </p:ext>
            </p:extLst>
          </p:nvPr>
        </p:nvGraphicFramePr>
        <p:xfrm>
          <a:off x="1407763" y="1427686"/>
          <a:ext cx="7467600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883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674D-C7B3-493B-ACAB-8683AAF65A8A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1"/>
          <p:cNvSpPr txBox="1">
            <a:spLocks noGrp="1"/>
          </p:cNvSpPr>
          <p:nvPr>
            <p:ph type="title"/>
          </p:nvPr>
        </p:nvSpPr>
        <p:spPr>
          <a:xfrm>
            <a:off x="1371600" y="228600"/>
            <a:ext cx="7620000" cy="1189038"/>
          </a:xfrm>
          <a:prstGeom prst="rect">
            <a:avLst/>
          </a:prstGeom>
        </p:spPr>
        <p:txBody>
          <a:bodyPr wrap="square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/>
              <a:t>Question 6 </a:t>
            </a:r>
            <a:r>
              <a:rPr lang="en-US" sz="1400" dirty="0"/>
              <a:t>:As a supervisor/manager, I have the training, tools and support to promptly address allegations of harassing conduct and correct any misconduct brought to my attention.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CC169-4765-4303-94D0-B6AC9470041E}"/>
              </a:ext>
            </a:extLst>
          </p:cNvPr>
          <p:cNvSpPr txBox="1"/>
          <p:nvPr/>
        </p:nvSpPr>
        <p:spPr>
          <a:xfrm>
            <a:off x="2400300" y="6490643"/>
            <a:ext cx="556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OSMRE and OIG responses were suppressed due to the sample size was less than 4 respondents.</a:t>
            </a:r>
          </a:p>
        </p:txBody>
      </p:sp>
      <p:graphicFrame>
        <p:nvGraphicFramePr>
          <p:cNvPr id="7" name="Chart 6" descr="Line graph of Question 6 respons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217466"/>
              </p:ext>
            </p:extLst>
          </p:nvPr>
        </p:nvGraphicFramePr>
        <p:xfrm>
          <a:off x="1371600" y="1417638"/>
          <a:ext cx="7467599" cy="490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09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15495</TotalTime>
  <Words>414</Words>
  <Application>Microsoft Office PowerPoint</Application>
  <PresentationFormat>On-screen Show (4:3)</PresentationFormat>
  <Paragraphs>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Unicode MS</vt:lpstr>
      <vt:lpstr>Calibri</vt:lpstr>
      <vt:lpstr>Helvetica</vt:lpstr>
      <vt:lpstr>Office Theme</vt:lpstr>
      <vt:lpstr>Department of the Interior</vt:lpstr>
      <vt:lpstr>Survey Respondents by DOI Regions FEVS FY2019</vt:lpstr>
      <vt:lpstr>FY2019 FEVS DOI &amp; Bureaus Comparative ASIs   </vt:lpstr>
      <vt:lpstr>Question 2 : I know where to report harassing conduct that I may experience or witness (i.e., any supervisor/manager, HR, Inspector General). </vt:lpstr>
      <vt:lpstr>Question 3 : I understand there are multiple resources available where I can seek confidential assistance about harassment-related concerns (e.g., ombudsman, EAP).</vt:lpstr>
      <vt:lpstr>Question 4 :If I do report an instance of harassing conduct, I believe my organization will take immediate action to stop the behavior and hold the offending employee(s) accountable. </vt:lpstr>
      <vt:lpstr>Question 5 :Over the last 12 months, my organization's efforts to implement anti-harassment policies, reporting and investigation procedures, and training improved my workplace climate) </vt:lpstr>
      <vt:lpstr>Question 6 :As a supervisor/manager, I have the training, tools and support to promptly address allegations of harassing conduct and correct any misconduct brought to my attention. </vt:lpstr>
    </vt:vector>
  </TitlesOfParts>
  <Company>DOI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Pursley Martin</dc:creator>
  <cp:lastModifiedBy>Newbrough, Molly L</cp:lastModifiedBy>
  <cp:revision>432</cp:revision>
  <cp:lastPrinted>2019-10-16T16:57:48Z</cp:lastPrinted>
  <dcterms:created xsi:type="dcterms:W3CDTF">2017-05-22T12:03:10Z</dcterms:created>
  <dcterms:modified xsi:type="dcterms:W3CDTF">2020-03-25T16:20:33Z</dcterms:modified>
</cp:coreProperties>
</file>